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08" r:id="rId3"/>
    <p:sldId id="330" r:id="rId4"/>
    <p:sldId id="337" r:id="rId5"/>
    <p:sldId id="338" r:id="rId6"/>
    <p:sldId id="339" r:id="rId7"/>
    <p:sldId id="340" r:id="rId8"/>
    <p:sldId id="341" r:id="rId9"/>
    <p:sldId id="342" r:id="rId10"/>
    <p:sldId id="344" r:id="rId11"/>
    <p:sldId id="345" r:id="rId12"/>
    <p:sldId id="346" r:id="rId13"/>
    <p:sldId id="347" r:id="rId14"/>
    <p:sldId id="348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96A7"/>
    <a:srgbClr val="F70416"/>
    <a:srgbClr val="111CFF"/>
    <a:srgbClr val="F58DF7"/>
    <a:srgbClr val="300EAE"/>
    <a:srgbClr val="0433A9"/>
    <a:srgbClr val="FD7623"/>
    <a:srgbClr val="FFC000"/>
    <a:srgbClr val="FAA226"/>
    <a:srgbClr val="FCCC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81" d="100"/>
          <a:sy n="81" d="100"/>
        </p:scale>
        <p:origin x="97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 showGuides="1">
      <p:cViewPr varScale="1">
        <p:scale>
          <a:sx n="118" d="100"/>
          <a:sy n="118" d="100"/>
        </p:scale>
        <p:origin x="2992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9A56829-66AA-42AA-918E-5C6DB1AE50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1084A9-BC5C-4420-B17C-51E328D455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  <a:t>2021/6/25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D6F2124-7B35-4E59-B9E8-DB09EE1408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BF8FFE-D997-4E34-9A01-CD2014B952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553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2021/6/25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38150" y="1252538"/>
            <a:ext cx="6010275" cy="33813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3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38150" y="1252538"/>
            <a:ext cx="6010275" cy="33813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790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38150" y="1252538"/>
            <a:ext cx="6010275" cy="33813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537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38150" y="1252538"/>
            <a:ext cx="6010275" cy="33813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3607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38150" y="1252538"/>
            <a:ext cx="6010275" cy="33813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471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38150" y="1252538"/>
            <a:ext cx="6010275" cy="33813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578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ṧlïḍe">
            <a:extLst>
              <a:ext uri="{FF2B5EF4-FFF2-40B4-BE49-F238E27FC236}">
                <a16:creationId xmlns:a16="http://schemas.microsoft.com/office/drawing/2014/main" id="{9DD8EC9E-E852-47E1-B0FB-4D64A9DD03D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íṧḻiďe">
            <a:extLst>
              <a:ext uri="{FF2B5EF4-FFF2-40B4-BE49-F238E27FC236}">
                <a16:creationId xmlns:a16="http://schemas.microsoft.com/office/drawing/2014/main" id="{3C550464-3D8B-47A4-94FB-9E320B6470A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42000">
                <a:schemeClr val="bg1">
                  <a:alpha val="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785185" y="6012617"/>
            <a:ext cx="4827813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0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1" name="副标题 9800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332804" y="4157322"/>
            <a:ext cx="8679492" cy="1141228"/>
          </a:xfrm>
          <a:prstGeom prst="rect">
            <a:avLst/>
          </a:prstGeom>
          <a:noFill/>
        </p:spPr>
        <p:txBody>
          <a:bodyPr tIns="0" bIns="0" anchor="t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9801"/>
          <p:cNvSpPr>
            <a:spLocks noGrp="1"/>
          </p:cNvSpPr>
          <p:nvPr userDrawn="1">
            <p:ph type="ctrTitle" hasCustomPrompt="1"/>
          </p:nvPr>
        </p:nvSpPr>
        <p:spPr>
          <a:xfrm>
            <a:off x="1332804" y="1393371"/>
            <a:ext cx="8679492" cy="2563420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79003" y="6012617"/>
            <a:ext cx="3938568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0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$ḷiḍè">
            <a:extLst>
              <a:ext uri="{FF2B5EF4-FFF2-40B4-BE49-F238E27FC236}">
                <a16:creationId xmlns:a16="http://schemas.microsoft.com/office/drawing/2014/main" id="{BFDF27BE-0FD6-4512-9EA4-B525F0B4E3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占位符 20"/>
          <p:cNvSpPr>
            <a:spLocks noGrp="1"/>
          </p:cNvSpPr>
          <p:nvPr userDrawn="1">
            <p:ph type="body" idx="1" hasCustomPrompt="1"/>
          </p:nvPr>
        </p:nvSpPr>
        <p:spPr>
          <a:xfrm>
            <a:off x="5192900" y="3759201"/>
            <a:ext cx="5411599" cy="516164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011573C-3AF6-433E-B8A5-6AC46C8F30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92900" y="2584450"/>
            <a:ext cx="5411599" cy="1155700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$ḻíḓé">
            <a:extLst>
              <a:ext uri="{FF2B5EF4-FFF2-40B4-BE49-F238E27FC236}">
                <a16:creationId xmlns:a16="http://schemas.microsoft.com/office/drawing/2014/main" id="{E952AD90-2BAD-4278-B226-7BBF36EE6E0E}"/>
              </a:ext>
            </a:extLst>
          </p:cNvPr>
          <p:cNvSpPr/>
          <p:nvPr userDrawn="1"/>
        </p:nvSpPr>
        <p:spPr>
          <a:xfrm>
            <a:off x="0" y="0"/>
            <a:ext cx="6707188" cy="6858000"/>
          </a:xfrm>
          <a:prstGeom prst="rect">
            <a:avLst/>
          </a:prstGeom>
          <a:blipFill dpi="0" rotWithShape="1">
            <a:blip r:embed="rId2"/>
            <a:srcRect/>
            <a:stretch>
              <a:fillRect l="-72064" r="-97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ïṡļïḋè">
            <a:extLst>
              <a:ext uri="{FF2B5EF4-FFF2-40B4-BE49-F238E27FC236}">
                <a16:creationId xmlns:a16="http://schemas.microsoft.com/office/drawing/2014/main" id="{36C0D0A0-A8AB-4C9E-8686-71206975183F}"/>
              </a:ext>
            </a:extLst>
          </p:cNvPr>
          <p:cNvSpPr/>
          <p:nvPr userDrawn="1"/>
        </p:nvSpPr>
        <p:spPr>
          <a:xfrm flipH="1">
            <a:off x="0" y="0"/>
            <a:ext cx="6707188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42000">
                <a:schemeClr val="bg1">
                  <a:alpha val="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2"/>
          <p:cNvSpPr>
            <a:spLocks noGrp="1"/>
          </p:cNvSpPr>
          <p:nvPr>
            <p:ph type="ctrTitle" hasCustomPrompt="1"/>
          </p:nvPr>
        </p:nvSpPr>
        <p:spPr>
          <a:xfrm>
            <a:off x="6707182" y="1286579"/>
            <a:ext cx="4914900" cy="3227364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07188" y="5944192"/>
            <a:ext cx="491490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1025" y="5944192"/>
            <a:ext cx="4914900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7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页脚占位符 8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>
          <p15:clr>
            <a:srgbClr val="F26B43"/>
          </p15:clr>
        </p15:guide>
        <p15:guide id="2" pos="7257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31">
          <p15:clr>
            <a:srgbClr val="F26B43"/>
          </p15:clr>
        </p15:guide>
        <p15:guide id="6" orient="horz" pos="386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jp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šlï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0" name="图片 1019">
            <a:extLst>
              <a:ext uri="{FF2B5EF4-FFF2-40B4-BE49-F238E27FC236}">
                <a16:creationId xmlns:a16="http://schemas.microsoft.com/office/drawing/2014/main" id="{2ACD4F90-6C6A-4D47-B57D-C0299FF4CB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15084" b="9226"/>
          <a:stretch/>
        </p:blipFill>
        <p:spPr>
          <a:xfrm>
            <a:off x="0" y="1319202"/>
            <a:ext cx="10289754" cy="5506010"/>
          </a:xfrm>
          <a:prstGeom prst="rect">
            <a:avLst/>
          </a:prstGeom>
        </p:spPr>
      </p:pic>
      <p:grpSp>
        <p:nvGrpSpPr>
          <p:cNvPr id="45" name="c7cd9fd3-95be-4895-a18c-01ed58a211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EEC23A6-AF7E-4E00-B164-706DFBCB9042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590945" y="1641257"/>
            <a:ext cx="8489489" cy="3328361"/>
            <a:chOff x="654511" y="1531088"/>
            <a:chExt cx="10877774" cy="4264704"/>
          </a:xfrm>
          <a:solidFill>
            <a:schemeClr val="bg1">
              <a:lumMod val="95000"/>
            </a:schemeClr>
          </a:solidFill>
        </p:grpSpPr>
        <p:sp>
          <p:nvSpPr>
            <p:cNvPr id="49" name="iṧḻîde">
              <a:extLst>
                <a:ext uri="{FF2B5EF4-FFF2-40B4-BE49-F238E27FC236}">
                  <a16:creationId xmlns:a16="http://schemas.microsoft.com/office/drawing/2014/main" id="{2399F7EB-4C2F-4DFD-9B9E-5C8797081F66}"/>
                </a:ext>
              </a:extLst>
            </p:cNvPr>
            <p:cNvSpPr/>
            <p:nvPr/>
          </p:nvSpPr>
          <p:spPr bwMode="auto">
            <a:xfrm>
              <a:off x="4357583" y="1531088"/>
              <a:ext cx="101834" cy="54004"/>
            </a:xfrm>
            <a:custGeom>
              <a:avLst/>
              <a:gdLst>
                <a:gd name="T0" fmla="*/ 27 w 28"/>
                <a:gd name="T1" fmla="*/ 7 h 15"/>
                <a:gd name="T2" fmla="*/ 16 w 28"/>
                <a:gd name="T3" fmla="*/ 0 h 15"/>
                <a:gd name="T4" fmla="*/ 1 w 28"/>
                <a:gd name="T5" fmla="*/ 7 h 15"/>
                <a:gd name="T6" fmla="*/ 12 w 28"/>
                <a:gd name="T7" fmla="*/ 15 h 15"/>
                <a:gd name="T8" fmla="*/ 27 w 2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7"/>
                  </a:moveTo>
                  <a:cubicBezTo>
                    <a:pt x="28" y="3"/>
                    <a:pt x="23" y="0"/>
                    <a:pt x="16" y="0"/>
                  </a:cubicBezTo>
                  <a:cubicBezTo>
                    <a:pt x="8" y="0"/>
                    <a:pt x="2" y="3"/>
                    <a:pt x="1" y="7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19" y="15"/>
                    <a:pt x="26" y="12"/>
                    <a:pt x="2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ṩḷîḑé">
              <a:extLst>
                <a:ext uri="{FF2B5EF4-FFF2-40B4-BE49-F238E27FC236}">
                  <a16:creationId xmlns:a16="http://schemas.microsoft.com/office/drawing/2014/main" id="{A068E9B3-27A9-4F41-B5F8-3DBA140A49BA}"/>
                </a:ext>
              </a:extLst>
            </p:cNvPr>
            <p:cNvSpPr/>
            <p:nvPr/>
          </p:nvSpPr>
          <p:spPr bwMode="auto">
            <a:xfrm>
              <a:off x="4474847" y="1531088"/>
              <a:ext cx="101834" cy="54004"/>
            </a:xfrm>
            <a:custGeom>
              <a:avLst/>
              <a:gdLst>
                <a:gd name="T0" fmla="*/ 27 w 28"/>
                <a:gd name="T1" fmla="*/ 7 h 15"/>
                <a:gd name="T2" fmla="*/ 16 w 28"/>
                <a:gd name="T3" fmla="*/ 0 h 15"/>
                <a:gd name="T4" fmla="*/ 1 w 28"/>
                <a:gd name="T5" fmla="*/ 7 h 15"/>
                <a:gd name="T6" fmla="*/ 13 w 28"/>
                <a:gd name="T7" fmla="*/ 15 h 15"/>
                <a:gd name="T8" fmla="*/ 27 w 2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7"/>
                  </a:moveTo>
                  <a:cubicBezTo>
                    <a:pt x="28" y="3"/>
                    <a:pt x="23" y="0"/>
                    <a:pt x="16" y="0"/>
                  </a:cubicBezTo>
                  <a:cubicBezTo>
                    <a:pt x="9" y="0"/>
                    <a:pt x="2" y="3"/>
                    <a:pt x="1" y="7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6" y="12"/>
                    <a:pt x="2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ṧliḑè">
              <a:extLst>
                <a:ext uri="{FF2B5EF4-FFF2-40B4-BE49-F238E27FC236}">
                  <a16:creationId xmlns:a16="http://schemas.microsoft.com/office/drawing/2014/main" id="{18F60B24-59AE-4338-BF1E-2E3199EF852C}"/>
                </a:ext>
              </a:extLst>
            </p:cNvPr>
            <p:cNvSpPr/>
            <p:nvPr/>
          </p:nvSpPr>
          <p:spPr bwMode="auto">
            <a:xfrm>
              <a:off x="4590568" y="1531088"/>
              <a:ext cx="103378" cy="54004"/>
            </a:xfrm>
            <a:custGeom>
              <a:avLst/>
              <a:gdLst>
                <a:gd name="T0" fmla="*/ 28 w 28"/>
                <a:gd name="T1" fmla="*/ 7 h 15"/>
                <a:gd name="T2" fmla="*/ 16 w 28"/>
                <a:gd name="T3" fmla="*/ 0 h 15"/>
                <a:gd name="T4" fmla="*/ 1 w 28"/>
                <a:gd name="T5" fmla="*/ 7 h 15"/>
                <a:gd name="T6" fmla="*/ 13 w 28"/>
                <a:gd name="T7" fmla="*/ 15 h 15"/>
                <a:gd name="T8" fmla="*/ 28 w 2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7"/>
                  </a:moveTo>
                  <a:cubicBezTo>
                    <a:pt x="28" y="3"/>
                    <a:pt x="23" y="0"/>
                    <a:pt x="16" y="0"/>
                  </a:cubicBezTo>
                  <a:cubicBezTo>
                    <a:pt x="9" y="0"/>
                    <a:pt x="2" y="3"/>
                    <a:pt x="1" y="7"/>
                  </a:cubicBezTo>
                  <a:cubicBezTo>
                    <a:pt x="0" y="12"/>
                    <a:pt x="6" y="15"/>
                    <a:pt x="13" y="15"/>
                  </a:cubicBezTo>
                  <a:cubicBezTo>
                    <a:pt x="20" y="15"/>
                    <a:pt x="27" y="12"/>
                    <a:pt x="28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śḷïďê">
              <a:extLst>
                <a:ext uri="{FF2B5EF4-FFF2-40B4-BE49-F238E27FC236}">
                  <a16:creationId xmlns:a16="http://schemas.microsoft.com/office/drawing/2014/main" id="{1CA29DC1-036F-48F0-8EF4-43938968B3C3}"/>
                </a:ext>
              </a:extLst>
            </p:cNvPr>
            <p:cNvSpPr/>
            <p:nvPr/>
          </p:nvSpPr>
          <p:spPr bwMode="auto">
            <a:xfrm>
              <a:off x="4710918" y="1531088"/>
              <a:ext cx="103378" cy="54004"/>
            </a:xfrm>
            <a:custGeom>
              <a:avLst/>
              <a:gdLst>
                <a:gd name="T0" fmla="*/ 27 w 28"/>
                <a:gd name="T1" fmla="*/ 7 h 15"/>
                <a:gd name="T2" fmla="*/ 15 w 28"/>
                <a:gd name="T3" fmla="*/ 0 h 15"/>
                <a:gd name="T4" fmla="*/ 1 w 28"/>
                <a:gd name="T5" fmla="*/ 7 h 15"/>
                <a:gd name="T6" fmla="*/ 12 w 28"/>
                <a:gd name="T7" fmla="*/ 15 h 15"/>
                <a:gd name="T8" fmla="*/ 27 w 28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7"/>
                  </a:moveTo>
                  <a:cubicBezTo>
                    <a:pt x="28" y="3"/>
                    <a:pt x="22" y="0"/>
                    <a:pt x="15" y="0"/>
                  </a:cubicBezTo>
                  <a:cubicBezTo>
                    <a:pt x="8" y="0"/>
                    <a:pt x="1" y="3"/>
                    <a:pt x="1" y="7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20" y="15"/>
                    <a:pt x="26" y="12"/>
                    <a:pt x="27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šḻïde">
              <a:extLst>
                <a:ext uri="{FF2B5EF4-FFF2-40B4-BE49-F238E27FC236}">
                  <a16:creationId xmlns:a16="http://schemas.microsoft.com/office/drawing/2014/main" id="{356FB2CA-EF47-4811-B472-C304CBFA59AD}"/>
                </a:ext>
              </a:extLst>
            </p:cNvPr>
            <p:cNvSpPr/>
            <p:nvPr/>
          </p:nvSpPr>
          <p:spPr bwMode="auto">
            <a:xfrm>
              <a:off x="4102997" y="1595892"/>
              <a:ext cx="104920" cy="55546"/>
            </a:xfrm>
            <a:custGeom>
              <a:avLst/>
              <a:gdLst>
                <a:gd name="T0" fmla="*/ 28 w 29"/>
                <a:gd name="T1" fmla="*/ 8 h 15"/>
                <a:gd name="T2" fmla="*/ 16 w 29"/>
                <a:gd name="T3" fmla="*/ 0 h 15"/>
                <a:gd name="T4" fmla="*/ 1 w 29"/>
                <a:gd name="T5" fmla="*/ 8 h 15"/>
                <a:gd name="T6" fmla="*/ 12 w 29"/>
                <a:gd name="T7" fmla="*/ 15 h 15"/>
                <a:gd name="T8" fmla="*/ 28 w 29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8" y="8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9" y="0"/>
                    <a:pt x="2" y="4"/>
                    <a:pt x="1" y="8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20" y="15"/>
                    <a:pt x="26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S1iḍê">
              <a:extLst>
                <a:ext uri="{FF2B5EF4-FFF2-40B4-BE49-F238E27FC236}">
                  <a16:creationId xmlns:a16="http://schemas.microsoft.com/office/drawing/2014/main" id="{81AD5900-2105-4A7D-941C-0C7A7CDB69BD}"/>
                </a:ext>
              </a:extLst>
            </p:cNvPr>
            <p:cNvSpPr/>
            <p:nvPr/>
          </p:nvSpPr>
          <p:spPr bwMode="auto">
            <a:xfrm>
              <a:off x="4223347" y="1595892"/>
              <a:ext cx="101834" cy="55546"/>
            </a:xfrm>
            <a:custGeom>
              <a:avLst/>
              <a:gdLst>
                <a:gd name="T0" fmla="*/ 27 w 28"/>
                <a:gd name="T1" fmla="*/ 8 h 15"/>
                <a:gd name="T2" fmla="*/ 16 w 28"/>
                <a:gd name="T3" fmla="*/ 0 h 15"/>
                <a:gd name="T4" fmla="*/ 1 w 28"/>
                <a:gd name="T5" fmla="*/ 8 h 15"/>
                <a:gd name="T6" fmla="*/ 12 w 28"/>
                <a:gd name="T7" fmla="*/ 15 h 15"/>
                <a:gd name="T8" fmla="*/ 27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8"/>
                  </a:moveTo>
                  <a:cubicBezTo>
                    <a:pt x="28" y="4"/>
                    <a:pt x="23" y="0"/>
                    <a:pt x="16" y="0"/>
                  </a:cubicBezTo>
                  <a:cubicBezTo>
                    <a:pt x="9" y="0"/>
                    <a:pt x="2" y="4"/>
                    <a:pt x="1" y="8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19" y="15"/>
                    <a:pt x="26" y="12"/>
                    <a:pt x="2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sḻíḍè">
              <a:extLst>
                <a:ext uri="{FF2B5EF4-FFF2-40B4-BE49-F238E27FC236}">
                  <a16:creationId xmlns:a16="http://schemas.microsoft.com/office/drawing/2014/main" id="{CCEF3D49-C683-459E-BF1C-7331EDB37AFB}"/>
                </a:ext>
              </a:extLst>
            </p:cNvPr>
            <p:cNvSpPr/>
            <p:nvPr/>
          </p:nvSpPr>
          <p:spPr bwMode="auto">
            <a:xfrm>
              <a:off x="4339067" y="1595892"/>
              <a:ext cx="106464" cy="55546"/>
            </a:xfrm>
            <a:custGeom>
              <a:avLst/>
              <a:gdLst>
                <a:gd name="T0" fmla="*/ 28 w 29"/>
                <a:gd name="T1" fmla="*/ 8 h 15"/>
                <a:gd name="T2" fmla="*/ 16 w 29"/>
                <a:gd name="T3" fmla="*/ 0 h 15"/>
                <a:gd name="T4" fmla="*/ 1 w 29"/>
                <a:gd name="T5" fmla="*/ 8 h 15"/>
                <a:gd name="T6" fmla="*/ 13 w 29"/>
                <a:gd name="T7" fmla="*/ 15 h 15"/>
                <a:gd name="T8" fmla="*/ 28 w 29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8" y="8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9" y="0"/>
                    <a:pt x="2" y="4"/>
                    <a:pt x="1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$lïďé">
              <a:extLst>
                <a:ext uri="{FF2B5EF4-FFF2-40B4-BE49-F238E27FC236}">
                  <a16:creationId xmlns:a16="http://schemas.microsoft.com/office/drawing/2014/main" id="{C984E0F3-F5EB-45C4-9011-03ACE4C571AF}"/>
                </a:ext>
              </a:extLst>
            </p:cNvPr>
            <p:cNvSpPr/>
            <p:nvPr/>
          </p:nvSpPr>
          <p:spPr bwMode="auto">
            <a:xfrm>
              <a:off x="4459417" y="1595892"/>
              <a:ext cx="103378" cy="55546"/>
            </a:xfrm>
            <a:custGeom>
              <a:avLst/>
              <a:gdLst>
                <a:gd name="T0" fmla="*/ 28 w 28"/>
                <a:gd name="T1" fmla="*/ 8 h 15"/>
                <a:gd name="T2" fmla="*/ 16 w 28"/>
                <a:gd name="T3" fmla="*/ 0 h 15"/>
                <a:gd name="T4" fmla="*/ 1 w 28"/>
                <a:gd name="T5" fmla="*/ 8 h 15"/>
                <a:gd name="T6" fmla="*/ 13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4"/>
                    <a:pt x="23" y="0"/>
                    <a:pt x="16" y="0"/>
                  </a:cubicBezTo>
                  <a:cubicBezTo>
                    <a:pt x="9" y="0"/>
                    <a:pt x="2" y="4"/>
                    <a:pt x="1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şḷiďè">
              <a:extLst>
                <a:ext uri="{FF2B5EF4-FFF2-40B4-BE49-F238E27FC236}">
                  <a16:creationId xmlns:a16="http://schemas.microsoft.com/office/drawing/2014/main" id="{74A45897-4D03-4937-9C59-5A52802D90C5}"/>
                </a:ext>
              </a:extLst>
            </p:cNvPr>
            <p:cNvSpPr/>
            <p:nvPr/>
          </p:nvSpPr>
          <p:spPr bwMode="auto">
            <a:xfrm>
              <a:off x="4579767" y="1595892"/>
              <a:ext cx="103378" cy="55546"/>
            </a:xfrm>
            <a:custGeom>
              <a:avLst/>
              <a:gdLst>
                <a:gd name="T0" fmla="*/ 27 w 28"/>
                <a:gd name="T1" fmla="*/ 8 h 15"/>
                <a:gd name="T2" fmla="*/ 15 w 28"/>
                <a:gd name="T3" fmla="*/ 0 h 15"/>
                <a:gd name="T4" fmla="*/ 1 w 28"/>
                <a:gd name="T5" fmla="*/ 8 h 15"/>
                <a:gd name="T6" fmla="*/ 12 w 28"/>
                <a:gd name="T7" fmla="*/ 15 h 15"/>
                <a:gd name="T8" fmla="*/ 27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8"/>
                  </a:moveTo>
                  <a:cubicBezTo>
                    <a:pt x="28" y="4"/>
                    <a:pt x="23" y="0"/>
                    <a:pt x="15" y="0"/>
                  </a:cubicBezTo>
                  <a:cubicBezTo>
                    <a:pt x="8" y="0"/>
                    <a:pt x="1" y="4"/>
                    <a:pt x="1" y="8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20" y="15"/>
                    <a:pt x="26" y="12"/>
                    <a:pt x="2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ṡḻiḋe">
              <a:extLst>
                <a:ext uri="{FF2B5EF4-FFF2-40B4-BE49-F238E27FC236}">
                  <a16:creationId xmlns:a16="http://schemas.microsoft.com/office/drawing/2014/main" id="{0C9C41EE-91A6-4766-8373-F6FFEA0C72D6}"/>
                </a:ext>
              </a:extLst>
            </p:cNvPr>
            <p:cNvSpPr/>
            <p:nvPr/>
          </p:nvSpPr>
          <p:spPr bwMode="auto">
            <a:xfrm>
              <a:off x="4697031" y="1595892"/>
              <a:ext cx="101834" cy="55546"/>
            </a:xfrm>
            <a:custGeom>
              <a:avLst/>
              <a:gdLst>
                <a:gd name="T0" fmla="*/ 28 w 28"/>
                <a:gd name="T1" fmla="*/ 8 h 15"/>
                <a:gd name="T2" fmla="*/ 16 w 28"/>
                <a:gd name="T3" fmla="*/ 0 h 15"/>
                <a:gd name="T4" fmla="*/ 1 w 28"/>
                <a:gd name="T5" fmla="*/ 8 h 15"/>
                <a:gd name="T6" fmla="*/ 13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4"/>
                    <a:pt x="23" y="0"/>
                    <a:pt x="16" y="0"/>
                  </a:cubicBezTo>
                  <a:cubicBezTo>
                    <a:pt x="8" y="0"/>
                    <a:pt x="2" y="4"/>
                    <a:pt x="1" y="8"/>
                  </a:cubicBezTo>
                  <a:cubicBezTo>
                    <a:pt x="0" y="12"/>
                    <a:pt x="6" y="15"/>
                    <a:pt x="13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ṣľîḍé">
              <a:extLst>
                <a:ext uri="{FF2B5EF4-FFF2-40B4-BE49-F238E27FC236}">
                  <a16:creationId xmlns:a16="http://schemas.microsoft.com/office/drawing/2014/main" id="{31E1F61C-9D70-41EF-B142-0F843F683BC3}"/>
                </a:ext>
              </a:extLst>
            </p:cNvPr>
            <p:cNvSpPr/>
            <p:nvPr/>
          </p:nvSpPr>
          <p:spPr bwMode="auto">
            <a:xfrm>
              <a:off x="3839153" y="1665325"/>
              <a:ext cx="109550" cy="55546"/>
            </a:xfrm>
            <a:custGeom>
              <a:avLst/>
              <a:gdLst>
                <a:gd name="T0" fmla="*/ 29 w 30"/>
                <a:gd name="T1" fmla="*/ 8 h 15"/>
                <a:gd name="T2" fmla="*/ 18 w 30"/>
                <a:gd name="T3" fmla="*/ 0 h 15"/>
                <a:gd name="T4" fmla="*/ 2 w 30"/>
                <a:gd name="T5" fmla="*/ 8 h 15"/>
                <a:gd name="T6" fmla="*/ 13 w 30"/>
                <a:gd name="T7" fmla="*/ 15 h 15"/>
                <a:gd name="T8" fmla="*/ 29 w 30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">
                  <a:moveTo>
                    <a:pt x="29" y="8"/>
                  </a:moveTo>
                  <a:cubicBezTo>
                    <a:pt x="30" y="3"/>
                    <a:pt x="25" y="0"/>
                    <a:pt x="18" y="0"/>
                  </a:cubicBezTo>
                  <a:cubicBezTo>
                    <a:pt x="10" y="0"/>
                    <a:pt x="3" y="3"/>
                    <a:pt x="2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šlíḍè">
              <a:extLst>
                <a:ext uri="{FF2B5EF4-FFF2-40B4-BE49-F238E27FC236}">
                  <a16:creationId xmlns:a16="http://schemas.microsoft.com/office/drawing/2014/main" id="{0E20A012-9793-4A3C-95AC-B6ED95CD6673}"/>
                </a:ext>
              </a:extLst>
            </p:cNvPr>
            <p:cNvSpPr/>
            <p:nvPr/>
          </p:nvSpPr>
          <p:spPr bwMode="auto">
            <a:xfrm>
              <a:off x="3959502" y="1665325"/>
              <a:ext cx="109550" cy="55546"/>
            </a:xfrm>
            <a:custGeom>
              <a:avLst/>
              <a:gdLst>
                <a:gd name="T0" fmla="*/ 29 w 30"/>
                <a:gd name="T1" fmla="*/ 8 h 15"/>
                <a:gd name="T2" fmla="*/ 17 w 30"/>
                <a:gd name="T3" fmla="*/ 0 h 15"/>
                <a:gd name="T4" fmla="*/ 2 w 30"/>
                <a:gd name="T5" fmla="*/ 8 h 15"/>
                <a:gd name="T6" fmla="*/ 13 w 30"/>
                <a:gd name="T7" fmla="*/ 15 h 15"/>
                <a:gd name="T8" fmla="*/ 29 w 30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">
                  <a:moveTo>
                    <a:pt x="29" y="8"/>
                  </a:moveTo>
                  <a:cubicBezTo>
                    <a:pt x="30" y="3"/>
                    <a:pt x="25" y="0"/>
                    <a:pt x="17" y="0"/>
                  </a:cubicBezTo>
                  <a:cubicBezTo>
                    <a:pt x="10" y="0"/>
                    <a:pt x="3" y="3"/>
                    <a:pt x="2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sḻíḍé">
              <a:extLst>
                <a:ext uri="{FF2B5EF4-FFF2-40B4-BE49-F238E27FC236}">
                  <a16:creationId xmlns:a16="http://schemas.microsoft.com/office/drawing/2014/main" id="{F72E967B-3B4C-4071-AE7A-88A76C695AF9}"/>
                </a:ext>
              </a:extLst>
            </p:cNvPr>
            <p:cNvSpPr/>
            <p:nvPr/>
          </p:nvSpPr>
          <p:spPr bwMode="auto">
            <a:xfrm>
              <a:off x="4079852" y="1665325"/>
              <a:ext cx="109550" cy="55546"/>
            </a:xfrm>
            <a:custGeom>
              <a:avLst/>
              <a:gdLst>
                <a:gd name="T0" fmla="*/ 29 w 30"/>
                <a:gd name="T1" fmla="*/ 8 h 15"/>
                <a:gd name="T2" fmla="*/ 17 w 30"/>
                <a:gd name="T3" fmla="*/ 0 h 15"/>
                <a:gd name="T4" fmla="*/ 2 w 30"/>
                <a:gd name="T5" fmla="*/ 8 h 15"/>
                <a:gd name="T6" fmla="*/ 13 w 30"/>
                <a:gd name="T7" fmla="*/ 15 h 15"/>
                <a:gd name="T8" fmla="*/ 29 w 30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">
                  <a:moveTo>
                    <a:pt x="29" y="8"/>
                  </a:moveTo>
                  <a:cubicBezTo>
                    <a:pt x="30" y="3"/>
                    <a:pt x="25" y="0"/>
                    <a:pt x="17" y="0"/>
                  </a:cubicBezTo>
                  <a:cubicBezTo>
                    <a:pt x="10" y="0"/>
                    <a:pt x="3" y="3"/>
                    <a:pt x="2" y="8"/>
                  </a:cubicBezTo>
                  <a:cubicBezTo>
                    <a:pt x="0" y="12"/>
                    <a:pt x="6" y="15"/>
                    <a:pt x="13" y="15"/>
                  </a:cubicBezTo>
                  <a:cubicBezTo>
                    <a:pt x="20" y="15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ṩḻíde">
              <a:extLst>
                <a:ext uri="{FF2B5EF4-FFF2-40B4-BE49-F238E27FC236}">
                  <a16:creationId xmlns:a16="http://schemas.microsoft.com/office/drawing/2014/main" id="{2FB1479A-1427-4A6D-9BB8-2A166A702F22}"/>
                </a:ext>
              </a:extLst>
            </p:cNvPr>
            <p:cNvSpPr/>
            <p:nvPr/>
          </p:nvSpPr>
          <p:spPr bwMode="auto">
            <a:xfrm>
              <a:off x="4204831" y="1665325"/>
              <a:ext cx="104920" cy="55546"/>
            </a:xfrm>
            <a:custGeom>
              <a:avLst/>
              <a:gdLst>
                <a:gd name="T0" fmla="*/ 28 w 29"/>
                <a:gd name="T1" fmla="*/ 8 h 15"/>
                <a:gd name="T2" fmla="*/ 16 w 29"/>
                <a:gd name="T3" fmla="*/ 0 h 15"/>
                <a:gd name="T4" fmla="*/ 1 w 29"/>
                <a:gd name="T5" fmla="*/ 8 h 15"/>
                <a:gd name="T6" fmla="*/ 12 w 29"/>
                <a:gd name="T7" fmla="*/ 15 h 15"/>
                <a:gd name="T8" fmla="*/ 28 w 29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8" y="8"/>
                  </a:moveTo>
                  <a:cubicBezTo>
                    <a:pt x="29" y="3"/>
                    <a:pt x="24" y="0"/>
                    <a:pt x="16" y="0"/>
                  </a:cubicBezTo>
                  <a:cubicBezTo>
                    <a:pt x="9" y="0"/>
                    <a:pt x="2" y="3"/>
                    <a:pt x="1" y="8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s1ïḑe">
              <a:extLst>
                <a:ext uri="{FF2B5EF4-FFF2-40B4-BE49-F238E27FC236}">
                  <a16:creationId xmlns:a16="http://schemas.microsoft.com/office/drawing/2014/main" id="{64651A16-F348-440F-8059-E3A118638219}"/>
                </a:ext>
              </a:extLst>
            </p:cNvPr>
            <p:cNvSpPr/>
            <p:nvPr/>
          </p:nvSpPr>
          <p:spPr bwMode="auto">
            <a:xfrm>
              <a:off x="4325181" y="1665325"/>
              <a:ext cx="104920" cy="55546"/>
            </a:xfrm>
            <a:custGeom>
              <a:avLst/>
              <a:gdLst>
                <a:gd name="T0" fmla="*/ 28 w 29"/>
                <a:gd name="T1" fmla="*/ 8 h 15"/>
                <a:gd name="T2" fmla="*/ 16 w 29"/>
                <a:gd name="T3" fmla="*/ 0 h 15"/>
                <a:gd name="T4" fmla="*/ 1 w 29"/>
                <a:gd name="T5" fmla="*/ 8 h 15"/>
                <a:gd name="T6" fmla="*/ 12 w 29"/>
                <a:gd name="T7" fmla="*/ 15 h 15"/>
                <a:gd name="T8" fmla="*/ 28 w 29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8" y="8"/>
                  </a:moveTo>
                  <a:cubicBezTo>
                    <a:pt x="29" y="3"/>
                    <a:pt x="23" y="0"/>
                    <a:pt x="16" y="0"/>
                  </a:cubicBezTo>
                  <a:cubicBezTo>
                    <a:pt x="9" y="0"/>
                    <a:pt x="2" y="3"/>
                    <a:pt x="1" y="8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ṥḷïḋê">
              <a:extLst>
                <a:ext uri="{FF2B5EF4-FFF2-40B4-BE49-F238E27FC236}">
                  <a16:creationId xmlns:a16="http://schemas.microsoft.com/office/drawing/2014/main" id="{8AC52C3B-6DEA-4E25-AF88-497B8CE7A9B7}"/>
                </a:ext>
              </a:extLst>
            </p:cNvPr>
            <p:cNvSpPr/>
            <p:nvPr/>
          </p:nvSpPr>
          <p:spPr bwMode="auto">
            <a:xfrm>
              <a:off x="4445531" y="1665325"/>
              <a:ext cx="101834" cy="55546"/>
            </a:xfrm>
            <a:custGeom>
              <a:avLst/>
              <a:gdLst>
                <a:gd name="T0" fmla="*/ 28 w 28"/>
                <a:gd name="T1" fmla="*/ 8 h 15"/>
                <a:gd name="T2" fmla="*/ 16 w 28"/>
                <a:gd name="T3" fmla="*/ 0 h 15"/>
                <a:gd name="T4" fmla="*/ 1 w 28"/>
                <a:gd name="T5" fmla="*/ 8 h 15"/>
                <a:gd name="T6" fmla="*/ 12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3"/>
                    <a:pt x="23" y="0"/>
                    <a:pt x="16" y="0"/>
                  </a:cubicBezTo>
                  <a:cubicBezTo>
                    <a:pt x="8" y="0"/>
                    <a:pt x="2" y="3"/>
                    <a:pt x="1" y="8"/>
                  </a:cubicBezTo>
                  <a:cubicBezTo>
                    <a:pt x="0" y="12"/>
                    <a:pt x="5" y="15"/>
                    <a:pt x="12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ŝḷîḍe">
              <a:extLst>
                <a:ext uri="{FF2B5EF4-FFF2-40B4-BE49-F238E27FC236}">
                  <a16:creationId xmlns:a16="http://schemas.microsoft.com/office/drawing/2014/main" id="{0DDE745C-BA7A-4545-994C-58A88BF408A0}"/>
                </a:ext>
              </a:extLst>
            </p:cNvPr>
            <p:cNvSpPr/>
            <p:nvPr/>
          </p:nvSpPr>
          <p:spPr bwMode="auto">
            <a:xfrm>
              <a:off x="4565881" y="1665325"/>
              <a:ext cx="101834" cy="55546"/>
            </a:xfrm>
            <a:custGeom>
              <a:avLst/>
              <a:gdLst>
                <a:gd name="T0" fmla="*/ 28 w 28"/>
                <a:gd name="T1" fmla="*/ 8 h 15"/>
                <a:gd name="T2" fmla="*/ 16 w 28"/>
                <a:gd name="T3" fmla="*/ 0 h 15"/>
                <a:gd name="T4" fmla="*/ 1 w 28"/>
                <a:gd name="T5" fmla="*/ 8 h 15"/>
                <a:gd name="T6" fmla="*/ 13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3"/>
                    <a:pt x="23" y="0"/>
                    <a:pt x="16" y="0"/>
                  </a:cubicBezTo>
                  <a:cubicBezTo>
                    <a:pt x="8" y="0"/>
                    <a:pt x="2" y="3"/>
                    <a:pt x="1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$ľíḑé">
              <a:extLst>
                <a:ext uri="{FF2B5EF4-FFF2-40B4-BE49-F238E27FC236}">
                  <a16:creationId xmlns:a16="http://schemas.microsoft.com/office/drawing/2014/main" id="{39744699-3292-41E5-ADF1-4DA9B3F2E6C2}"/>
                </a:ext>
              </a:extLst>
            </p:cNvPr>
            <p:cNvSpPr/>
            <p:nvPr/>
          </p:nvSpPr>
          <p:spPr bwMode="auto">
            <a:xfrm>
              <a:off x="4686231" y="1665325"/>
              <a:ext cx="101834" cy="55546"/>
            </a:xfrm>
            <a:custGeom>
              <a:avLst/>
              <a:gdLst>
                <a:gd name="T0" fmla="*/ 28 w 28"/>
                <a:gd name="T1" fmla="*/ 8 h 15"/>
                <a:gd name="T2" fmla="*/ 16 w 28"/>
                <a:gd name="T3" fmla="*/ 0 h 15"/>
                <a:gd name="T4" fmla="*/ 1 w 28"/>
                <a:gd name="T5" fmla="*/ 8 h 15"/>
                <a:gd name="T6" fmla="*/ 13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3"/>
                    <a:pt x="23" y="0"/>
                    <a:pt x="16" y="0"/>
                  </a:cubicBezTo>
                  <a:cubicBezTo>
                    <a:pt x="8" y="0"/>
                    <a:pt x="1" y="3"/>
                    <a:pt x="1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Sḻíḍê">
              <a:extLst>
                <a:ext uri="{FF2B5EF4-FFF2-40B4-BE49-F238E27FC236}">
                  <a16:creationId xmlns:a16="http://schemas.microsoft.com/office/drawing/2014/main" id="{336957EB-CAF2-4172-B39E-2091395D3284}"/>
                </a:ext>
              </a:extLst>
            </p:cNvPr>
            <p:cNvSpPr/>
            <p:nvPr/>
          </p:nvSpPr>
          <p:spPr bwMode="auto">
            <a:xfrm>
              <a:off x="4806581" y="1665325"/>
              <a:ext cx="101834" cy="55546"/>
            </a:xfrm>
            <a:custGeom>
              <a:avLst/>
              <a:gdLst>
                <a:gd name="T0" fmla="*/ 28 w 28"/>
                <a:gd name="T1" fmla="*/ 8 h 15"/>
                <a:gd name="T2" fmla="*/ 15 w 28"/>
                <a:gd name="T3" fmla="*/ 0 h 15"/>
                <a:gd name="T4" fmla="*/ 1 w 28"/>
                <a:gd name="T5" fmla="*/ 8 h 15"/>
                <a:gd name="T6" fmla="*/ 13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3"/>
                    <a:pt x="23" y="0"/>
                    <a:pt x="15" y="0"/>
                  </a:cubicBezTo>
                  <a:cubicBezTo>
                    <a:pt x="8" y="0"/>
                    <a:pt x="1" y="3"/>
                    <a:pt x="1" y="8"/>
                  </a:cubicBezTo>
                  <a:cubicBezTo>
                    <a:pt x="0" y="12"/>
                    <a:pt x="5" y="15"/>
                    <a:pt x="13" y="15"/>
                  </a:cubicBezTo>
                  <a:cubicBezTo>
                    <a:pt x="20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ṧļiḍè">
              <a:extLst>
                <a:ext uri="{FF2B5EF4-FFF2-40B4-BE49-F238E27FC236}">
                  <a16:creationId xmlns:a16="http://schemas.microsoft.com/office/drawing/2014/main" id="{0A2D53A1-10C8-4002-9DC7-3536D5FFF009}"/>
                </a:ext>
              </a:extLst>
            </p:cNvPr>
            <p:cNvSpPr/>
            <p:nvPr/>
          </p:nvSpPr>
          <p:spPr bwMode="auto">
            <a:xfrm>
              <a:off x="4926930" y="1665325"/>
              <a:ext cx="101834" cy="55546"/>
            </a:xfrm>
            <a:custGeom>
              <a:avLst/>
              <a:gdLst>
                <a:gd name="T0" fmla="*/ 28 w 28"/>
                <a:gd name="T1" fmla="*/ 8 h 15"/>
                <a:gd name="T2" fmla="*/ 15 w 28"/>
                <a:gd name="T3" fmla="*/ 0 h 15"/>
                <a:gd name="T4" fmla="*/ 1 w 28"/>
                <a:gd name="T5" fmla="*/ 8 h 15"/>
                <a:gd name="T6" fmla="*/ 13 w 28"/>
                <a:gd name="T7" fmla="*/ 15 h 15"/>
                <a:gd name="T8" fmla="*/ 28 w 28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8" y="8"/>
                  </a:moveTo>
                  <a:cubicBezTo>
                    <a:pt x="28" y="3"/>
                    <a:pt x="23" y="0"/>
                    <a:pt x="15" y="0"/>
                  </a:cubicBezTo>
                  <a:cubicBezTo>
                    <a:pt x="8" y="0"/>
                    <a:pt x="1" y="3"/>
                    <a:pt x="1" y="8"/>
                  </a:cubicBezTo>
                  <a:cubicBezTo>
                    <a:pt x="0" y="12"/>
                    <a:pt x="6" y="15"/>
                    <a:pt x="13" y="15"/>
                  </a:cubicBezTo>
                  <a:cubicBezTo>
                    <a:pt x="21" y="15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ŝliḑê">
              <a:extLst>
                <a:ext uri="{FF2B5EF4-FFF2-40B4-BE49-F238E27FC236}">
                  <a16:creationId xmlns:a16="http://schemas.microsoft.com/office/drawing/2014/main" id="{10D60D25-06AE-4335-9F4D-535FD3CA8062}"/>
                </a:ext>
              </a:extLst>
            </p:cNvPr>
            <p:cNvSpPr/>
            <p:nvPr/>
          </p:nvSpPr>
          <p:spPr bwMode="auto">
            <a:xfrm>
              <a:off x="3697202" y="1734757"/>
              <a:ext cx="109550" cy="58632"/>
            </a:xfrm>
            <a:custGeom>
              <a:avLst/>
              <a:gdLst>
                <a:gd name="T0" fmla="*/ 28 w 30"/>
                <a:gd name="T1" fmla="*/ 8 h 16"/>
                <a:gd name="T2" fmla="*/ 17 w 30"/>
                <a:gd name="T3" fmla="*/ 0 h 16"/>
                <a:gd name="T4" fmla="*/ 1 w 30"/>
                <a:gd name="T5" fmla="*/ 8 h 16"/>
                <a:gd name="T6" fmla="*/ 12 w 30"/>
                <a:gd name="T7" fmla="*/ 16 h 16"/>
                <a:gd name="T8" fmla="*/ 28 w 30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28" y="8"/>
                  </a:moveTo>
                  <a:cubicBezTo>
                    <a:pt x="30" y="3"/>
                    <a:pt x="25" y="0"/>
                    <a:pt x="17" y="0"/>
                  </a:cubicBezTo>
                  <a:cubicBezTo>
                    <a:pt x="10" y="0"/>
                    <a:pt x="3" y="3"/>
                    <a:pt x="1" y="8"/>
                  </a:cubicBezTo>
                  <a:cubicBezTo>
                    <a:pt x="0" y="12"/>
                    <a:pt x="4" y="16"/>
                    <a:pt x="12" y="16"/>
                  </a:cubicBezTo>
                  <a:cubicBezTo>
                    <a:pt x="20" y="16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ṣḻiḑé">
              <a:extLst>
                <a:ext uri="{FF2B5EF4-FFF2-40B4-BE49-F238E27FC236}">
                  <a16:creationId xmlns:a16="http://schemas.microsoft.com/office/drawing/2014/main" id="{92A5F6A4-76D2-407E-8507-8E757A01B8FC}"/>
                </a:ext>
              </a:extLst>
            </p:cNvPr>
            <p:cNvSpPr/>
            <p:nvPr/>
          </p:nvSpPr>
          <p:spPr bwMode="auto">
            <a:xfrm>
              <a:off x="3817551" y="1734757"/>
              <a:ext cx="109550" cy="58632"/>
            </a:xfrm>
            <a:custGeom>
              <a:avLst/>
              <a:gdLst>
                <a:gd name="T0" fmla="*/ 29 w 30"/>
                <a:gd name="T1" fmla="*/ 8 h 16"/>
                <a:gd name="T2" fmla="*/ 18 w 30"/>
                <a:gd name="T3" fmla="*/ 0 h 16"/>
                <a:gd name="T4" fmla="*/ 1 w 30"/>
                <a:gd name="T5" fmla="*/ 8 h 16"/>
                <a:gd name="T6" fmla="*/ 13 w 30"/>
                <a:gd name="T7" fmla="*/ 16 h 16"/>
                <a:gd name="T8" fmla="*/ 29 w 30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29" y="8"/>
                  </a:moveTo>
                  <a:cubicBezTo>
                    <a:pt x="30" y="3"/>
                    <a:pt x="25" y="0"/>
                    <a:pt x="18" y="0"/>
                  </a:cubicBezTo>
                  <a:cubicBezTo>
                    <a:pt x="10" y="0"/>
                    <a:pt x="3" y="3"/>
                    <a:pt x="1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0" y="16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šḻîdê">
              <a:extLst>
                <a:ext uri="{FF2B5EF4-FFF2-40B4-BE49-F238E27FC236}">
                  <a16:creationId xmlns:a16="http://schemas.microsoft.com/office/drawing/2014/main" id="{10AF0558-7F47-46B4-9E4D-015495FA8ACB}"/>
                </a:ext>
              </a:extLst>
            </p:cNvPr>
            <p:cNvSpPr/>
            <p:nvPr/>
          </p:nvSpPr>
          <p:spPr bwMode="auto">
            <a:xfrm>
              <a:off x="3940987" y="1734757"/>
              <a:ext cx="106464" cy="58632"/>
            </a:xfrm>
            <a:custGeom>
              <a:avLst/>
              <a:gdLst>
                <a:gd name="T0" fmla="*/ 28 w 29"/>
                <a:gd name="T1" fmla="*/ 8 h 16"/>
                <a:gd name="T2" fmla="*/ 17 w 29"/>
                <a:gd name="T3" fmla="*/ 0 h 16"/>
                <a:gd name="T4" fmla="*/ 1 w 29"/>
                <a:gd name="T5" fmla="*/ 8 h 16"/>
                <a:gd name="T6" fmla="*/ 12 w 29"/>
                <a:gd name="T7" fmla="*/ 16 h 16"/>
                <a:gd name="T8" fmla="*/ 28 w 2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8" y="8"/>
                  </a:moveTo>
                  <a:cubicBezTo>
                    <a:pt x="29" y="3"/>
                    <a:pt x="24" y="0"/>
                    <a:pt x="17" y="0"/>
                  </a:cubicBezTo>
                  <a:cubicBezTo>
                    <a:pt x="9" y="0"/>
                    <a:pt x="2" y="3"/>
                    <a:pt x="1" y="8"/>
                  </a:cubicBezTo>
                  <a:cubicBezTo>
                    <a:pt x="0" y="12"/>
                    <a:pt x="5" y="16"/>
                    <a:pt x="12" y="16"/>
                  </a:cubicBezTo>
                  <a:cubicBezTo>
                    <a:pt x="20" y="16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šľíḋé">
              <a:extLst>
                <a:ext uri="{FF2B5EF4-FFF2-40B4-BE49-F238E27FC236}">
                  <a16:creationId xmlns:a16="http://schemas.microsoft.com/office/drawing/2014/main" id="{C3948CC9-F7AE-4024-B34A-0766ADAD5844}"/>
                </a:ext>
              </a:extLst>
            </p:cNvPr>
            <p:cNvSpPr/>
            <p:nvPr/>
          </p:nvSpPr>
          <p:spPr bwMode="auto">
            <a:xfrm>
              <a:off x="4062880" y="1734757"/>
              <a:ext cx="108006" cy="58632"/>
            </a:xfrm>
            <a:custGeom>
              <a:avLst/>
              <a:gdLst>
                <a:gd name="T0" fmla="*/ 28 w 30"/>
                <a:gd name="T1" fmla="*/ 8 h 16"/>
                <a:gd name="T2" fmla="*/ 17 w 30"/>
                <a:gd name="T3" fmla="*/ 0 h 16"/>
                <a:gd name="T4" fmla="*/ 1 w 30"/>
                <a:gd name="T5" fmla="*/ 8 h 16"/>
                <a:gd name="T6" fmla="*/ 13 w 30"/>
                <a:gd name="T7" fmla="*/ 16 h 16"/>
                <a:gd name="T8" fmla="*/ 28 w 30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28" y="8"/>
                  </a:moveTo>
                  <a:cubicBezTo>
                    <a:pt x="30" y="3"/>
                    <a:pt x="25" y="0"/>
                    <a:pt x="17" y="0"/>
                  </a:cubicBezTo>
                  <a:cubicBezTo>
                    <a:pt x="10" y="0"/>
                    <a:pt x="2" y="3"/>
                    <a:pt x="1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0" y="16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ṥ1ïḑè">
              <a:extLst>
                <a:ext uri="{FF2B5EF4-FFF2-40B4-BE49-F238E27FC236}">
                  <a16:creationId xmlns:a16="http://schemas.microsoft.com/office/drawing/2014/main" id="{A6F60030-2F5F-4B85-9A21-BAD3FF2D235B}"/>
                </a:ext>
              </a:extLst>
            </p:cNvPr>
            <p:cNvSpPr/>
            <p:nvPr/>
          </p:nvSpPr>
          <p:spPr bwMode="auto">
            <a:xfrm>
              <a:off x="4183230" y="1734757"/>
              <a:ext cx="109550" cy="58632"/>
            </a:xfrm>
            <a:custGeom>
              <a:avLst/>
              <a:gdLst>
                <a:gd name="T0" fmla="*/ 29 w 30"/>
                <a:gd name="T1" fmla="*/ 8 h 16"/>
                <a:gd name="T2" fmla="*/ 17 w 30"/>
                <a:gd name="T3" fmla="*/ 0 h 16"/>
                <a:gd name="T4" fmla="*/ 2 w 30"/>
                <a:gd name="T5" fmla="*/ 8 h 16"/>
                <a:gd name="T6" fmla="*/ 13 w 30"/>
                <a:gd name="T7" fmla="*/ 16 h 16"/>
                <a:gd name="T8" fmla="*/ 29 w 30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29" y="8"/>
                  </a:moveTo>
                  <a:cubicBezTo>
                    <a:pt x="30" y="3"/>
                    <a:pt x="25" y="0"/>
                    <a:pt x="17" y="0"/>
                  </a:cubicBezTo>
                  <a:cubicBezTo>
                    <a:pt x="10" y="0"/>
                    <a:pt x="3" y="3"/>
                    <a:pt x="2" y="8"/>
                  </a:cubicBezTo>
                  <a:cubicBezTo>
                    <a:pt x="0" y="12"/>
                    <a:pt x="6" y="16"/>
                    <a:pt x="13" y="16"/>
                  </a:cubicBezTo>
                  <a:cubicBezTo>
                    <a:pt x="21" y="16"/>
                    <a:pt x="28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ṧlíḋê">
              <a:extLst>
                <a:ext uri="{FF2B5EF4-FFF2-40B4-BE49-F238E27FC236}">
                  <a16:creationId xmlns:a16="http://schemas.microsoft.com/office/drawing/2014/main" id="{A6196CD4-9DEC-4BC2-8EFA-0DDEEF7485CB}"/>
                </a:ext>
              </a:extLst>
            </p:cNvPr>
            <p:cNvSpPr/>
            <p:nvPr/>
          </p:nvSpPr>
          <p:spPr bwMode="auto">
            <a:xfrm>
              <a:off x="4306666" y="1734757"/>
              <a:ext cx="106464" cy="58632"/>
            </a:xfrm>
            <a:custGeom>
              <a:avLst/>
              <a:gdLst>
                <a:gd name="T0" fmla="*/ 28 w 29"/>
                <a:gd name="T1" fmla="*/ 8 h 16"/>
                <a:gd name="T2" fmla="*/ 16 w 29"/>
                <a:gd name="T3" fmla="*/ 0 h 16"/>
                <a:gd name="T4" fmla="*/ 1 w 29"/>
                <a:gd name="T5" fmla="*/ 8 h 16"/>
                <a:gd name="T6" fmla="*/ 13 w 29"/>
                <a:gd name="T7" fmla="*/ 16 h 16"/>
                <a:gd name="T8" fmla="*/ 28 w 2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8" y="8"/>
                  </a:moveTo>
                  <a:cubicBezTo>
                    <a:pt x="29" y="3"/>
                    <a:pt x="24" y="0"/>
                    <a:pt x="16" y="0"/>
                  </a:cubicBezTo>
                  <a:cubicBezTo>
                    <a:pt x="9" y="0"/>
                    <a:pt x="2" y="3"/>
                    <a:pt x="1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0" y="16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Sļîḓê">
              <a:extLst>
                <a:ext uri="{FF2B5EF4-FFF2-40B4-BE49-F238E27FC236}">
                  <a16:creationId xmlns:a16="http://schemas.microsoft.com/office/drawing/2014/main" id="{AAF29318-DA0E-4BE3-89EF-4CFA46ACB948}"/>
                </a:ext>
              </a:extLst>
            </p:cNvPr>
            <p:cNvSpPr/>
            <p:nvPr/>
          </p:nvSpPr>
          <p:spPr bwMode="auto">
            <a:xfrm>
              <a:off x="4427016" y="1734757"/>
              <a:ext cx="109550" cy="58632"/>
            </a:xfrm>
            <a:custGeom>
              <a:avLst/>
              <a:gdLst>
                <a:gd name="T0" fmla="*/ 29 w 30"/>
                <a:gd name="T1" fmla="*/ 8 h 16"/>
                <a:gd name="T2" fmla="*/ 17 w 30"/>
                <a:gd name="T3" fmla="*/ 0 h 16"/>
                <a:gd name="T4" fmla="*/ 1 w 30"/>
                <a:gd name="T5" fmla="*/ 8 h 16"/>
                <a:gd name="T6" fmla="*/ 13 w 30"/>
                <a:gd name="T7" fmla="*/ 16 h 16"/>
                <a:gd name="T8" fmla="*/ 29 w 30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29" y="8"/>
                  </a:moveTo>
                  <a:cubicBezTo>
                    <a:pt x="30" y="3"/>
                    <a:pt x="24" y="0"/>
                    <a:pt x="17" y="0"/>
                  </a:cubicBezTo>
                  <a:cubicBezTo>
                    <a:pt x="9" y="0"/>
                    <a:pt x="2" y="3"/>
                    <a:pt x="1" y="8"/>
                  </a:cubicBezTo>
                  <a:cubicBezTo>
                    <a:pt x="0" y="12"/>
                    <a:pt x="6" y="16"/>
                    <a:pt x="13" y="16"/>
                  </a:cubicBezTo>
                  <a:cubicBezTo>
                    <a:pt x="21" y="16"/>
                    <a:pt x="28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ïṡľíḍé">
              <a:extLst>
                <a:ext uri="{FF2B5EF4-FFF2-40B4-BE49-F238E27FC236}">
                  <a16:creationId xmlns:a16="http://schemas.microsoft.com/office/drawing/2014/main" id="{38010905-CEBB-46E5-83AE-B592773BA155}"/>
                </a:ext>
              </a:extLst>
            </p:cNvPr>
            <p:cNvSpPr/>
            <p:nvPr/>
          </p:nvSpPr>
          <p:spPr bwMode="auto">
            <a:xfrm>
              <a:off x="4550451" y="1734757"/>
              <a:ext cx="106464" cy="58632"/>
            </a:xfrm>
            <a:custGeom>
              <a:avLst/>
              <a:gdLst>
                <a:gd name="T0" fmla="*/ 28 w 29"/>
                <a:gd name="T1" fmla="*/ 8 h 16"/>
                <a:gd name="T2" fmla="*/ 16 w 29"/>
                <a:gd name="T3" fmla="*/ 0 h 16"/>
                <a:gd name="T4" fmla="*/ 1 w 29"/>
                <a:gd name="T5" fmla="*/ 8 h 16"/>
                <a:gd name="T6" fmla="*/ 13 w 29"/>
                <a:gd name="T7" fmla="*/ 16 h 16"/>
                <a:gd name="T8" fmla="*/ 28 w 2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8" y="8"/>
                  </a:moveTo>
                  <a:cubicBezTo>
                    <a:pt x="29" y="3"/>
                    <a:pt x="23" y="0"/>
                    <a:pt x="16" y="0"/>
                  </a:cubicBezTo>
                  <a:cubicBezTo>
                    <a:pt x="8" y="0"/>
                    <a:pt x="2" y="3"/>
                    <a:pt x="1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0" y="16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ṥļîḍè">
              <a:extLst>
                <a:ext uri="{FF2B5EF4-FFF2-40B4-BE49-F238E27FC236}">
                  <a16:creationId xmlns:a16="http://schemas.microsoft.com/office/drawing/2014/main" id="{058781FD-6789-47BB-8A42-FE04747DAE5D}"/>
                </a:ext>
              </a:extLst>
            </p:cNvPr>
            <p:cNvSpPr/>
            <p:nvPr/>
          </p:nvSpPr>
          <p:spPr bwMode="auto">
            <a:xfrm>
              <a:off x="4670801" y="1734757"/>
              <a:ext cx="106464" cy="58632"/>
            </a:xfrm>
            <a:custGeom>
              <a:avLst/>
              <a:gdLst>
                <a:gd name="T0" fmla="*/ 28 w 29"/>
                <a:gd name="T1" fmla="*/ 8 h 16"/>
                <a:gd name="T2" fmla="*/ 16 w 29"/>
                <a:gd name="T3" fmla="*/ 0 h 16"/>
                <a:gd name="T4" fmla="*/ 1 w 29"/>
                <a:gd name="T5" fmla="*/ 8 h 16"/>
                <a:gd name="T6" fmla="*/ 13 w 29"/>
                <a:gd name="T7" fmla="*/ 16 h 16"/>
                <a:gd name="T8" fmla="*/ 28 w 2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8" y="8"/>
                  </a:moveTo>
                  <a:cubicBezTo>
                    <a:pt x="29" y="3"/>
                    <a:pt x="24" y="0"/>
                    <a:pt x="16" y="0"/>
                  </a:cubicBezTo>
                  <a:cubicBezTo>
                    <a:pt x="9" y="0"/>
                    <a:pt x="2" y="3"/>
                    <a:pt x="1" y="8"/>
                  </a:cubicBezTo>
                  <a:cubicBezTo>
                    <a:pt x="0" y="12"/>
                    <a:pt x="6" y="16"/>
                    <a:pt x="13" y="16"/>
                  </a:cubicBezTo>
                  <a:cubicBezTo>
                    <a:pt x="21" y="16"/>
                    <a:pt x="28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şľîde">
              <a:extLst>
                <a:ext uri="{FF2B5EF4-FFF2-40B4-BE49-F238E27FC236}">
                  <a16:creationId xmlns:a16="http://schemas.microsoft.com/office/drawing/2014/main" id="{760CF9F2-3103-44E5-B371-8B2629FEF014}"/>
                </a:ext>
              </a:extLst>
            </p:cNvPr>
            <p:cNvSpPr/>
            <p:nvPr/>
          </p:nvSpPr>
          <p:spPr bwMode="auto">
            <a:xfrm>
              <a:off x="4795779" y="1734757"/>
              <a:ext cx="101834" cy="58632"/>
            </a:xfrm>
            <a:custGeom>
              <a:avLst/>
              <a:gdLst>
                <a:gd name="T0" fmla="*/ 28 w 28"/>
                <a:gd name="T1" fmla="*/ 8 h 16"/>
                <a:gd name="T2" fmla="*/ 15 w 28"/>
                <a:gd name="T3" fmla="*/ 0 h 16"/>
                <a:gd name="T4" fmla="*/ 0 w 28"/>
                <a:gd name="T5" fmla="*/ 8 h 16"/>
                <a:gd name="T6" fmla="*/ 13 w 28"/>
                <a:gd name="T7" fmla="*/ 16 h 16"/>
                <a:gd name="T8" fmla="*/ 28 w 28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28" y="8"/>
                  </a:moveTo>
                  <a:cubicBezTo>
                    <a:pt x="28" y="3"/>
                    <a:pt x="23" y="0"/>
                    <a:pt x="15" y="0"/>
                  </a:cubicBezTo>
                  <a:cubicBezTo>
                    <a:pt x="8" y="0"/>
                    <a:pt x="1" y="3"/>
                    <a:pt x="0" y="8"/>
                  </a:cubicBezTo>
                  <a:cubicBezTo>
                    <a:pt x="0" y="12"/>
                    <a:pt x="5" y="16"/>
                    <a:pt x="13" y="16"/>
                  </a:cubicBezTo>
                  <a:cubicBezTo>
                    <a:pt x="20" y="16"/>
                    <a:pt x="27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ṣ1íḓê">
              <a:extLst>
                <a:ext uri="{FF2B5EF4-FFF2-40B4-BE49-F238E27FC236}">
                  <a16:creationId xmlns:a16="http://schemas.microsoft.com/office/drawing/2014/main" id="{C1553E8F-3558-4CC6-BB2B-91BCC3565C47}"/>
                </a:ext>
              </a:extLst>
            </p:cNvPr>
            <p:cNvSpPr/>
            <p:nvPr/>
          </p:nvSpPr>
          <p:spPr bwMode="auto">
            <a:xfrm>
              <a:off x="3919386" y="1804190"/>
              <a:ext cx="109550" cy="61718"/>
            </a:xfrm>
            <a:custGeom>
              <a:avLst/>
              <a:gdLst>
                <a:gd name="T0" fmla="*/ 28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2 w 30"/>
                <a:gd name="T7" fmla="*/ 17 h 17"/>
                <a:gd name="T8" fmla="*/ 28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8" y="9"/>
                  </a:moveTo>
                  <a:cubicBezTo>
                    <a:pt x="30" y="4"/>
                    <a:pt x="25" y="0"/>
                    <a:pt x="17" y="0"/>
                  </a:cubicBezTo>
                  <a:cubicBezTo>
                    <a:pt x="9" y="0"/>
                    <a:pt x="2" y="4"/>
                    <a:pt x="1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7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ṥļiḓe">
              <a:extLst>
                <a:ext uri="{FF2B5EF4-FFF2-40B4-BE49-F238E27FC236}">
                  <a16:creationId xmlns:a16="http://schemas.microsoft.com/office/drawing/2014/main" id="{9825D4BF-4693-4E91-B24E-85F4B351FC7F}"/>
                </a:ext>
              </a:extLst>
            </p:cNvPr>
            <p:cNvSpPr/>
            <p:nvPr/>
          </p:nvSpPr>
          <p:spPr bwMode="auto">
            <a:xfrm>
              <a:off x="4039736" y="1804190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8 w 30"/>
                <a:gd name="T3" fmla="*/ 0 h 17"/>
                <a:gd name="T4" fmla="*/ 2 w 30"/>
                <a:gd name="T5" fmla="*/ 9 h 17"/>
                <a:gd name="T6" fmla="*/ 13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5" y="0"/>
                    <a:pt x="18" y="0"/>
                  </a:cubicBezTo>
                  <a:cubicBezTo>
                    <a:pt x="10" y="0"/>
                    <a:pt x="3" y="4"/>
                    <a:pt x="2" y="9"/>
                  </a:cubicBezTo>
                  <a:cubicBezTo>
                    <a:pt x="0" y="13"/>
                    <a:pt x="6" y="17"/>
                    <a:pt x="13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$líḓê">
              <a:extLst>
                <a:ext uri="{FF2B5EF4-FFF2-40B4-BE49-F238E27FC236}">
                  <a16:creationId xmlns:a16="http://schemas.microsoft.com/office/drawing/2014/main" id="{C6B81164-6A4C-4276-A5FD-21963C265C87}"/>
                </a:ext>
              </a:extLst>
            </p:cNvPr>
            <p:cNvSpPr/>
            <p:nvPr/>
          </p:nvSpPr>
          <p:spPr bwMode="auto">
            <a:xfrm>
              <a:off x="4164715" y="1804190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3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5" y="0"/>
                    <a:pt x="17" y="0"/>
                  </a:cubicBezTo>
                  <a:cubicBezTo>
                    <a:pt x="10" y="0"/>
                    <a:pt x="3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ṧ1îdê">
              <a:extLst>
                <a:ext uri="{FF2B5EF4-FFF2-40B4-BE49-F238E27FC236}">
                  <a16:creationId xmlns:a16="http://schemas.microsoft.com/office/drawing/2014/main" id="{8C31042D-721D-4F42-AA53-D20EA057FD1B}"/>
                </a:ext>
              </a:extLst>
            </p:cNvPr>
            <p:cNvSpPr/>
            <p:nvPr/>
          </p:nvSpPr>
          <p:spPr bwMode="auto">
            <a:xfrm>
              <a:off x="4288151" y="1804190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3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4" y="0"/>
                    <a:pt x="17" y="0"/>
                  </a:cubicBezTo>
                  <a:cubicBezTo>
                    <a:pt x="9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ṣľïḑè">
              <a:extLst>
                <a:ext uri="{FF2B5EF4-FFF2-40B4-BE49-F238E27FC236}">
                  <a16:creationId xmlns:a16="http://schemas.microsoft.com/office/drawing/2014/main" id="{102CEE28-FFD5-498F-BFD6-89A2921155FA}"/>
                </a:ext>
              </a:extLst>
            </p:cNvPr>
            <p:cNvSpPr/>
            <p:nvPr/>
          </p:nvSpPr>
          <p:spPr bwMode="auto">
            <a:xfrm>
              <a:off x="4413129" y="1804190"/>
              <a:ext cx="104920" cy="61718"/>
            </a:xfrm>
            <a:custGeom>
              <a:avLst/>
              <a:gdLst>
                <a:gd name="T0" fmla="*/ 28 w 29"/>
                <a:gd name="T1" fmla="*/ 9 h 17"/>
                <a:gd name="T2" fmla="*/ 16 w 29"/>
                <a:gd name="T3" fmla="*/ 0 h 17"/>
                <a:gd name="T4" fmla="*/ 1 w 29"/>
                <a:gd name="T5" fmla="*/ 9 h 17"/>
                <a:gd name="T6" fmla="*/ 13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9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śḻîḓe">
              <a:extLst>
                <a:ext uri="{FF2B5EF4-FFF2-40B4-BE49-F238E27FC236}">
                  <a16:creationId xmlns:a16="http://schemas.microsoft.com/office/drawing/2014/main" id="{B862931B-DB5F-4BD6-A0EC-4360321819EC}"/>
                </a:ext>
              </a:extLst>
            </p:cNvPr>
            <p:cNvSpPr/>
            <p:nvPr/>
          </p:nvSpPr>
          <p:spPr bwMode="auto">
            <a:xfrm>
              <a:off x="4536564" y="1804190"/>
              <a:ext cx="106464" cy="61718"/>
            </a:xfrm>
            <a:custGeom>
              <a:avLst/>
              <a:gdLst>
                <a:gd name="T0" fmla="*/ 28 w 29"/>
                <a:gd name="T1" fmla="*/ 9 h 17"/>
                <a:gd name="T2" fmla="*/ 16 w 29"/>
                <a:gd name="T3" fmla="*/ 0 h 17"/>
                <a:gd name="T4" fmla="*/ 1 w 29"/>
                <a:gd name="T5" fmla="*/ 9 h 17"/>
                <a:gd name="T6" fmla="*/ 13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8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7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ṡļîďê">
              <a:extLst>
                <a:ext uri="{FF2B5EF4-FFF2-40B4-BE49-F238E27FC236}">
                  <a16:creationId xmlns:a16="http://schemas.microsoft.com/office/drawing/2014/main" id="{E6571FE1-1CD4-4858-A929-8F16819C250F}"/>
                </a:ext>
              </a:extLst>
            </p:cNvPr>
            <p:cNvSpPr/>
            <p:nvPr/>
          </p:nvSpPr>
          <p:spPr bwMode="auto">
            <a:xfrm>
              <a:off x="4660000" y="1804190"/>
              <a:ext cx="106464" cy="61718"/>
            </a:xfrm>
            <a:custGeom>
              <a:avLst/>
              <a:gdLst>
                <a:gd name="T0" fmla="*/ 28 w 29"/>
                <a:gd name="T1" fmla="*/ 9 h 17"/>
                <a:gd name="T2" fmla="*/ 16 w 29"/>
                <a:gd name="T3" fmla="*/ 0 h 17"/>
                <a:gd name="T4" fmla="*/ 0 w 29"/>
                <a:gd name="T5" fmla="*/ 9 h 17"/>
                <a:gd name="T6" fmla="*/ 13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9" y="4"/>
                    <a:pt x="23" y="0"/>
                    <a:pt x="16" y="0"/>
                  </a:cubicBezTo>
                  <a:cubicBezTo>
                    <a:pt x="8" y="0"/>
                    <a:pt x="1" y="4"/>
                    <a:pt x="0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7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ṣḷíḋe">
              <a:extLst>
                <a:ext uri="{FF2B5EF4-FFF2-40B4-BE49-F238E27FC236}">
                  <a16:creationId xmlns:a16="http://schemas.microsoft.com/office/drawing/2014/main" id="{F1289956-C916-4ADB-B73E-CAAED678C2E9}"/>
                </a:ext>
              </a:extLst>
            </p:cNvPr>
            <p:cNvSpPr/>
            <p:nvPr/>
          </p:nvSpPr>
          <p:spPr bwMode="auto">
            <a:xfrm>
              <a:off x="4780350" y="1804190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6 w 29"/>
                <a:gd name="T3" fmla="*/ 0 h 17"/>
                <a:gd name="T4" fmla="*/ 1 w 29"/>
                <a:gd name="T5" fmla="*/ 9 h 17"/>
                <a:gd name="T6" fmla="*/ 14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9" y="0"/>
                    <a:pt x="2" y="4"/>
                    <a:pt x="1" y="9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ṡlíḍè">
              <a:extLst>
                <a:ext uri="{FF2B5EF4-FFF2-40B4-BE49-F238E27FC236}">
                  <a16:creationId xmlns:a16="http://schemas.microsoft.com/office/drawing/2014/main" id="{2DA871AC-7C84-4309-9E5E-318F88143179}"/>
                </a:ext>
              </a:extLst>
            </p:cNvPr>
            <p:cNvSpPr/>
            <p:nvPr/>
          </p:nvSpPr>
          <p:spPr bwMode="auto">
            <a:xfrm>
              <a:off x="4022764" y="1878251"/>
              <a:ext cx="108006" cy="61718"/>
            </a:xfrm>
            <a:custGeom>
              <a:avLst/>
              <a:gdLst>
                <a:gd name="T0" fmla="*/ 29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3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5" y="0"/>
                    <a:pt x="17" y="0"/>
                  </a:cubicBezTo>
                  <a:cubicBezTo>
                    <a:pt x="10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śļiḑe">
              <a:extLst>
                <a:ext uri="{FF2B5EF4-FFF2-40B4-BE49-F238E27FC236}">
                  <a16:creationId xmlns:a16="http://schemas.microsoft.com/office/drawing/2014/main" id="{488DD774-13B9-4401-9462-453D2C9281ED}"/>
                </a:ext>
              </a:extLst>
            </p:cNvPr>
            <p:cNvSpPr/>
            <p:nvPr/>
          </p:nvSpPr>
          <p:spPr bwMode="auto">
            <a:xfrm>
              <a:off x="4146199" y="1878251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3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5" y="0"/>
                    <a:pt x="17" y="0"/>
                  </a:cubicBezTo>
                  <a:cubicBezTo>
                    <a:pt x="10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íṥḻíďè">
              <a:extLst>
                <a:ext uri="{FF2B5EF4-FFF2-40B4-BE49-F238E27FC236}">
                  <a16:creationId xmlns:a16="http://schemas.microsoft.com/office/drawing/2014/main" id="{FEDCE910-BF04-4D76-9A6D-4916654EBFC8}"/>
                </a:ext>
              </a:extLst>
            </p:cNvPr>
            <p:cNvSpPr/>
            <p:nvPr/>
          </p:nvSpPr>
          <p:spPr bwMode="auto">
            <a:xfrm>
              <a:off x="4269635" y="1878251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3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5" y="0"/>
                    <a:pt x="17" y="0"/>
                  </a:cubicBezTo>
                  <a:cubicBezTo>
                    <a:pt x="10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ṧľiḑè">
              <a:extLst>
                <a:ext uri="{FF2B5EF4-FFF2-40B4-BE49-F238E27FC236}">
                  <a16:creationId xmlns:a16="http://schemas.microsoft.com/office/drawing/2014/main" id="{873FE64C-E581-4B6E-B760-4A5BE1D9451D}"/>
                </a:ext>
              </a:extLst>
            </p:cNvPr>
            <p:cNvSpPr/>
            <p:nvPr/>
          </p:nvSpPr>
          <p:spPr bwMode="auto">
            <a:xfrm>
              <a:off x="4394613" y="1878251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7 w 30"/>
                <a:gd name="T3" fmla="*/ 0 h 17"/>
                <a:gd name="T4" fmla="*/ 1 w 30"/>
                <a:gd name="T5" fmla="*/ 9 h 17"/>
                <a:gd name="T6" fmla="*/ 14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30" y="4"/>
                    <a:pt x="25" y="0"/>
                    <a:pt x="17" y="0"/>
                  </a:cubicBezTo>
                  <a:cubicBezTo>
                    <a:pt x="9" y="0"/>
                    <a:pt x="2" y="4"/>
                    <a:pt x="1" y="9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íṡḻíḑè">
              <a:extLst>
                <a:ext uri="{FF2B5EF4-FFF2-40B4-BE49-F238E27FC236}">
                  <a16:creationId xmlns:a16="http://schemas.microsoft.com/office/drawing/2014/main" id="{DD10A151-C839-401E-8744-8AA24C24EE61}"/>
                </a:ext>
              </a:extLst>
            </p:cNvPr>
            <p:cNvSpPr/>
            <p:nvPr/>
          </p:nvSpPr>
          <p:spPr bwMode="auto">
            <a:xfrm>
              <a:off x="4522678" y="1878251"/>
              <a:ext cx="104920" cy="61718"/>
            </a:xfrm>
            <a:custGeom>
              <a:avLst/>
              <a:gdLst>
                <a:gd name="T0" fmla="*/ 28 w 29"/>
                <a:gd name="T1" fmla="*/ 9 h 17"/>
                <a:gd name="T2" fmla="*/ 16 w 29"/>
                <a:gd name="T3" fmla="*/ 0 h 17"/>
                <a:gd name="T4" fmla="*/ 1 w 29"/>
                <a:gd name="T5" fmla="*/ 9 h 17"/>
                <a:gd name="T6" fmla="*/ 13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8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ṩľiḑe">
              <a:extLst>
                <a:ext uri="{FF2B5EF4-FFF2-40B4-BE49-F238E27FC236}">
                  <a16:creationId xmlns:a16="http://schemas.microsoft.com/office/drawing/2014/main" id="{552CFE8C-5DD8-42FD-BD5E-7062F1C4AF71}"/>
                </a:ext>
              </a:extLst>
            </p:cNvPr>
            <p:cNvSpPr/>
            <p:nvPr/>
          </p:nvSpPr>
          <p:spPr bwMode="auto">
            <a:xfrm>
              <a:off x="4646114" y="1878251"/>
              <a:ext cx="104920" cy="61718"/>
            </a:xfrm>
            <a:custGeom>
              <a:avLst/>
              <a:gdLst>
                <a:gd name="T0" fmla="*/ 29 w 29"/>
                <a:gd name="T1" fmla="*/ 9 h 17"/>
                <a:gd name="T2" fmla="*/ 16 w 29"/>
                <a:gd name="T3" fmla="*/ 0 h 17"/>
                <a:gd name="T4" fmla="*/ 1 w 29"/>
                <a:gd name="T5" fmla="*/ 9 h 17"/>
                <a:gd name="T6" fmla="*/ 13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9" y="4"/>
                    <a:pt x="24" y="0"/>
                    <a:pt x="16" y="0"/>
                  </a:cubicBezTo>
                  <a:cubicBezTo>
                    <a:pt x="8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ïşḷîḑè">
              <a:extLst>
                <a:ext uri="{FF2B5EF4-FFF2-40B4-BE49-F238E27FC236}">
                  <a16:creationId xmlns:a16="http://schemas.microsoft.com/office/drawing/2014/main" id="{AC44F5C1-24D4-4F7F-8C0D-06A49D15EFD2}"/>
                </a:ext>
              </a:extLst>
            </p:cNvPr>
            <p:cNvSpPr/>
            <p:nvPr/>
          </p:nvSpPr>
          <p:spPr bwMode="auto">
            <a:xfrm>
              <a:off x="3999619" y="1953855"/>
              <a:ext cx="114178" cy="63261"/>
            </a:xfrm>
            <a:custGeom>
              <a:avLst/>
              <a:gdLst>
                <a:gd name="T0" fmla="*/ 29 w 31"/>
                <a:gd name="T1" fmla="*/ 8 h 17"/>
                <a:gd name="T2" fmla="*/ 18 w 31"/>
                <a:gd name="T3" fmla="*/ 0 h 17"/>
                <a:gd name="T4" fmla="*/ 1 w 31"/>
                <a:gd name="T5" fmla="*/ 8 h 17"/>
                <a:gd name="T6" fmla="*/ 13 w 31"/>
                <a:gd name="T7" fmla="*/ 17 h 17"/>
                <a:gd name="T8" fmla="*/ 29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8"/>
                  </a:moveTo>
                  <a:cubicBezTo>
                    <a:pt x="31" y="4"/>
                    <a:pt x="25" y="0"/>
                    <a:pt x="18" y="0"/>
                  </a:cubicBezTo>
                  <a:cubicBezTo>
                    <a:pt x="10" y="0"/>
                    <a:pt x="2" y="4"/>
                    <a:pt x="1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îŝḷíḍè">
              <a:extLst>
                <a:ext uri="{FF2B5EF4-FFF2-40B4-BE49-F238E27FC236}">
                  <a16:creationId xmlns:a16="http://schemas.microsoft.com/office/drawing/2014/main" id="{600AE670-9D5A-4576-8431-644DB09FF16A}"/>
                </a:ext>
              </a:extLst>
            </p:cNvPr>
            <p:cNvSpPr/>
            <p:nvPr/>
          </p:nvSpPr>
          <p:spPr bwMode="auto">
            <a:xfrm>
              <a:off x="4124598" y="1953855"/>
              <a:ext cx="112636" cy="63261"/>
            </a:xfrm>
            <a:custGeom>
              <a:avLst/>
              <a:gdLst>
                <a:gd name="T0" fmla="*/ 30 w 31"/>
                <a:gd name="T1" fmla="*/ 8 h 17"/>
                <a:gd name="T2" fmla="*/ 18 w 31"/>
                <a:gd name="T3" fmla="*/ 0 h 17"/>
                <a:gd name="T4" fmla="*/ 2 w 31"/>
                <a:gd name="T5" fmla="*/ 8 h 17"/>
                <a:gd name="T6" fmla="*/ 14 w 31"/>
                <a:gd name="T7" fmla="*/ 17 h 17"/>
                <a:gd name="T8" fmla="*/ 30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8"/>
                  </a:moveTo>
                  <a:cubicBezTo>
                    <a:pt x="31" y="4"/>
                    <a:pt x="26" y="0"/>
                    <a:pt x="18" y="0"/>
                  </a:cubicBezTo>
                  <a:cubicBezTo>
                    <a:pt x="10" y="0"/>
                    <a:pt x="3" y="4"/>
                    <a:pt x="2" y="8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1" y="17"/>
                    <a:pt x="29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ṣḷiḋé">
              <a:extLst>
                <a:ext uri="{FF2B5EF4-FFF2-40B4-BE49-F238E27FC236}">
                  <a16:creationId xmlns:a16="http://schemas.microsoft.com/office/drawing/2014/main" id="{BBE7642A-B099-4771-A662-7F78A6583BAE}"/>
                </a:ext>
              </a:extLst>
            </p:cNvPr>
            <p:cNvSpPr/>
            <p:nvPr/>
          </p:nvSpPr>
          <p:spPr bwMode="auto">
            <a:xfrm>
              <a:off x="4252662" y="1953855"/>
              <a:ext cx="112636" cy="63261"/>
            </a:xfrm>
            <a:custGeom>
              <a:avLst/>
              <a:gdLst>
                <a:gd name="T0" fmla="*/ 29 w 31"/>
                <a:gd name="T1" fmla="*/ 8 h 17"/>
                <a:gd name="T2" fmla="*/ 17 w 31"/>
                <a:gd name="T3" fmla="*/ 0 h 17"/>
                <a:gd name="T4" fmla="*/ 1 w 31"/>
                <a:gd name="T5" fmla="*/ 8 h 17"/>
                <a:gd name="T6" fmla="*/ 13 w 31"/>
                <a:gd name="T7" fmla="*/ 17 h 17"/>
                <a:gd name="T8" fmla="*/ 29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8"/>
                  </a:moveTo>
                  <a:cubicBezTo>
                    <a:pt x="31" y="4"/>
                    <a:pt x="25" y="0"/>
                    <a:pt x="17" y="0"/>
                  </a:cubicBezTo>
                  <a:cubicBezTo>
                    <a:pt x="10" y="0"/>
                    <a:pt x="2" y="4"/>
                    <a:pt x="1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sḷïde">
              <a:extLst>
                <a:ext uri="{FF2B5EF4-FFF2-40B4-BE49-F238E27FC236}">
                  <a16:creationId xmlns:a16="http://schemas.microsoft.com/office/drawing/2014/main" id="{9F9932D3-F281-4C62-A5AC-99CD4D944CB3}"/>
                </a:ext>
              </a:extLst>
            </p:cNvPr>
            <p:cNvSpPr/>
            <p:nvPr/>
          </p:nvSpPr>
          <p:spPr bwMode="auto">
            <a:xfrm>
              <a:off x="4106083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8 w 31"/>
                <a:gd name="T3" fmla="*/ 0 h 17"/>
                <a:gd name="T4" fmla="*/ 1 w 31"/>
                <a:gd name="T5" fmla="*/ 9 h 17"/>
                <a:gd name="T6" fmla="*/ 13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31" y="4"/>
                    <a:pt x="25" y="0"/>
                    <a:pt x="18" y="0"/>
                  </a:cubicBezTo>
                  <a:cubicBezTo>
                    <a:pt x="10" y="0"/>
                    <a:pt x="2" y="4"/>
                    <a:pt x="1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ṣḷiďe">
              <a:extLst>
                <a:ext uri="{FF2B5EF4-FFF2-40B4-BE49-F238E27FC236}">
                  <a16:creationId xmlns:a16="http://schemas.microsoft.com/office/drawing/2014/main" id="{6C55988C-4834-4A40-9142-969A6B9ACF22}"/>
                </a:ext>
              </a:extLst>
            </p:cNvPr>
            <p:cNvSpPr/>
            <p:nvPr/>
          </p:nvSpPr>
          <p:spPr bwMode="auto">
            <a:xfrm>
              <a:off x="4883728" y="1953855"/>
              <a:ext cx="109550" cy="63261"/>
            </a:xfrm>
            <a:custGeom>
              <a:avLst/>
              <a:gdLst>
                <a:gd name="T0" fmla="*/ 29 w 30"/>
                <a:gd name="T1" fmla="*/ 8 h 17"/>
                <a:gd name="T2" fmla="*/ 16 w 30"/>
                <a:gd name="T3" fmla="*/ 0 h 17"/>
                <a:gd name="T4" fmla="*/ 1 w 30"/>
                <a:gd name="T5" fmla="*/ 8 h 17"/>
                <a:gd name="T6" fmla="*/ 14 w 30"/>
                <a:gd name="T7" fmla="*/ 17 h 17"/>
                <a:gd name="T8" fmla="*/ 29 w 3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8"/>
                  </a:moveTo>
                  <a:cubicBezTo>
                    <a:pt x="30" y="4"/>
                    <a:pt x="24" y="0"/>
                    <a:pt x="16" y="0"/>
                  </a:cubicBezTo>
                  <a:cubicBezTo>
                    <a:pt x="9" y="0"/>
                    <a:pt x="2" y="4"/>
                    <a:pt x="1" y="8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2" y="17"/>
                    <a:pt x="29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$ḻïḍê">
              <a:extLst>
                <a:ext uri="{FF2B5EF4-FFF2-40B4-BE49-F238E27FC236}">
                  <a16:creationId xmlns:a16="http://schemas.microsoft.com/office/drawing/2014/main" id="{8AEAC82E-424F-4BF0-B2FA-230F0D595FC2}"/>
                </a:ext>
              </a:extLst>
            </p:cNvPr>
            <p:cNvSpPr/>
            <p:nvPr/>
          </p:nvSpPr>
          <p:spPr bwMode="auto">
            <a:xfrm>
              <a:off x="5010250" y="1953855"/>
              <a:ext cx="106464" cy="63261"/>
            </a:xfrm>
            <a:custGeom>
              <a:avLst/>
              <a:gdLst>
                <a:gd name="T0" fmla="*/ 29 w 29"/>
                <a:gd name="T1" fmla="*/ 8 h 17"/>
                <a:gd name="T2" fmla="*/ 16 w 29"/>
                <a:gd name="T3" fmla="*/ 0 h 17"/>
                <a:gd name="T4" fmla="*/ 1 w 29"/>
                <a:gd name="T5" fmla="*/ 8 h 17"/>
                <a:gd name="T6" fmla="*/ 14 w 29"/>
                <a:gd name="T7" fmla="*/ 17 h 17"/>
                <a:gd name="T8" fmla="*/ 29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8"/>
                  </a:moveTo>
                  <a:cubicBezTo>
                    <a:pt x="29" y="4"/>
                    <a:pt x="23" y="0"/>
                    <a:pt x="16" y="0"/>
                  </a:cubicBezTo>
                  <a:cubicBezTo>
                    <a:pt x="8" y="0"/>
                    <a:pt x="1" y="4"/>
                    <a:pt x="1" y="8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1" y="17"/>
                    <a:pt x="28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ṩ1ïḑê">
              <a:extLst>
                <a:ext uri="{FF2B5EF4-FFF2-40B4-BE49-F238E27FC236}">
                  <a16:creationId xmlns:a16="http://schemas.microsoft.com/office/drawing/2014/main" id="{4ED6E24B-D561-4C99-937D-917F022CFA47}"/>
                </a:ext>
              </a:extLst>
            </p:cNvPr>
            <p:cNvSpPr/>
            <p:nvPr/>
          </p:nvSpPr>
          <p:spPr bwMode="auto">
            <a:xfrm>
              <a:off x="6525423" y="1953855"/>
              <a:ext cx="104920" cy="63261"/>
            </a:xfrm>
            <a:custGeom>
              <a:avLst/>
              <a:gdLst>
                <a:gd name="T0" fmla="*/ 28 w 29"/>
                <a:gd name="T1" fmla="*/ 8 h 17"/>
                <a:gd name="T2" fmla="*/ 13 w 29"/>
                <a:gd name="T3" fmla="*/ 0 h 17"/>
                <a:gd name="T4" fmla="*/ 0 w 29"/>
                <a:gd name="T5" fmla="*/ 8 h 17"/>
                <a:gd name="T6" fmla="*/ 15 w 29"/>
                <a:gd name="T7" fmla="*/ 17 h 17"/>
                <a:gd name="T8" fmla="*/ 28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6" y="0"/>
                    <a:pt x="0" y="4"/>
                    <a:pt x="0" y="8"/>
                  </a:cubicBezTo>
                  <a:cubicBezTo>
                    <a:pt x="1" y="13"/>
                    <a:pt x="8" y="17"/>
                    <a:pt x="15" y="17"/>
                  </a:cubicBezTo>
                  <a:cubicBezTo>
                    <a:pt x="23" y="17"/>
                    <a:pt x="29" y="13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íS1íḍê">
              <a:extLst>
                <a:ext uri="{FF2B5EF4-FFF2-40B4-BE49-F238E27FC236}">
                  <a16:creationId xmlns:a16="http://schemas.microsoft.com/office/drawing/2014/main" id="{11E88C00-B683-4A3F-A787-BF119FDC5DD2}"/>
                </a:ext>
              </a:extLst>
            </p:cNvPr>
            <p:cNvSpPr/>
            <p:nvPr/>
          </p:nvSpPr>
          <p:spPr bwMode="auto">
            <a:xfrm>
              <a:off x="6533137" y="2031003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4 w 30"/>
                <a:gd name="T3" fmla="*/ 0 h 17"/>
                <a:gd name="T4" fmla="*/ 1 w 30"/>
                <a:gd name="T5" fmla="*/ 9 h 17"/>
                <a:gd name="T6" fmla="*/ 16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îS1ïḍè">
              <a:extLst>
                <a:ext uri="{FF2B5EF4-FFF2-40B4-BE49-F238E27FC236}">
                  <a16:creationId xmlns:a16="http://schemas.microsoft.com/office/drawing/2014/main" id="{8DEA04C4-74CC-4542-BA13-108BD0372760}"/>
                </a:ext>
              </a:extLst>
            </p:cNvPr>
            <p:cNvSpPr/>
            <p:nvPr/>
          </p:nvSpPr>
          <p:spPr bwMode="auto">
            <a:xfrm>
              <a:off x="6539309" y="2108150"/>
              <a:ext cx="109550" cy="64804"/>
            </a:xfrm>
            <a:custGeom>
              <a:avLst/>
              <a:gdLst>
                <a:gd name="T0" fmla="*/ 30 w 30"/>
                <a:gd name="T1" fmla="*/ 9 h 18"/>
                <a:gd name="T2" fmla="*/ 14 w 30"/>
                <a:gd name="T3" fmla="*/ 0 h 18"/>
                <a:gd name="T4" fmla="*/ 1 w 30"/>
                <a:gd name="T5" fmla="*/ 9 h 18"/>
                <a:gd name="T6" fmla="*/ 16 w 30"/>
                <a:gd name="T7" fmla="*/ 18 h 18"/>
                <a:gd name="T8" fmla="*/ 30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4"/>
                    <a:pt x="8" y="18"/>
                    <a:pt x="16" y="18"/>
                  </a:cubicBezTo>
                  <a:cubicBezTo>
                    <a:pt x="24" y="18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şḻîḍê">
              <a:extLst>
                <a:ext uri="{FF2B5EF4-FFF2-40B4-BE49-F238E27FC236}">
                  <a16:creationId xmlns:a16="http://schemas.microsoft.com/office/drawing/2014/main" id="{D9280D08-CF0A-46F8-B277-529DF939A8E8}"/>
                </a:ext>
              </a:extLst>
            </p:cNvPr>
            <p:cNvSpPr/>
            <p:nvPr/>
          </p:nvSpPr>
          <p:spPr bwMode="auto">
            <a:xfrm>
              <a:off x="6557824" y="2271702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30" y="4"/>
                    <a:pt x="23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4"/>
                    <a:pt x="8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ṥḷîḑe">
              <a:extLst>
                <a:ext uri="{FF2B5EF4-FFF2-40B4-BE49-F238E27FC236}">
                  <a16:creationId xmlns:a16="http://schemas.microsoft.com/office/drawing/2014/main" id="{1A9B7F68-0643-43AA-9567-B4D8709E1411}"/>
                </a:ext>
              </a:extLst>
            </p:cNvPr>
            <p:cNvSpPr/>
            <p:nvPr/>
          </p:nvSpPr>
          <p:spPr bwMode="auto">
            <a:xfrm>
              <a:off x="6153572" y="2108150"/>
              <a:ext cx="109550" cy="64804"/>
            </a:xfrm>
            <a:custGeom>
              <a:avLst/>
              <a:gdLst>
                <a:gd name="T0" fmla="*/ 30 w 30"/>
                <a:gd name="T1" fmla="*/ 9 h 18"/>
                <a:gd name="T2" fmla="*/ 15 w 30"/>
                <a:gd name="T3" fmla="*/ 0 h 18"/>
                <a:gd name="T4" fmla="*/ 1 w 30"/>
                <a:gd name="T5" fmla="*/ 9 h 18"/>
                <a:gd name="T6" fmla="*/ 16 w 30"/>
                <a:gd name="T7" fmla="*/ 18 h 18"/>
                <a:gd name="T8" fmla="*/ 30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30" y="9"/>
                  </a:moveTo>
                  <a:cubicBezTo>
                    <a:pt x="29" y="4"/>
                    <a:pt x="23" y="0"/>
                    <a:pt x="15" y="0"/>
                  </a:cubicBezTo>
                  <a:cubicBezTo>
                    <a:pt x="7" y="0"/>
                    <a:pt x="0" y="4"/>
                    <a:pt x="1" y="9"/>
                  </a:cubicBezTo>
                  <a:cubicBezTo>
                    <a:pt x="1" y="14"/>
                    <a:pt x="8" y="18"/>
                    <a:pt x="16" y="18"/>
                  </a:cubicBezTo>
                  <a:cubicBezTo>
                    <a:pt x="24" y="18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S1ïḑê">
              <a:extLst>
                <a:ext uri="{FF2B5EF4-FFF2-40B4-BE49-F238E27FC236}">
                  <a16:creationId xmlns:a16="http://schemas.microsoft.com/office/drawing/2014/main" id="{899BABB2-E271-4789-956E-0D45D1138980}"/>
                </a:ext>
              </a:extLst>
            </p:cNvPr>
            <p:cNvSpPr/>
            <p:nvPr/>
          </p:nvSpPr>
          <p:spPr bwMode="auto">
            <a:xfrm>
              <a:off x="6284723" y="2108150"/>
              <a:ext cx="104920" cy="64804"/>
            </a:xfrm>
            <a:custGeom>
              <a:avLst/>
              <a:gdLst>
                <a:gd name="T0" fmla="*/ 29 w 29"/>
                <a:gd name="T1" fmla="*/ 9 h 18"/>
                <a:gd name="T2" fmla="*/ 14 w 29"/>
                <a:gd name="T3" fmla="*/ 0 h 18"/>
                <a:gd name="T4" fmla="*/ 0 w 29"/>
                <a:gd name="T5" fmla="*/ 9 h 18"/>
                <a:gd name="T6" fmla="*/ 15 w 29"/>
                <a:gd name="T7" fmla="*/ 18 h 18"/>
                <a:gd name="T8" fmla="*/ 29 w 29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4"/>
                    <a:pt x="7" y="18"/>
                    <a:pt x="15" y="18"/>
                  </a:cubicBezTo>
                  <a:cubicBezTo>
                    <a:pt x="23" y="18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ṧļïḑê">
              <a:extLst>
                <a:ext uri="{FF2B5EF4-FFF2-40B4-BE49-F238E27FC236}">
                  <a16:creationId xmlns:a16="http://schemas.microsoft.com/office/drawing/2014/main" id="{211F0345-F2CB-42C8-8DFF-382787D35151}"/>
                </a:ext>
              </a:extLst>
            </p:cNvPr>
            <p:cNvSpPr/>
            <p:nvPr/>
          </p:nvSpPr>
          <p:spPr bwMode="auto">
            <a:xfrm>
              <a:off x="6412787" y="2108150"/>
              <a:ext cx="108006" cy="64804"/>
            </a:xfrm>
            <a:custGeom>
              <a:avLst/>
              <a:gdLst>
                <a:gd name="T0" fmla="*/ 29 w 30"/>
                <a:gd name="T1" fmla="*/ 9 h 18"/>
                <a:gd name="T2" fmla="*/ 14 w 30"/>
                <a:gd name="T3" fmla="*/ 0 h 18"/>
                <a:gd name="T4" fmla="*/ 1 w 30"/>
                <a:gd name="T5" fmla="*/ 9 h 18"/>
                <a:gd name="T6" fmla="*/ 16 w 30"/>
                <a:gd name="T7" fmla="*/ 18 h 18"/>
                <a:gd name="T8" fmla="*/ 29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4"/>
                    <a:pt x="8" y="18"/>
                    <a:pt x="16" y="18"/>
                  </a:cubicBezTo>
                  <a:cubicBezTo>
                    <a:pt x="24" y="18"/>
                    <a:pt x="30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šlïḋê">
              <a:extLst>
                <a:ext uri="{FF2B5EF4-FFF2-40B4-BE49-F238E27FC236}">
                  <a16:creationId xmlns:a16="http://schemas.microsoft.com/office/drawing/2014/main" id="{CA33BDBC-03D9-4AE6-A339-504F7CCC6CC4}"/>
                </a:ext>
              </a:extLst>
            </p:cNvPr>
            <p:cNvSpPr/>
            <p:nvPr/>
          </p:nvSpPr>
          <p:spPr bwMode="auto">
            <a:xfrm>
              <a:off x="6287809" y="2188383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5 w 30"/>
                <a:gd name="T3" fmla="*/ 0 h 19"/>
                <a:gd name="T4" fmla="*/ 1 w 30"/>
                <a:gd name="T5" fmla="*/ 9 h 19"/>
                <a:gd name="T6" fmla="*/ 16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29" y="4"/>
                    <a:pt x="23" y="0"/>
                    <a:pt x="15" y="0"/>
                  </a:cubicBezTo>
                  <a:cubicBezTo>
                    <a:pt x="7" y="0"/>
                    <a:pt x="0" y="4"/>
                    <a:pt x="1" y="9"/>
                  </a:cubicBezTo>
                  <a:cubicBezTo>
                    <a:pt x="1" y="14"/>
                    <a:pt x="8" y="19"/>
                    <a:pt x="16" y="19"/>
                  </a:cubicBezTo>
                  <a:cubicBezTo>
                    <a:pt x="24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şḷîḍè">
              <a:extLst>
                <a:ext uri="{FF2B5EF4-FFF2-40B4-BE49-F238E27FC236}">
                  <a16:creationId xmlns:a16="http://schemas.microsoft.com/office/drawing/2014/main" id="{54C6E154-CBA4-402B-8883-7FD21DF44C2A}"/>
                </a:ext>
              </a:extLst>
            </p:cNvPr>
            <p:cNvSpPr/>
            <p:nvPr/>
          </p:nvSpPr>
          <p:spPr bwMode="auto">
            <a:xfrm>
              <a:off x="6418959" y="2188383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4 w 30"/>
                <a:gd name="T3" fmla="*/ 0 h 19"/>
                <a:gd name="T4" fmla="*/ 0 w 30"/>
                <a:gd name="T5" fmla="*/ 9 h 19"/>
                <a:gd name="T6" fmla="*/ 16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4"/>
                    <a:pt x="8" y="19"/>
                    <a:pt x="16" y="19"/>
                  </a:cubicBezTo>
                  <a:cubicBezTo>
                    <a:pt x="24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ïş1iḋe">
              <a:extLst>
                <a:ext uri="{FF2B5EF4-FFF2-40B4-BE49-F238E27FC236}">
                  <a16:creationId xmlns:a16="http://schemas.microsoft.com/office/drawing/2014/main" id="{855165D6-DA5D-42C6-B850-2B8A95156B91}"/>
                </a:ext>
              </a:extLst>
            </p:cNvPr>
            <p:cNvSpPr/>
            <p:nvPr/>
          </p:nvSpPr>
          <p:spPr bwMode="auto">
            <a:xfrm>
              <a:off x="6295524" y="2271702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4 w 30"/>
                <a:gd name="T3" fmla="*/ 0 h 19"/>
                <a:gd name="T4" fmla="*/ 0 w 30"/>
                <a:gd name="T5" fmla="*/ 9 h 19"/>
                <a:gd name="T6" fmla="*/ 16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4"/>
                    <a:pt x="8" y="19"/>
                    <a:pt x="16" y="19"/>
                  </a:cubicBezTo>
                  <a:cubicBezTo>
                    <a:pt x="24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ṧľïdè">
              <a:extLst>
                <a:ext uri="{FF2B5EF4-FFF2-40B4-BE49-F238E27FC236}">
                  <a16:creationId xmlns:a16="http://schemas.microsoft.com/office/drawing/2014/main" id="{BFFEBACE-3C16-4D7D-BBBD-4B084F7F5AF6}"/>
                </a:ext>
              </a:extLst>
            </p:cNvPr>
            <p:cNvSpPr/>
            <p:nvPr/>
          </p:nvSpPr>
          <p:spPr bwMode="auto">
            <a:xfrm>
              <a:off x="6426674" y="2271702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0 w 31"/>
                <a:gd name="T5" fmla="*/ 9 h 19"/>
                <a:gd name="T6" fmla="*/ 16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4"/>
                    <a:pt x="8" y="19"/>
                    <a:pt x="16" y="19"/>
                  </a:cubicBezTo>
                  <a:cubicBezTo>
                    <a:pt x="24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ïšľíḍé">
              <a:extLst>
                <a:ext uri="{FF2B5EF4-FFF2-40B4-BE49-F238E27FC236}">
                  <a16:creationId xmlns:a16="http://schemas.microsoft.com/office/drawing/2014/main" id="{E69ADC3F-7812-4B98-A00E-BEDBE89421C4}"/>
                </a:ext>
              </a:extLst>
            </p:cNvPr>
            <p:cNvSpPr/>
            <p:nvPr/>
          </p:nvSpPr>
          <p:spPr bwMode="auto">
            <a:xfrm>
              <a:off x="6298609" y="2356565"/>
              <a:ext cx="114178" cy="69433"/>
            </a:xfrm>
            <a:custGeom>
              <a:avLst/>
              <a:gdLst>
                <a:gd name="T0" fmla="*/ 31 w 31"/>
                <a:gd name="T1" fmla="*/ 9 h 19"/>
                <a:gd name="T2" fmla="*/ 15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1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1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0" y="4"/>
                    <a:pt x="1" y="9"/>
                  </a:cubicBezTo>
                  <a:cubicBezTo>
                    <a:pt x="1" y="15"/>
                    <a:pt x="8" y="19"/>
                    <a:pt x="17" y="19"/>
                  </a:cubicBezTo>
                  <a:cubicBezTo>
                    <a:pt x="25" y="19"/>
                    <a:pt x="31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ṥľïḓè">
              <a:extLst>
                <a:ext uri="{FF2B5EF4-FFF2-40B4-BE49-F238E27FC236}">
                  <a16:creationId xmlns:a16="http://schemas.microsoft.com/office/drawing/2014/main" id="{6C73ADAF-9986-4482-A57C-841D48AC15B2}"/>
                </a:ext>
              </a:extLst>
            </p:cNvPr>
            <p:cNvSpPr/>
            <p:nvPr/>
          </p:nvSpPr>
          <p:spPr bwMode="auto">
            <a:xfrm>
              <a:off x="6434389" y="2356565"/>
              <a:ext cx="112636" cy="69433"/>
            </a:xfrm>
            <a:custGeom>
              <a:avLst/>
              <a:gdLst>
                <a:gd name="T0" fmla="*/ 31 w 31"/>
                <a:gd name="T1" fmla="*/ 9 h 19"/>
                <a:gd name="T2" fmla="*/ 15 w 31"/>
                <a:gd name="T3" fmla="*/ 0 h 19"/>
                <a:gd name="T4" fmla="*/ 1 w 31"/>
                <a:gd name="T5" fmla="*/ 9 h 19"/>
                <a:gd name="T6" fmla="*/ 16 w 31"/>
                <a:gd name="T7" fmla="*/ 19 h 19"/>
                <a:gd name="T8" fmla="*/ 31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1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5"/>
                    <a:pt x="8" y="19"/>
                    <a:pt x="16" y="19"/>
                  </a:cubicBezTo>
                  <a:cubicBezTo>
                    <a:pt x="25" y="19"/>
                    <a:pt x="31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šlïḓé">
              <a:extLst>
                <a:ext uri="{FF2B5EF4-FFF2-40B4-BE49-F238E27FC236}">
                  <a16:creationId xmlns:a16="http://schemas.microsoft.com/office/drawing/2014/main" id="{2E9DC859-FF93-4524-82F7-F868C24E0AB6}"/>
                </a:ext>
              </a:extLst>
            </p:cNvPr>
            <p:cNvSpPr/>
            <p:nvPr/>
          </p:nvSpPr>
          <p:spPr bwMode="auto">
            <a:xfrm>
              <a:off x="5886643" y="1878251"/>
              <a:ext cx="101834" cy="61718"/>
            </a:xfrm>
            <a:custGeom>
              <a:avLst/>
              <a:gdLst>
                <a:gd name="T0" fmla="*/ 28 w 28"/>
                <a:gd name="T1" fmla="*/ 9 h 17"/>
                <a:gd name="T2" fmla="*/ 14 w 28"/>
                <a:gd name="T3" fmla="*/ 0 h 17"/>
                <a:gd name="T4" fmla="*/ 0 w 28"/>
                <a:gd name="T5" fmla="*/ 9 h 17"/>
                <a:gd name="T6" fmla="*/ 14 w 28"/>
                <a:gd name="T7" fmla="*/ 17 h 17"/>
                <a:gd name="T8" fmla="*/ 28 w 2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8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2" y="17"/>
                    <a:pt x="28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şļîďé">
              <a:extLst>
                <a:ext uri="{FF2B5EF4-FFF2-40B4-BE49-F238E27FC236}">
                  <a16:creationId xmlns:a16="http://schemas.microsoft.com/office/drawing/2014/main" id="{B30FF00F-6D1C-4F14-9B4C-A473D221E984}"/>
                </a:ext>
              </a:extLst>
            </p:cNvPr>
            <p:cNvSpPr/>
            <p:nvPr/>
          </p:nvSpPr>
          <p:spPr bwMode="auto">
            <a:xfrm>
              <a:off x="6010079" y="1878251"/>
              <a:ext cx="103378" cy="61718"/>
            </a:xfrm>
            <a:custGeom>
              <a:avLst/>
              <a:gdLst>
                <a:gd name="T0" fmla="*/ 28 w 28"/>
                <a:gd name="T1" fmla="*/ 9 h 17"/>
                <a:gd name="T2" fmla="*/ 14 w 28"/>
                <a:gd name="T3" fmla="*/ 0 h 17"/>
                <a:gd name="T4" fmla="*/ 0 w 28"/>
                <a:gd name="T5" fmla="*/ 9 h 17"/>
                <a:gd name="T6" fmla="*/ 14 w 28"/>
                <a:gd name="T7" fmla="*/ 17 h 17"/>
                <a:gd name="T8" fmla="*/ 28 w 2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8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2" y="17"/>
                    <a:pt x="28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śľíḓé">
              <a:extLst>
                <a:ext uri="{FF2B5EF4-FFF2-40B4-BE49-F238E27FC236}">
                  <a16:creationId xmlns:a16="http://schemas.microsoft.com/office/drawing/2014/main" id="{3B3BB63A-B395-488C-8DC8-3962F73791AA}"/>
                </a:ext>
              </a:extLst>
            </p:cNvPr>
            <p:cNvSpPr/>
            <p:nvPr/>
          </p:nvSpPr>
          <p:spPr bwMode="auto">
            <a:xfrm>
              <a:off x="6135057" y="1878251"/>
              <a:ext cx="101834" cy="61718"/>
            </a:xfrm>
            <a:custGeom>
              <a:avLst/>
              <a:gdLst>
                <a:gd name="T0" fmla="*/ 28 w 28"/>
                <a:gd name="T1" fmla="*/ 9 h 17"/>
                <a:gd name="T2" fmla="*/ 14 w 28"/>
                <a:gd name="T3" fmla="*/ 0 h 17"/>
                <a:gd name="T4" fmla="*/ 0 w 28"/>
                <a:gd name="T5" fmla="*/ 9 h 17"/>
                <a:gd name="T6" fmla="*/ 15 w 28"/>
                <a:gd name="T7" fmla="*/ 17 h 17"/>
                <a:gd name="T8" fmla="*/ 28 w 28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8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3"/>
                    <a:pt x="7" y="17"/>
                    <a:pt x="15" y="17"/>
                  </a:cubicBezTo>
                  <a:cubicBezTo>
                    <a:pt x="22" y="17"/>
                    <a:pt x="28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Sḻïdè">
              <a:extLst>
                <a:ext uri="{FF2B5EF4-FFF2-40B4-BE49-F238E27FC236}">
                  <a16:creationId xmlns:a16="http://schemas.microsoft.com/office/drawing/2014/main" id="{66DEC2DA-F830-43A0-B2BD-D9FEAA3E853F}"/>
                </a:ext>
              </a:extLst>
            </p:cNvPr>
            <p:cNvSpPr/>
            <p:nvPr/>
          </p:nvSpPr>
          <p:spPr bwMode="auto">
            <a:xfrm>
              <a:off x="6258493" y="1878251"/>
              <a:ext cx="106464" cy="61718"/>
            </a:xfrm>
            <a:custGeom>
              <a:avLst/>
              <a:gdLst>
                <a:gd name="T0" fmla="*/ 28 w 29"/>
                <a:gd name="T1" fmla="*/ 9 h 17"/>
                <a:gd name="T2" fmla="*/ 14 w 29"/>
                <a:gd name="T3" fmla="*/ 0 h 17"/>
                <a:gd name="T4" fmla="*/ 0 w 29"/>
                <a:gd name="T5" fmla="*/ 9 h 17"/>
                <a:gd name="T6" fmla="*/ 15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3"/>
                    <a:pt x="7" y="17"/>
                    <a:pt x="15" y="17"/>
                  </a:cubicBezTo>
                  <a:cubicBezTo>
                    <a:pt x="23" y="17"/>
                    <a:pt x="29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ŝļiḓê">
              <a:extLst>
                <a:ext uri="{FF2B5EF4-FFF2-40B4-BE49-F238E27FC236}">
                  <a16:creationId xmlns:a16="http://schemas.microsoft.com/office/drawing/2014/main" id="{C7AD3265-F232-45DD-9504-F36CE9541C44}"/>
                </a:ext>
              </a:extLst>
            </p:cNvPr>
            <p:cNvSpPr/>
            <p:nvPr/>
          </p:nvSpPr>
          <p:spPr bwMode="auto">
            <a:xfrm>
              <a:off x="6383472" y="1878251"/>
              <a:ext cx="104920" cy="61718"/>
            </a:xfrm>
            <a:custGeom>
              <a:avLst/>
              <a:gdLst>
                <a:gd name="T0" fmla="*/ 28 w 29"/>
                <a:gd name="T1" fmla="*/ 9 h 17"/>
                <a:gd name="T2" fmla="*/ 14 w 29"/>
                <a:gd name="T3" fmla="*/ 0 h 17"/>
                <a:gd name="T4" fmla="*/ 0 w 29"/>
                <a:gd name="T5" fmla="*/ 9 h 17"/>
                <a:gd name="T6" fmla="*/ 15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3"/>
                    <a:pt x="7" y="17"/>
                    <a:pt x="15" y="17"/>
                  </a:cubicBezTo>
                  <a:cubicBezTo>
                    <a:pt x="23" y="17"/>
                    <a:pt x="29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Slîḍè">
              <a:extLst>
                <a:ext uri="{FF2B5EF4-FFF2-40B4-BE49-F238E27FC236}">
                  <a16:creationId xmlns:a16="http://schemas.microsoft.com/office/drawing/2014/main" id="{A1E2046C-7539-4108-8DBF-0E6474856C35}"/>
                </a:ext>
              </a:extLst>
            </p:cNvPr>
            <p:cNvSpPr/>
            <p:nvPr/>
          </p:nvSpPr>
          <p:spPr bwMode="auto">
            <a:xfrm>
              <a:off x="5758578" y="1953855"/>
              <a:ext cx="106464" cy="63261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$1ïḑe">
              <a:extLst>
                <a:ext uri="{FF2B5EF4-FFF2-40B4-BE49-F238E27FC236}">
                  <a16:creationId xmlns:a16="http://schemas.microsoft.com/office/drawing/2014/main" id="{79EA4374-26C5-4F16-A7E7-13BD283F4759}"/>
                </a:ext>
              </a:extLst>
            </p:cNvPr>
            <p:cNvSpPr/>
            <p:nvPr/>
          </p:nvSpPr>
          <p:spPr bwMode="auto">
            <a:xfrm>
              <a:off x="5886643" y="1953855"/>
              <a:ext cx="101834" cy="63261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ïs1ïḑe">
              <a:extLst>
                <a:ext uri="{FF2B5EF4-FFF2-40B4-BE49-F238E27FC236}">
                  <a16:creationId xmlns:a16="http://schemas.microsoft.com/office/drawing/2014/main" id="{C3F1C0E8-DC58-4B97-A4FA-977E795CE934}"/>
                </a:ext>
              </a:extLst>
            </p:cNvPr>
            <p:cNvSpPr/>
            <p:nvPr/>
          </p:nvSpPr>
          <p:spPr bwMode="auto">
            <a:xfrm>
              <a:off x="6010079" y="1953855"/>
              <a:ext cx="106464" cy="63261"/>
            </a:xfrm>
            <a:custGeom>
              <a:avLst/>
              <a:gdLst>
                <a:gd name="T0" fmla="*/ 29 w 29"/>
                <a:gd name="T1" fmla="*/ 8 h 17"/>
                <a:gd name="T2" fmla="*/ 14 w 29"/>
                <a:gd name="T3" fmla="*/ 0 h 17"/>
                <a:gd name="T4" fmla="*/ 1 w 29"/>
                <a:gd name="T5" fmla="*/ 8 h 17"/>
                <a:gd name="T6" fmla="*/ 15 w 29"/>
                <a:gd name="T7" fmla="*/ 17 h 17"/>
                <a:gd name="T8" fmla="*/ 29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8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7" y="0"/>
                    <a:pt x="0" y="4"/>
                    <a:pt x="1" y="8"/>
                  </a:cubicBezTo>
                  <a:cubicBezTo>
                    <a:pt x="1" y="13"/>
                    <a:pt x="7" y="17"/>
                    <a:pt x="15" y="17"/>
                  </a:cubicBezTo>
                  <a:cubicBezTo>
                    <a:pt x="23" y="17"/>
                    <a:pt x="29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ṡḷîḍé">
              <a:extLst>
                <a:ext uri="{FF2B5EF4-FFF2-40B4-BE49-F238E27FC236}">
                  <a16:creationId xmlns:a16="http://schemas.microsoft.com/office/drawing/2014/main" id="{D432DC86-271A-4E33-AAC3-F58242C24517}"/>
                </a:ext>
              </a:extLst>
            </p:cNvPr>
            <p:cNvSpPr/>
            <p:nvPr/>
          </p:nvSpPr>
          <p:spPr bwMode="auto">
            <a:xfrm>
              <a:off x="6138143" y="1953855"/>
              <a:ext cx="106464" cy="63261"/>
            </a:xfrm>
            <a:custGeom>
              <a:avLst/>
              <a:gdLst>
                <a:gd name="T0" fmla="*/ 28 w 29"/>
                <a:gd name="T1" fmla="*/ 8 h 17"/>
                <a:gd name="T2" fmla="*/ 14 w 29"/>
                <a:gd name="T3" fmla="*/ 0 h 17"/>
                <a:gd name="T4" fmla="*/ 0 w 29"/>
                <a:gd name="T5" fmla="*/ 8 h 17"/>
                <a:gd name="T6" fmla="*/ 15 w 29"/>
                <a:gd name="T7" fmla="*/ 17 h 17"/>
                <a:gd name="T8" fmla="*/ 28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8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8"/>
                  </a:cubicBezTo>
                  <a:cubicBezTo>
                    <a:pt x="0" y="13"/>
                    <a:pt x="7" y="17"/>
                    <a:pt x="15" y="17"/>
                  </a:cubicBezTo>
                  <a:cubicBezTo>
                    <a:pt x="23" y="17"/>
                    <a:pt x="29" y="13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ŝḷïḍe">
              <a:extLst>
                <a:ext uri="{FF2B5EF4-FFF2-40B4-BE49-F238E27FC236}">
                  <a16:creationId xmlns:a16="http://schemas.microsoft.com/office/drawing/2014/main" id="{58019384-EFF5-4061-936A-5536880517FC}"/>
                </a:ext>
              </a:extLst>
            </p:cNvPr>
            <p:cNvSpPr/>
            <p:nvPr/>
          </p:nvSpPr>
          <p:spPr bwMode="auto">
            <a:xfrm>
              <a:off x="6263122" y="1953855"/>
              <a:ext cx="104920" cy="63261"/>
            </a:xfrm>
            <a:custGeom>
              <a:avLst/>
              <a:gdLst>
                <a:gd name="T0" fmla="*/ 29 w 29"/>
                <a:gd name="T1" fmla="*/ 8 h 17"/>
                <a:gd name="T2" fmla="*/ 14 w 29"/>
                <a:gd name="T3" fmla="*/ 0 h 17"/>
                <a:gd name="T4" fmla="*/ 1 w 29"/>
                <a:gd name="T5" fmla="*/ 8 h 17"/>
                <a:gd name="T6" fmla="*/ 15 w 29"/>
                <a:gd name="T7" fmla="*/ 17 h 17"/>
                <a:gd name="T8" fmla="*/ 29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8"/>
                  </a:moveTo>
                  <a:cubicBezTo>
                    <a:pt x="28" y="4"/>
                    <a:pt x="22" y="0"/>
                    <a:pt x="14" y="0"/>
                  </a:cubicBezTo>
                  <a:cubicBezTo>
                    <a:pt x="6" y="0"/>
                    <a:pt x="0" y="4"/>
                    <a:pt x="1" y="8"/>
                  </a:cubicBezTo>
                  <a:cubicBezTo>
                    <a:pt x="1" y="13"/>
                    <a:pt x="8" y="17"/>
                    <a:pt x="15" y="17"/>
                  </a:cubicBezTo>
                  <a:cubicBezTo>
                    <a:pt x="23" y="17"/>
                    <a:pt x="29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slîḑê">
              <a:extLst>
                <a:ext uri="{FF2B5EF4-FFF2-40B4-BE49-F238E27FC236}">
                  <a16:creationId xmlns:a16="http://schemas.microsoft.com/office/drawing/2014/main" id="{4DFA256A-77B3-4A48-88D6-FE3160716D0D}"/>
                </a:ext>
              </a:extLst>
            </p:cNvPr>
            <p:cNvSpPr/>
            <p:nvPr/>
          </p:nvSpPr>
          <p:spPr bwMode="auto">
            <a:xfrm>
              <a:off x="6389644" y="1953855"/>
              <a:ext cx="106464" cy="63261"/>
            </a:xfrm>
            <a:custGeom>
              <a:avLst/>
              <a:gdLst>
                <a:gd name="T0" fmla="*/ 28 w 29"/>
                <a:gd name="T1" fmla="*/ 8 h 17"/>
                <a:gd name="T2" fmla="*/ 14 w 29"/>
                <a:gd name="T3" fmla="*/ 0 h 17"/>
                <a:gd name="T4" fmla="*/ 0 w 29"/>
                <a:gd name="T5" fmla="*/ 8 h 17"/>
                <a:gd name="T6" fmla="*/ 15 w 29"/>
                <a:gd name="T7" fmla="*/ 17 h 17"/>
                <a:gd name="T8" fmla="*/ 28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8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8"/>
                  </a:cubicBezTo>
                  <a:cubicBezTo>
                    <a:pt x="1" y="13"/>
                    <a:pt x="7" y="17"/>
                    <a:pt x="15" y="17"/>
                  </a:cubicBezTo>
                  <a:cubicBezTo>
                    <a:pt x="23" y="17"/>
                    <a:pt x="29" y="13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íSḷiḓé">
              <a:extLst>
                <a:ext uri="{FF2B5EF4-FFF2-40B4-BE49-F238E27FC236}">
                  <a16:creationId xmlns:a16="http://schemas.microsoft.com/office/drawing/2014/main" id="{92A425E8-F6DC-4F0E-8AD3-5D65B3B8002A}"/>
                </a:ext>
              </a:extLst>
            </p:cNvPr>
            <p:cNvSpPr/>
            <p:nvPr/>
          </p:nvSpPr>
          <p:spPr bwMode="auto">
            <a:xfrm>
              <a:off x="5630514" y="2031003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5 w 29"/>
                <a:gd name="T3" fmla="*/ 0 h 17"/>
                <a:gd name="T4" fmla="*/ 0 w 29"/>
                <a:gd name="T5" fmla="*/ 9 h 17"/>
                <a:gd name="T6" fmla="*/ 14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9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3"/>
                    <a:pt x="6" y="17"/>
                    <a:pt x="14" y="17"/>
                  </a:cubicBezTo>
                  <a:cubicBezTo>
                    <a:pt x="22" y="17"/>
                    <a:pt x="29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îṣľîḋê">
              <a:extLst>
                <a:ext uri="{FF2B5EF4-FFF2-40B4-BE49-F238E27FC236}">
                  <a16:creationId xmlns:a16="http://schemas.microsoft.com/office/drawing/2014/main" id="{EB549AAD-07BD-44F3-B858-0FB091869880}"/>
                </a:ext>
              </a:extLst>
            </p:cNvPr>
            <p:cNvSpPr/>
            <p:nvPr/>
          </p:nvSpPr>
          <p:spPr bwMode="auto">
            <a:xfrm>
              <a:off x="5758578" y="2031003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5 w 29"/>
                <a:gd name="T3" fmla="*/ 0 h 17"/>
                <a:gd name="T4" fmla="*/ 0 w 29"/>
                <a:gd name="T5" fmla="*/ 9 h 17"/>
                <a:gd name="T6" fmla="*/ 14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9" y="4"/>
                    <a:pt x="22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3"/>
                    <a:pt x="7" y="17"/>
                    <a:pt x="14" y="17"/>
                  </a:cubicBezTo>
                  <a:cubicBezTo>
                    <a:pt x="22" y="17"/>
                    <a:pt x="29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íŝ1ídè">
              <a:extLst>
                <a:ext uri="{FF2B5EF4-FFF2-40B4-BE49-F238E27FC236}">
                  <a16:creationId xmlns:a16="http://schemas.microsoft.com/office/drawing/2014/main" id="{BB4BA5BF-4C70-4D1A-A577-6105F5ABF517}"/>
                </a:ext>
              </a:extLst>
            </p:cNvPr>
            <p:cNvSpPr/>
            <p:nvPr/>
          </p:nvSpPr>
          <p:spPr bwMode="auto">
            <a:xfrm>
              <a:off x="5886643" y="2031003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4 w 29"/>
                <a:gd name="T3" fmla="*/ 0 h 17"/>
                <a:gd name="T4" fmla="*/ 0 w 29"/>
                <a:gd name="T5" fmla="*/ 9 h 17"/>
                <a:gd name="T6" fmla="*/ 15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3"/>
                    <a:pt x="7" y="17"/>
                    <a:pt x="15" y="17"/>
                  </a:cubicBezTo>
                  <a:cubicBezTo>
                    <a:pt x="23" y="17"/>
                    <a:pt x="29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śļîdé">
              <a:extLst>
                <a:ext uri="{FF2B5EF4-FFF2-40B4-BE49-F238E27FC236}">
                  <a16:creationId xmlns:a16="http://schemas.microsoft.com/office/drawing/2014/main" id="{6257BEAB-BA1B-4571-8B97-855EEB84E8A6}"/>
                </a:ext>
              </a:extLst>
            </p:cNvPr>
            <p:cNvSpPr/>
            <p:nvPr/>
          </p:nvSpPr>
          <p:spPr bwMode="auto">
            <a:xfrm>
              <a:off x="6148944" y="2031003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4 w 29"/>
                <a:gd name="T3" fmla="*/ 0 h 17"/>
                <a:gd name="T4" fmla="*/ 1 w 29"/>
                <a:gd name="T5" fmla="*/ 9 h 17"/>
                <a:gd name="T6" fmla="*/ 15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7" y="0"/>
                    <a:pt x="0" y="4"/>
                    <a:pt x="1" y="9"/>
                  </a:cubicBezTo>
                  <a:cubicBezTo>
                    <a:pt x="1" y="13"/>
                    <a:pt x="8" y="17"/>
                    <a:pt x="15" y="17"/>
                  </a:cubicBezTo>
                  <a:cubicBezTo>
                    <a:pt x="23" y="17"/>
                    <a:pt x="29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îSḷïḓè">
              <a:extLst>
                <a:ext uri="{FF2B5EF4-FFF2-40B4-BE49-F238E27FC236}">
                  <a16:creationId xmlns:a16="http://schemas.microsoft.com/office/drawing/2014/main" id="{7002BBFF-0B53-425B-AB15-5874A50B3D3E}"/>
                </a:ext>
              </a:extLst>
            </p:cNvPr>
            <p:cNvSpPr/>
            <p:nvPr/>
          </p:nvSpPr>
          <p:spPr bwMode="auto">
            <a:xfrm>
              <a:off x="6269294" y="2031003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4 w 29"/>
                <a:gd name="T3" fmla="*/ 0 h 17"/>
                <a:gd name="T4" fmla="*/ 0 w 29"/>
                <a:gd name="T5" fmla="*/ 9 h 17"/>
                <a:gd name="T6" fmla="*/ 15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8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3"/>
                    <a:pt x="7" y="17"/>
                    <a:pt x="15" y="17"/>
                  </a:cubicBezTo>
                  <a:cubicBezTo>
                    <a:pt x="23" y="17"/>
                    <a:pt x="29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$ľiḋé">
              <a:extLst>
                <a:ext uri="{FF2B5EF4-FFF2-40B4-BE49-F238E27FC236}">
                  <a16:creationId xmlns:a16="http://schemas.microsoft.com/office/drawing/2014/main" id="{FF4AB30F-01D2-45F8-9FBF-AD61AF5C151F}"/>
                </a:ext>
              </a:extLst>
            </p:cNvPr>
            <p:cNvSpPr/>
            <p:nvPr/>
          </p:nvSpPr>
          <p:spPr bwMode="auto">
            <a:xfrm>
              <a:off x="6397358" y="2031003"/>
              <a:ext cx="106464" cy="61718"/>
            </a:xfrm>
            <a:custGeom>
              <a:avLst/>
              <a:gdLst>
                <a:gd name="T0" fmla="*/ 29 w 29"/>
                <a:gd name="T1" fmla="*/ 9 h 17"/>
                <a:gd name="T2" fmla="*/ 14 w 29"/>
                <a:gd name="T3" fmla="*/ 0 h 17"/>
                <a:gd name="T4" fmla="*/ 0 w 29"/>
                <a:gd name="T5" fmla="*/ 9 h 17"/>
                <a:gd name="T6" fmla="*/ 15 w 29"/>
                <a:gd name="T7" fmla="*/ 17 h 17"/>
                <a:gd name="T8" fmla="*/ 29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3"/>
                    <a:pt x="7" y="17"/>
                    <a:pt x="15" y="17"/>
                  </a:cubicBezTo>
                  <a:cubicBezTo>
                    <a:pt x="23" y="17"/>
                    <a:pt x="29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Sḷídê">
              <a:extLst>
                <a:ext uri="{FF2B5EF4-FFF2-40B4-BE49-F238E27FC236}">
                  <a16:creationId xmlns:a16="http://schemas.microsoft.com/office/drawing/2014/main" id="{E1606AF4-5BED-4B2E-ABEB-4D15D1A386EF}"/>
                </a:ext>
              </a:extLst>
            </p:cNvPr>
            <p:cNvSpPr/>
            <p:nvPr/>
          </p:nvSpPr>
          <p:spPr bwMode="auto">
            <a:xfrm>
              <a:off x="5627428" y="2108150"/>
              <a:ext cx="109550" cy="64804"/>
            </a:xfrm>
            <a:custGeom>
              <a:avLst/>
              <a:gdLst>
                <a:gd name="T0" fmla="*/ 29 w 30"/>
                <a:gd name="T1" fmla="*/ 9 h 18"/>
                <a:gd name="T2" fmla="*/ 15 w 30"/>
                <a:gd name="T3" fmla="*/ 0 h 18"/>
                <a:gd name="T4" fmla="*/ 1 w 30"/>
                <a:gd name="T5" fmla="*/ 9 h 18"/>
                <a:gd name="T6" fmla="*/ 15 w 30"/>
                <a:gd name="T7" fmla="*/ 18 h 18"/>
                <a:gd name="T8" fmla="*/ 29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9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4"/>
                    <a:pt x="7" y="18"/>
                    <a:pt x="15" y="18"/>
                  </a:cubicBezTo>
                  <a:cubicBezTo>
                    <a:pt x="23" y="18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išļïḍê">
              <a:extLst>
                <a:ext uri="{FF2B5EF4-FFF2-40B4-BE49-F238E27FC236}">
                  <a16:creationId xmlns:a16="http://schemas.microsoft.com/office/drawing/2014/main" id="{D826FBAA-A123-49E8-92C2-E9E3062F5472}"/>
                </a:ext>
              </a:extLst>
            </p:cNvPr>
            <p:cNvSpPr/>
            <p:nvPr/>
          </p:nvSpPr>
          <p:spPr bwMode="auto">
            <a:xfrm>
              <a:off x="5758578" y="2108150"/>
              <a:ext cx="106464" cy="64804"/>
            </a:xfrm>
            <a:custGeom>
              <a:avLst/>
              <a:gdLst>
                <a:gd name="T0" fmla="*/ 29 w 29"/>
                <a:gd name="T1" fmla="*/ 9 h 18"/>
                <a:gd name="T2" fmla="*/ 14 w 29"/>
                <a:gd name="T3" fmla="*/ 0 h 18"/>
                <a:gd name="T4" fmla="*/ 0 w 29"/>
                <a:gd name="T5" fmla="*/ 9 h 18"/>
                <a:gd name="T6" fmla="*/ 14 w 29"/>
                <a:gd name="T7" fmla="*/ 18 h 18"/>
                <a:gd name="T8" fmla="*/ 29 w 29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8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8"/>
                    <a:pt x="14" y="18"/>
                  </a:cubicBezTo>
                  <a:cubicBezTo>
                    <a:pt x="22" y="18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iṧḻïḍè">
              <a:extLst>
                <a:ext uri="{FF2B5EF4-FFF2-40B4-BE49-F238E27FC236}">
                  <a16:creationId xmlns:a16="http://schemas.microsoft.com/office/drawing/2014/main" id="{D020146B-5116-4B3C-BF0A-2C05B1863CA2}"/>
                </a:ext>
              </a:extLst>
            </p:cNvPr>
            <p:cNvSpPr/>
            <p:nvPr/>
          </p:nvSpPr>
          <p:spPr bwMode="auto">
            <a:xfrm>
              <a:off x="5886643" y="2108150"/>
              <a:ext cx="106464" cy="64804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šḻiḍé">
              <a:extLst>
                <a:ext uri="{FF2B5EF4-FFF2-40B4-BE49-F238E27FC236}">
                  <a16:creationId xmlns:a16="http://schemas.microsoft.com/office/drawing/2014/main" id="{F7CB10B0-7839-4A88-8E8D-9169939177C8}"/>
                </a:ext>
              </a:extLst>
            </p:cNvPr>
            <p:cNvSpPr/>
            <p:nvPr/>
          </p:nvSpPr>
          <p:spPr bwMode="auto">
            <a:xfrm>
              <a:off x="5635142" y="2188383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5 w 30"/>
                <a:gd name="T3" fmla="*/ 0 h 19"/>
                <a:gd name="T4" fmla="*/ 1 w 30"/>
                <a:gd name="T5" fmla="*/ 9 h 19"/>
                <a:gd name="T6" fmla="*/ 15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1" y="4"/>
                    <a:pt x="1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ïṧḻiďe">
              <a:extLst>
                <a:ext uri="{FF2B5EF4-FFF2-40B4-BE49-F238E27FC236}">
                  <a16:creationId xmlns:a16="http://schemas.microsoft.com/office/drawing/2014/main" id="{988415FE-9142-4F72-AE72-6D5B91B9A945}"/>
                </a:ext>
              </a:extLst>
            </p:cNvPr>
            <p:cNvSpPr/>
            <p:nvPr/>
          </p:nvSpPr>
          <p:spPr bwMode="auto">
            <a:xfrm>
              <a:off x="5766293" y="2188383"/>
              <a:ext cx="109550" cy="6943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í$ľíďe">
              <a:extLst>
                <a:ext uri="{FF2B5EF4-FFF2-40B4-BE49-F238E27FC236}">
                  <a16:creationId xmlns:a16="http://schemas.microsoft.com/office/drawing/2014/main" id="{AF6B7523-C0ED-4FAC-BA0B-22FECD7E01CB}"/>
                </a:ext>
              </a:extLst>
            </p:cNvPr>
            <p:cNvSpPr/>
            <p:nvPr/>
          </p:nvSpPr>
          <p:spPr bwMode="auto">
            <a:xfrm>
              <a:off x="5897443" y="2188383"/>
              <a:ext cx="109550" cy="69433"/>
            </a:xfrm>
            <a:custGeom>
              <a:avLst/>
              <a:gdLst>
                <a:gd name="T0" fmla="*/ 29 w 30"/>
                <a:gd name="T1" fmla="*/ 9 h 19"/>
                <a:gd name="T2" fmla="*/ 15 w 30"/>
                <a:gd name="T3" fmla="*/ 0 h 19"/>
                <a:gd name="T4" fmla="*/ 0 w 30"/>
                <a:gd name="T5" fmla="*/ 9 h 19"/>
                <a:gd name="T6" fmla="*/ 15 w 30"/>
                <a:gd name="T7" fmla="*/ 19 h 19"/>
                <a:gd name="T8" fmla="*/ 29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29" y="9"/>
                  </a:moveTo>
                  <a:cubicBezTo>
                    <a:pt x="29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30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šlïḍe">
              <a:extLst>
                <a:ext uri="{FF2B5EF4-FFF2-40B4-BE49-F238E27FC236}">
                  <a16:creationId xmlns:a16="http://schemas.microsoft.com/office/drawing/2014/main" id="{215EB0CB-863B-43B7-BC2C-5BC849F28079}"/>
                </a:ext>
              </a:extLst>
            </p:cNvPr>
            <p:cNvSpPr/>
            <p:nvPr/>
          </p:nvSpPr>
          <p:spPr bwMode="auto">
            <a:xfrm>
              <a:off x="6028594" y="2188383"/>
              <a:ext cx="106464" cy="69433"/>
            </a:xfrm>
            <a:custGeom>
              <a:avLst/>
              <a:gdLst>
                <a:gd name="T0" fmla="*/ 29 w 29"/>
                <a:gd name="T1" fmla="*/ 9 h 19"/>
                <a:gd name="T2" fmla="*/ 14 w 29"/>
                <a:gd name="T3" fmla="*/ 0 h 19"/>
                <a:gd name="T4" fmla="*/ 0 w 29"/>
                <a:gd name="T5" fmla="*/ 9 h 19"/>
                <a:gd name="T6" fmla="*/ 15 w 29"/>
                <a:gd name="T7" fmla="*/ 19 h 19"/>
                <a:gd name="T8" fmla="*/ 29 w 29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ṧļïďê">
              <a:extLst>
                <a:ext uri="{FF2B5EF4-FFF2-40B4-BE49-F238E27FC236}">
                  <a16:creationId xmlns:a16="http://schemas.microsoft.com/office/drawing/2014/main" id="{A32519A2-892B-451A-863A-7DD0A5F7BE75}"/>
                </a:ext>
              </a:extLst>
            </p:cNvPr>
            <p:cNvSpPr/>
            <p:nvPr/>
          </p:nvSpPr>
          <p:spPr bwMode="auto">
            <a:xfrm>
              <a:off x="6159744" y="2188383"/>
              <a:ext cx="106464" cy="69433"/>
            </a:xfrm>
            <a:custGeom>
              <a:avLst/>
              <a:gdLst>
                <a:gd name="T0" fmla="*/ 29 w 29"/>
                <a:gd name="T1" fmla="*/ 9 h 19"/>
                <a:gd name="T2" fmla="*/ 14 w 29"/>
                <a:gd name="T3" fmla="*/ 0 h 19"/>
                <a:gd name="T4" fmla="*/ 0 w 29"/>
                <a:gd name="T5" fmla="*/ 9 h 19"/>
                <a:gd name="T6" fmla="*/ 15 w 29"/>
                <a:gd name="T7" fmla="*/ 19 h 19"/>
                <a:gd name="T8" fmla="*/ 29 w 29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şḷiďè">
              <a:extLst>
                <a:ext uri="{FF2B5EF4-FFF2-40B4-BE49-F238E27FC236}">
                  <a16:creationId xmlns:a16="http://schemas.microsoft.com/office/drawing/2014/main" id="{8A57914E-9CFE-4719-A691-7298F4770366}"/>
                </a:ext>
              </a:extLst>
            </p:cNvPr>
            <p:cNvSpPr/>
            <p:nvPr/>
          </p:nvSpPr>
          <p:spPr bwMode="auto">
            <a:xfrm>
              <a:off x="5379013" y="2108150"/>
              <a:ext cx="109550" cy="64804"/>
            </a:xfrm>
            <a:custGeom>
              <a:avLst/>
              <a:gdLst>
                <a:gd name="T0" fmla="*/ 29 w 30"/>
                <a:gd name="T1" fmla="*/ 9 h 18"/>
                <a:gd name="T2" fmla="*/ 15 w 30"/>
                <a:gd name="T3" fmla="*/ 0 h 18"/>
                <a:gd name="T4" fmla="*/ 0 w 30"/>
                <a:gd name="T5" fmla="*/ 9 h 18"/>
                <a:gd name="T6" fmla="*/ 14 w 30"/>
                <a:gd name="T7" fmla="*/ 18 h 18"/>
                <a:gd name="T8" fmla="*/ 29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9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1" y="4"/>
                    <a:pt x="0" y="9"/>
                  </a:cubicBezTo>
                  <a:cubicBezTo>
                    <a:pt x="0" y="14"/>
                    <a:pt x="6" y="18"/>
                    <a:pt x="14" y="18"/>
                  </a:cubicBezTo>
                  <a:cubicBezTo>
                    <a:pt x="22" y="18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îśļiḍe">
              <a:extLst>
                <a:ext uri="{FF2B5EF4-FFF2-40B4-BE49-F238E27FC236}">
                  <a16:creationId xmlns:a16="http://schemas.microsoft.com/office/drawing/2014/main" id="{48E7E95E-6894-4E1D-9BBF-840EE34A96EF}"/>
                </a:ext>
              </a:extLst>
            </p:cNvPr>
            <p:cNvSpPr/>
            <p:nvPr/>
          </p:nvSpPr>
          <p:spPr bwMode="auto">
            <a:xfrm>
              <a:off x="5244777" y="2188383"/>
              <a:ext cx="109550" cy="69433"/>
            </a:xfrm>
            <a:custGeom>
              <a:avLst/>
              <a:gdLst>
                <a:gd name="T0" fmla="*/ 29 w 30"/>
                <a:gd name="T1" fmla="*/ 9 h 19"/>
                <a:gd name="T2" fmla="*/ 15 w 30"/>
                <a:gd name="T3" fmla="*/ 0 h 19"/>
                <a:gd name="T4" fmla="*/ 0 w 30"/>
                <a:gd name="T5" fmla="*/ 9 h 19"/>
                <a:gd name="T6" fmla="*/ 14 w 30"/>
                <a:gd name="T7" fmla="*/ 19 h 19"/>
                <a:gd name="T8" fmla="*/ 29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29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2" y="19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s1îḍè">
              <a:extLst>
                <a:ext uri="{FF2B5EF4-FFF2-40B4-BE49-F238E27FC236}">
                  <a16:creationId xmlns:a16="http://schemas.microsoft.com/office/drawing/2014/main" id="{0F30FF66-A785-49D5-B62E-CD5233E8AAC4}"/>
                </a:ext>
              </a:extLst>
            </p:cNvPr>
            <p:cNvSpPr/>
            <p:nvPr/>
          </p:nvSpPr>
          <p:spPr bwMode="auto">
            <a:xfrm>
              <a:off x="5375927" y="2188383"/>
              <a:ext cx="104920" cy="69433"/>
            </a:xfrm>
            <a:custGeom>
              <a:avLst/>
              <a:gdLst>
                <a:gd name="T0" fmla="*/ 29 w 29"/>
                <a:gd name="T1" fmla="*/ 9 h 19"/>
                <a:gd name="T2" fmla="*/ 15 w 29"/>
                <a:gd name="T3" fmla="*/ 0 h 19"/>
                <a:gd name="T4" fmla="*/ 0 w 29"/>
                <a:gd name="T5" fmla="*/ 9 h 19"/>
                <a:gd name="T6" fmla="*/ 14 w 29"/>
                <a:gd name="T7" fmla="*/ 19 h 19"/>
                <a:gd name="T8" fmla="*/ 29 w 29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9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2" y="19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íṣḻïḋé">
              <a:extLst>
                <a:ext uri="{FF2B5EF4-FFF2-40B4-BE49-F238E27FC236}">
                  <a16:creationId xmlns:a16="http://schemas.microsoft.com/office/drawing/2014/main" id="{E0A11925-0F66-461C-A80F-6D176A106338}"/>
                </a:ext>
              </a:extLst>
            </p:cNvPr>
            <p:cNvSpPr/>
            <p:nvPr/>
          </p:nvSpPr>
          <p:spPr bwMode="auto">
            <a:xfrm>
              <a:off x="5237062" y="2271702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6 w 30"/>
                <a:gd name="T3" fmla="*/ 0 h 19"/>
                <a:gd name="T4" fmla="*/ 0 w 30"/>
                <a:gd name="T5" fmla="*/ 9 h 19"/>
                <a:gd name="T6" fmla="*/ 14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30" y="4"/>
                    <a:pt x="24" y="0"/>
                    <a:pt x="16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2" y="19"/>
                    <a:pt x="29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ïṥļïďé">
              <a:extLst>
                <a:ext uri="{FF2B5EF4-FFF2-40B4-BE49-F238E27FC236}">
                  <a16:creationId xmlns:a16="http://schemas.microsoft.com/office/drawing/2014/main" id="{DBD9969E-CB7E-4EE4-B230-BBBFD8E2F0AA}"/>
                </a:ext>
              </a:extLst>
            </p:cNvPr>
            <p:cNvSpPr/>
            <p:nvPr/>
          </p:nvSpPr>
          <p:spPr bwMode="auto">
            <a:xfrm>
              <a:off x="5499363" y="2271702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6 w 30"/>
                <a:gd name="T3" fmla="*/ 0 h 19"/>
                <a:gd name="T4" fmla="*/ 1 w 30"/>
                <a:gd name="T5" fmla="*/ 9 h 19"/>
                <a:gd name="T6" fmla="*/ 15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30" y="4"/>
                    <a:pt x="24" y="0"/>
                    <a:pt x="16" y="0"/>
                  </a:cubicBezTo>
                  <a:cubicBezTo>
                    <a:pt x="8" y="0"/>
                    <a:pt x="1" y="4"/>
                    <a:pt x="1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išḻïḑê">
              <a:extLst>
                <a:ext uri="{FF2B5EF4-FFF2-40B4-BE49-F238E27FC236}">
                  <a16:creationId xmlns:a16="http://schemas.microsoft.com/office/drawing/2014/main" id="{21CCF8D2-8CD5-4BC0-8EBA-33A2F8058C8E}"/>
                </a:ext>
              </a:extLst>
            </p:cNvPr>
            <p:cNvSpPr/>
            <p:nvPr/>
          </p:nvSpPr>
          <p:spPr bwMode="auto">
            <a:xfrm>
              <a:off x="5635142" y="2271702"/>
              <a:ext cx="109550" cy="69433"/>
            </a:xfrm>
            <a:custGeom>
              <a:avLst/>
              <a:gdLst>
                <a:gd name="T0" fmla="*/ 29 w 30"/>
                <a:gd name="T1" fmla="*/ 9 h 19"/>
                <a:gd name="T2" fmla="*/ 15 w 30"/>
                <a:gd name="T3" fmla="*/ 0 h 19"/>
                <a:gd name="T4" fmla="*/ 0 w 30"/>
                <a:gd name="T5" fmla="*/ 9 h 19"/>
                <a:gd name="T6" fmla="*/ 14 w 30"/>
                <a:gd name="T7" fmla="*/ 19 h 19"/>
                <a:gd name="T8" fmla="*/ 29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29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3" y="19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ṡlïḓé">
              <a:extLst>
                <a:ext uri="{FF2B5EF4-FFF2-40B4-BE49-F238E27FC236}">
                  <a16:creationId xmlns:a16="http://schemas.microsoft.com/office/drawing/2014/main" id="{2E12FC83-BD0E-4AF4-ADAD-1816124FA0DD}"/>
                </a:ext>
              </a:extLst>
            </p:cNvPr>
            <p:cNvSpPr/>
            <p:nvPr/>
          </p:nvSpPr>
          <p:spPr bwMode="auto">
            <a:xfrm>
              <a:off x="5766293" y="2271702"/>
              <a:ext cx="109550" cy="6943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íṥľiďe">
              <a:extLst>
                <a:ext uri="{FF2B5EF4-FFF2-40B4-BE49-F238E27FC236}">
                  <a16:creationId xmlns:a16="http://schemas.microsoft.com/office/drawing/2014/main" id="{754DE4DB-527C-4A6F-97F5-2F004DC52352}"/>
                </a:ext>
              </a:extLst>
            </p:cNvPr>
            <p:cNvSpPr/>
            <p:nvPr/>
          </p:nvSpPr>
          <p:spPr bwMode="auto">
            <a:xfrm>
              <a:off x="5897443" y="2271702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5 w 30"/>
                <a:gd name="T3" fmla="*/ 0 h 19"/>
                <a:gd name="T4" fmla="*/ 0 w 30"/>
                <a:gd name="T5" fmla="*/ 9 h 19"/>
                <a:gd name="T6" fmla="*/ 15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4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ṣľíḑè">
              <a:extLst>
                <a:ext uri="{FF2B5EF4-FFF2-40B4-BE49-F238E27FC236}">
                  <a16:creationId xmlns:a16="http://schemas.microsoft.com/office/drawing/2014/main" id="{FC6E285E-ABB3-4E1F-864F-DD7BDA0590E5}"/>
                </a:ext>
              </a:extLst>
            </p:cNvPr>
            <p:cNvSpPr/>
            <p:nvPr/>
          </p:nvSpPr>
          <p:spPr bwMode="auto">
            <a:xfrm>
              <a:off x="6033223" y="2271702"/>
              <a:ext cx="104920" cy="69433"/>
            </a:xfrm>
            <a:custGeom>
              <a:avLst/>
              <a:gdLst>
                <a:gd name="T0" fmla="*/ 29 w 29"/>
                <a:gd name="T1" fmla="*/ 9 h 19"/>
                <a:gd name="T2" fmla="*/ 14 w 29"/>
                <a:gd name="T3" fmla="*/ 0 h 19"/>
                <a:gd name="T4" fmla="*/ 0 w 29"/>
                <a:gd name="T5" fmla="*/ 9 h 19"/>
                <a:gd name="T6" fmla="*/ 15 w 29"/>
                <a:gd name="T7" fmla="*/ 19 h 19"/>
                <a:gd name="T8" fmla="*/ 29 w 29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29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ṣļidè">
              <a:extLst>
                <a:ext uri="{FF2B5EF4-FFF2-40B4-BE49-F238E27FC236}">
                  <a16:creationId xmlns:a16="http://schemas.microsoft.com/office/drawing/2014/main" id="{EA144A3A-0486-47EF-BB5E-EB142F3E5C6E}"/>
                </a:ext>
              </a:extLst>
            </p:cNvPr>
            <p:cNvSpPr/>
            <p:nvPr/>
          </p:nvSpPr>
          <p:spPr bwMode="auto">
            <a:xfrm>
              <a:off x="6164374" y="2271702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4 w 30"/>
                <a:gd name="T3" fmla="*/ 0 h 19"/>
                <a:gd name="T4" fmla="*/ 0 w 30"/>
                <a:gd name="T5" fmla="*/ 9 h 19"/>
                <a:gd name="T6" fmla="*/ 15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4"/>
                    <a:pt x="7" y="19"/>
                    <a:pt x="15" y="19"/>
                  </a:cubicBezTo>
                  <a:cubicBezTo>
                    <a:pt x="23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ïṧliďé">
              <a:extLst>
                <a:ext uri="{FF2B5EF4-FFF2-40B4-BE49-F238E27FC236}">
                  <a16:creationId xmlns:a16="http://schemas.microsoft.com/office/drawing/2014/main" id="{E4228C4E-156E-40AF-826B-93D817992BF6}"/>
                </a:ext>
              </a:extLst>
            </p:cNvPr>
            <p:cNvSpPr/>
            <p:nvPr/>
          </p:nvSpPr>
          <p:spPr bwMode="auto">
            <a:xfrm>
              <a:off x="5360498" y="2356565"/>
              <a:ext cx="114178" cy="69433"/>
            </a:xfrm>
            <a:custGeom>
              <a:avLst/>
              <a:gdLst>
                <a:gd name="T0" fmla="*/ 31 w 31"/>
                <a:gd name="T1" fmla="*/ 9 h 19"/>
                <a:gd name="T2" fmla="*/ 16 w 31"/>
                <a:gd name="T3" fmla="*/ 0 h 19"/>
                <a:gd name="T4" fmla="*/ 1 w 31"/>
                <a:gd name="T5" fmla="*/ 9 h 19"/>
                <a:gd name="T6" fmla="*/ 15 w 31"/>
                <a:gd name="T7" fmla="*/ 19 h 19"/>
                <a:gd name="T8" fmla="*/ 31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1" y="9"/>
                  </a:moveTo>
                  <a:cubicBezTo>
                    <a:pt x="31" y="4"/>
                    <a:pt x="25" y="0"/>
                    <a:pt x="16" y="0"/>
                  </a:cubicBezTo>
                  <a:cubicBezTo>
                    <a:pt x="8" y="0"/>
                    <a:pt x="1" y="4"/>
                    <a:pt x="1" y="9"/>
                  </a:cubicBezTo>
                  <a:cubicBezTo>
                    <a:pt x="0" y="15"/>
                    <a:pt x="7" y="19"/>
                    <a:pt x="15" y="19"/>
                  </a:cubicBezTo>
                  <a:cubicBezTo>
                    <a:pt x="23" y="19"/>
                    <a:pt x="30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şļiḋe">
              <a:extLst>
                <a:ext uri="{FF2B5EF4-FFF2-40B4-BE49-F238E27FC236}">
                  <a16:creationId xmlns:a16="http://schemas.microsoft.com/office/drawing/2014/main" id="{7EB678AD-7F12-4DFF-801E-A2A8E60067FE}"/>
                </a:ext>
              </a:extLst>
            </p:cNvPr>
            <p:cNvSpPr/>
            <p:nvPr/>
          </p:nvSpPr>
          <p:spPr bwMode="auto">
            <a:xfrm>
              <a:off x="5496277" y="2356565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6 w 31"/>
                <a:gd name="T3" fmla="*/ 0 h 19"/>
                <a:gd name="T4" fmla="*/ 0 w 31"/>
                <a:gd name="T5" fmla="*/ 9 h 19"/>
                <a:gd name="T6" fmla="*/ 15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31" y="4"/>
                    <a:pt x="24" y="0"/>
                    <a:pt x="16" y="0"/>
                  </a:cubicBezTo>
                  <a:cubicBezTo>
                    <a:pt x="8" y="0"/>
                    <a:pt x="1" y="4"/>
                    <a:pt x="0" y="9"/>
                  </a:cubicBezTo>
                  <a:cubicBezTo>
                    <a:pt x="0" y="15"/>
                    <a:pt x="7" y="19"/>
                    <a:pt x="15" y="19"/>
                  </a:cubicBezTo>
                  <a:cubicBezTo>
                    <a:pt x="23" y="19"/>
                    <a:pt x="30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ṩḷíḍé">
              <a:extLst>
                <a:ext uri="{FF2B5EF4-FFF2-40B4-BE49-F238E27FC236}">
                  <a16:creationId xmlns:a16="http://schemas.microsoft.com/office/drawing/2014/main" id="{85980139-BC87-4755-9E55-8CE1DF056B3A}"/>
                </a:ext>
              </a:extLst>
            </p:cNvPr>
            <p:cNvSpPr/>
            <p:nvPr/>
          </p:nvSpPr>
          <p:spPr bwMode="auto">
            <a:xfrm>
              <a:off x="5630514" y="2356565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5 w 30"/>
                <a:gd name="T3" fmla="*/ 0 h 19"/>
                <a:gd name="T4" fmla="*/ 0 w 30"/>
                <a:gd name="T5" fmla="*/ 9 h 19"/>
                <a:gd name="T6" fmla="*/ 15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30" y="4"/>
                    <a:pt x="24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0" y="15"/>
                    <a:pt x="7" y="19"/>
                    <a:pt x="15" y="19"/>
                  </a:cubicBezTo>
                  <a:cubicBezTo>
                    <a:pt x="23" y="19"/>
                    <a:pt x="30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šḷíḑè">
              <a:extLst>
                <a:ext uri="{FF2B5EF4-FFF2-40B4-BE49-F238E27FC236}">
                  <a16:creationId xmlns:a16="http://schemas.microsoft.com/office/drawing/2014/main" id="{5FF9C7C9-36D7-4D07-9EFD-57D68DB7058E}"/>
                </a:ext>
              </a:extLst>
            </p:cNvPr>
            <p:cNvSpPr/>
            <p:nvPr/>
          </p:nvSpPr>
          <p:spPr bwMode="auto">
            <a:xfrm>
              <a:off x="5766293" y="2356565"/>
              <a:ext cx="109550" cy="6943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ṧľîďê">
              <a:extLst>
                <a:ext uri="{FF2B5EF4-FFF2-40B4-BE49-F238E27FC236}">
                  <a16:creationId xmlns:a16="http://schemas.microsoft.com/office/drawing/2014/main" id="{CD23D807-CC16-43DB-B0E0-6445BC8B19B9}"/>
                </a:ext>
              </a:extLst>
            </p:cNvPr>
            <p:cNvSpPr/>
            <p:nvPr/>
          </p:nvSpPr>
          <p:spPr bwMode="auto">
            <a:xfrm>
              <a:off x="5900529" y="2356565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4 w 30"/>
                <a:gd name="T3" fmla="*/ 0 h 19"/>
                <a:gd name="T4" fmla="*/ 0 w 30"/>
                <a:gd name="T5" fmla="*/ 9 h 19"/>
                <a:gd name="T6" fmla="*/ 15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29" y="4"/>
                    <a:pt x="23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5"/>
                    <a:pt x="7" y="19"/>
                    <a:pt x="15" y="19"/>
                  </a:cubicBezTo>
                  <a:cubicBezTo>
                    <a:pt x="23" y="19"/>
                    <a:pt x="30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íSlïdê">
              <a:extLst>
                <a:ext uri="{FF2B5EF4-FFF2-40B4-BE49-F238E27FC236}">
                  <a16:creationId xmlns:a16="http://schemas.microsoft.com/office/drawing/2014/main" id="{68366358-FF86-4F5A-AEB4-19333D429C1B}"/>
                </a:ext>
              </a:extLst>
            </p:cNvPr>
            <p:cNvSpPr/>
            <p:nvPr/>
          </p:nvSpPr>
          <p:spPr bwMode="auto">
            <a:xfrm>
              <a:off x="6033223" y="2356565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5 w 31"/>
                <a:gd name="T3" fmla="*/ 0 h 19"/>
                <a:gd name="T4" fmla="*/ 0 w 31"/>
                <a:gd name="T5" fmla="*/ 9 h 19"/>
                <a:gd name="T6" fmla="*/ 16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7" y="0"/>
                    <a:pt x="0" y="4"/>
                    <a:pt x="0" y="9"/>
                  </a:cubicBezTo>
                  <a:cubicBezTo>
                    <a:pt x="1" y="15"/>
                    <a:pt x="7" y="19"/>
                    <a:pt x="16" y="19"/>
                  </a:cubicBezTo>
                  <a:cubicBezTo>
                    <a:pt x="24" y="19"/>
                    <a:pt x="31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ṡļïḑê">
              <a:extLst>
                <a:ext uri="{FF2B5EF4-FFF2-40B4-BE49-F238E27FC236}">
                  <a16:creationId xmlns:a16="http://schemas.microsoft.com/office/drawing/2014/main" id="{E21C8AA4-0340-41B2-B7DB-9B5B067D2C38}"/>
                </a:ext>
              </a:extLst>
            </p:cNvPr>
            <p:cNvSpPr/>
            <p:nvPr/>
          </p:nvSpPr>
          <p:spPr bwMode="auto">
            <a:xfrm>
              <a:off x="6167459" y="2356565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5 w 30"/>
                <a:gd name="T3" fmla="*/ 0 h 19"/>
                <a:gd name="T4" fmla="*/ 0 w 30"/>
                <a:gd name="T5" fmla="*/ 9 h 19"/>
                <a:gd name="T6" fmla="*/ 16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0" y="15"/>
                    <a:pt x="7" y="19"/>
                    <a:pt x="16" y="19"/>
                  </a:cubicBezTo>
                  <a:cubicBezTo>
                    <a:pt x="24" y="19"/>
                    <a:pt x="30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îsľíḋe">
              <a:extLst>
                <a:ext uri="{FF2B5EF4-FFF2-40B4-BE49-F238E27FC236}">
                  <a16:creationId xmlns:a16="http://schemas.microsoft.com/office/drawing/2014/main" id="{191658D8-352F-4CED-9C50-6544A2FF84C4}"/>
                </a:ext>
              </a:extLst>
            </p:cNvPr>
            <p:cNvSpPr/>
            <p:nvPr/>
          </p:nvSpPr>
          <p:spPr bwMode="auto">
            <a:xfrm>
              <a:off x="5218547" y="2439884"/>
              <a:ext cx="117264" cy="74061"/>
            </a:xfrm>
            <a:custGeom>
              <a:avLst/>
              <a:gdLst>
                <a:gd name="T0" fmla="*/ 31 w 32"/>
                <a:gd name="T1" fmla="*/ 10 h 20"/>
                <a:gd name="T2" fmla="*/ 17 w 32"/>
                <a:gd name="T3" fmla="*/ 0 h 20"/>
                <a:gd name="T4" fmla="*/ 1 w 32"/>
                <a:gd name="T5" fmla="*/ 10 h 20"/>
                <a:gd name="T6" fmla="*/ 15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2" y="5"/>
                    <a:pt x="25" y="0"/>
                    <a:pt x="17" y="0"/>
                  </a:cubicBezTo>
                  <a:cubicBezTo>
                    <a:pt x="9" y="0"/>
                    <a:pt x="1" y="5"/>
                    <a:pt x="1" y="10"/>
                  </a:cubicBezTo>
                  <a:cubicBezTo>
                    <a:pt x="0" y="16"/>
                    <a:pt x="7" y="20"/>
                    <a:pt x="15" y="20"/>
                  </a:cubicBezTo>
                  <a:cubicBezTo>
                    <a:pt x="24" y="20"/>
                    <a:pt x="31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ŝlïḋè">
              <a:extLst>
                <a:ext uri="{FF2B5EF4-FFF2-40B4-BE49-F238E27FC236}">
                  <a16:creationId xmlns:a16="http://schemas.microsoft.com/office/drawing/2014/main" id="{32A13742-6458-4EE9-8DEA-8A06C25E376A}"/>
                </a:ext>
              </a:extLst>
            </p:cNvPr>
            <p:cNvSpPr/>
            <p:nvPr/>
          </p:nvSpPr>
          <p:spPr bwMode="auto">
            <a:xfrm>
              <a:off x="5357412" y="2439884"/>
              <a:ext cx="112636" cy="74061"/>
            </a:xfrm>
            <a:custGeom>
              <a:avLst/>
              <a:gdLst>
                <a:gd name="T0" fmla="*/ 30 w 31"/>
                <a:gd name="T1" fmla="*/ 10 h 20"/>
                <a:gd name="T2" fmla="*/ 16 w 31"/>
                <a:gd name="T3" fmla="*/ 0 h 20"/>
                <a:gd name="T4" fmla="*/ 0 w 31"/>
                <a:gd name="T5" fmla="*/ 10 h 20"/>
                <a:gd name="T6" fmla="*/ 15 w 31"/>
                <a:gd name="T7" fmla="*/ 20 h 20"/>
                <a:gd name="T8" fmla="*/ 30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0" y="10"/>
                  </a:moveTo>
                  <a:cubicBezTo>
                    <a:pt x="31" y="5"/>
                    <a:pt x="24" y="0"/>
                    <a:pt x="16" y="0"/>
                  </a:cubicBezTo>
                  <a:cubicBezTo>
                    <a:pt x="8" y="0"/>
                    <a:pt x="0" y="5"/>
                    <a:pt x="0" y="10"/>
                  </a:cubicBezTo>
                  <a:cubicBezTo>
                    <a:pt x="0" y="16"/>
                    <a:pt x="6" y="20"/>
                    <a:pt x="15" y="20"/>
                  </a:cubicBezTo>
                  <a:cubicBezTo>
                    <a:pt x="23" y="20"/>
                    <a:pt x="30" y="16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ïṣlïďe">
              <a:extLst>
                <a:ext uri="{FF2B5EF4-FFF2-40B4-BE49-F238E27FC236}">
                  <a16:creationId xmlns:a16="http://schemas.microsoft.com/office/drawing/2014/main" id="{58D00D4D-FD8F-4D2A-BF5A-7D20B67ADA15}"/>
                </a:ext>
              </a:extLst>
            </p:cNvPr>
            <p:cNvSpPr/>
            <p:nvPr/>
          </p:nvSpPr>
          <p:spPr bwMode="auto">
            <a:xfrm>
              <a:off x="5493191" y="2439884"/>
              <a:ext cx="112636" cy="74061"/>
            </a:xfrm>
            <a:custGeom>
              <a:avLst/>
              <a:gdLst>
                <a:gd name="T0" fmla="*/ 31 w 31"/>
                <a:gd name="T1" fmla="*/ 10 h 20"/>
                <a:gd name="T2" fmla="*/ 16 w 31"/>
                <a:gd name="T3" fmla="*/ 0 h 20"/>
                <a:gd name="T4" fmla="*/ 0 w 31"/>
                <a:gd name="T5" fmla="*/ 10 h 20"/>
                <a:gd name="T6" fmla="*/ 15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1" y="5"/>
                    <a:pt x="24" y="0"/>
                    <a:pt x="16" y="0"/>
                  </a:cubicBezTo>
                  <a:cubicBezTo>
                    <a:pt x="8" y="0"/>
                    <a:pt x="1" y="5"/>
                    <a:pt x="0" y="10"/>
                  </a:cubicBezTo>
                  <a:cubicBezTo>
                    <a:pt x="0" y="16"/>
                    <a:pt x="7" y="20"/>
                    <a:pt x="15" y="20"/>
                  </a:cubicBezTo>
                  <a:cubicBezTo>
                    <a:pt x="24" y="20"/>
                    <a:pt x="30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iš1ïḓe">
              <a:extLst>
                <a:ext uri="{FF2B5EF4-FFF2-40B4-BE49-F238E27FC236}">
                  <a16:creationId xmlns:a16="http://schemas.microsoft.com/office/drawing/2014/main" id="{B5144139-6D8B-4375-B403-56CDB5506FFF}"/>
                </a:ext>
              </a:extLst>
            </p:cNvPr>
            <p:cNvSpPr/>
            <p:nvPr/>
          </p:nvSpPr>
          <p:spPr bwMode="auto">
            <a:xfrm>
              <a:off x="5627428" y="2439884"/>
              <a:ext cx="112636" cy="74061"/>
            </a:xfrm>
            <a:custGeom>
              <a:avLst/>
              <a:gdLst>
                <a:gd name="T0" fmla="*/ 31 w 31"/>
                <a:gd name="T1" fmla="*/ 10 h 20"/>
                <a:gd name="T2" fmla="*/ 16 w 31"/>
                <a:gd name="T3" fmla="*/ 0 h 20"/>
                <a:gd name="T4" fmla="*/ 1 w 31"/>
                <a:gd name="T5" fmla="*/ 10 h 20"/>
                <a:gd name="T6" fmla="*/ 15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1" y="5"/>
                    <a:pt x="24" y="0"/>
                    <a:pt x="16" y="0"/>
                  </a:cubicBezTo>
                  <a:cubicBezTo>
                    <a:pt x="8" y="0"/>
                    <a:pt x="1" y="5"/>
                    <a:pt x="1" y="10"/>
                  </a:cubicBezTo>
                  <a:cubicBezTo>
                    <a:pt x="0" y="16"/>
                    <a:pt x="7" y="20"/>
                    <a:pt x="15" y="20"/>
                  </a:cubicBezTo>
                  <a:cubicBezTo>
                    <a:pt x="24" y="20"/>
                    <a:pt x="31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ïśľïďe">
              <a:extLst>
                <a:ext uri="{FF2B5EF4-FFF2-40B4-BE49-F238E27FC236}">
                  <a16:creationId xmlns:a16="http://schemas.microsoft.com/office/drawing/2014/main" id="{5B7CFDBF-B20D-4EC5-8DB7-D22D7F910038}"/>
                </a:ext>
              </a:extLst>
            </p:cNvPr>
            <p:cNvSpPr/>
            <p:nvPr/>
          </p:nvSpPr>
          <p:spPr bwMode="auto">
            <a:xfrm>
              <a:off x="5766293" y="2439884"/>
              <a:ext cx="109550" cy="74061"/>
            </a:xfrm>
            <a:custGeom>
              <a:avLst/>
              <a:gdLst>
                <a:gd name="T0" fmla="*/ 30 w 30"/>
                <a:gd name="T1" fmla="*/ 10 h 20"/>
                <a:gd name="T2" fmla="*/ 15 w 30"/>
                <a:gd name="T3" fmla="*/ 0 h 20"/>
                <a:gd name="T4" fmla="*/ 0 w 30"/>
                <a:gd name="T5" fmla="*/ 10 h 20"/>
                <a:gd name="T6" fmla="*/ 15 w 30"/>
                <a:gd name="T7" fmla="*/ 20 h 20"/>
                <a:gd name="T8" fmla="*/ 30 w 30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30" y="10"/>
                  </a:move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5"/>
                    <a:pt x="0" y="10"/>
                  </a:cubicBezTo>
                  <a:cubicBezTo>
                    <a:pt x="0" y="16"/>
                    <a:pt x="6" y="20"/>
                    <a:pt x="15" y="20"/>
                  </a:cubicBezTo>
                  <a:cubicBezTo>
                    <a:pt x="23" y="20"/>
                    <a:pt x="30" y="16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iSlïḓé">
              <a:extLst>
                <a:ext uri="{FF2B5EF4-FFF2-40B4-BE49-F238E27FC236}">
                  <a16:creationId xmlns:a16="http://schemas.microsoft.com/office/drawing/2014/main" id="{14D5600F-B8F4-4816-A363-2FE7FD15AF19}"/>
                </a:ext>
              </a:extLst>
            </p:cNvPr>
            <p:cNvSpPr/>
            <p:nvPr/>
          </p:nvSpPr>
          <p:spPr bwMode="auto">
            <a:xfrm>
              <a:off x="5900529" y="2439884"/>
              <a:ext cx="109550" cy="74061"/>
            </a:xfrm>
            <a:custGeom>
              <a:avLst/>
              <a:gdLst>
                <a:gd name="T0" fmla="*/ 30 w 30"/>
                <a:gd name="T1" fmla="*/ 10 h 20"/>
                <a:gd name="T2" fmla="*/ 15 w 30"/>
                <a:gd name="T3" fmla="*/ 0 h 20"/>
                <a:gd name="T4" fmla="*/ 0 w 30"/>
                <a:gd name="T5" fmla="*/ 10 h 20"/>
                <a:gd name="T6" fmla="*/ 15 w 30"/>
                <a:gd name="T7" fmla="*/ 20 h 20"/>
                <a:gd name="T8" fmla="*/ 30 w 30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30" y="10"/>
                  </a:move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5"/>
                    <a:pt x="0" y="10"/>
                  </a:cubicBezTo>
                  <a:cubicBezTo>
                    <a:pt x="0" y="16"/>
                    <a:pt x="7" y="20"/>
                    <a:pt x="15" y="20"/>
                  </a:cubicBezTo>
                  <a:cubicBezTo>
                    <a:pt x="24" y="20"/>
                    <a:pt x="30" y="16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ïŝļíde">
              <a:extLst>
                <a:ext uri="{FF2B5EF4-FFF2-40B4-BE49-F238E27FC236}">
                  <a16:creationId xmlns:a16="http://schemas.microsoft.com/office/drawing/2014/main" id="{7C81AA98-6F26-49CE-9DE8-0AD3BC2A350B}"/>
                </a:ext>
              </a:extLst>
            </p:cNvPr>
            <p:cNvSpPr/>
            <p:nvPr/>
          </p:nvSpPr>
          <p:spPr bwMode="auto">
            <a:xfrm>
              <a:off x="6036308" y="2439884"/>
              <a:ext cx="112636" cy="74061"/>
            </a:xfrm>
            <a:custGeom>
              <a:avLst/>
              <a:gdLst>
                <a:gd name="T0" fmla="*/ 30 w 31"/>
                <a:gd name="T1" fmla="*/ 10 h 20"/>
                <a:gd name="T2" fmla="*/ 15 w 31"/>
                <a:gd name="T3" fmla="*/ 0 h 20"/>
                <a:gd name="T4" fmla="*/ 0 w 31"/>
                <a:gd name="T5" fmla="*/ 10 h 20"/>
                <a:gd name="T6" fmla="*/ 16 w 31"/>
                <a:gd name="T7" fmla="*/ 20 h 20"/>
                <a:gd name="T8" fmla="*/ 30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0" y="10"/>
                  </a:move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5"/>
                    <a:pt x="0" y="10"/>
                  </a:cubicBezTo>
                  <a:cubicBezTo>
                    <a:pt x="0" y="16"/>
                    <a:pt x="7" y="20"/>
                    <a:pt x="16" y="20"/>
                  </a:cubicBezTo>
                  <a:cubicBezTo>
                    <a:pt x="24" y="20"/>
                    <a:pt x="31" y="16"/>
                    <a:pt x="3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îṩḻïďè">
              <a:extLst>
                <a:ext uri="{FF2B5EF4-FFF2-40B4-BE49-F238E27FC236}">
                  <a16:creationId xmlns:a16="http://schemas.microsoft.com/office/drawing/2014/main" id="{CE9B8B77-ECAA-46B0-84FD-B0D73ECFEA66}"/>
                </a:ext>
              </a:extLst>
            </p:cNvPr>
            <p:cNvSpPr/>
            <p:nvPr/>
          </p:nvSpPr>
          <p:spPr bwMode="auto">
            <a:xfrm>
              <a:off x="6170545" y="2439884"/>
              <a:ext cx="114178" cy="74061"/>
            </a:xfrm>
            <a:custGeom>
              <a:avLst/>
              <a:gdLst>
                <a:gd name="T0" fmla="*/ 31 w 31"/>
                <a:gd name="T1" fmla="*/ 10 h 20"/>
                <a:gd name="T2" fmla="*/ 15 w 31"/>
                <a:gd name="T3" fmla="*/ 0 h 20"/>
                <a:gd name="T4" fmla="*/ 0 w 31"/>
                <a:gd name="T5" fmla="*/ 10 h 20"/>
                <a:gd name="T6" fmla="*/ 16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0" y="5"/>
                    <a:pt x="23" y="0"/>
                    <a:pt x="15" y="0"/>
                  </a:cubicBezTo>
                  <a:cubicBezTo>
                    <a:pt x="7" y="0"/>
                    <a:pt x="0" y="5"/>
                    <a:pt x="0" y="10"/>
                  </a:cubicBezTo>
                  <a:cubicBezTo>
                    <a:pt x="1" y="16"/>
                    <a:pt x="8" y="20"/>
                    <a:pt x="16" y="20"/>
                  </a:cubicBezTo>
                  <a:cubicBezTo>
                    <a:pt x="24" y="20"/>
                    <a:pt x="31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śľîḓê">
              <a:extLst>
                <a:ext uri="{FF2B5EF4-FFF2-40B4-BE49-F238E27FC236}">
                  <a16:creationId xmlns:a16="http://schemas.microsoft.com/office/drawing/2014/main" id="{9578C81A-CB43-4FD7-90D1-CD24BEE1176A}"/>
                </a:ext>
              </a:extLst>
            </p:cNvPr>
            <p:cNvSpPr/>
            <p:nvPr/>
          </p:nvSpPr>
          <p:spPr bwMode="auto">
            <a:xfrm>
              <a:off x="5210833" y="2532461"/>
              <a:ext cx="117264" cy="72519"/>
            </a:xfrm>
            <a:custGeom>
              <a:avLst/>
              <a:gdLst>
                <a:gd name="T0" fmla="*/ 32 w 32"/>
                <a:gd name="T1" fmla="*/ 10 h 20"/>
                <a:gd name="T2" fmla="*/ 17 w 32"/>
                <a:gd name="T3" fmla="*/ 0 h 20"/>
                <a:gd name="T4" fmla="*/ 1 w 32"/>
                <a:gd name="T5" fmla="*/ 10 h 20"/>
                <a:gd name="T6" fmla="*/ 15 w 32"/>
                <a:gd name="T7" fmla="*/ 20 h 20"/>
                <a:gd name="T8" fmla="*/ 32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2" y="10"/>
                  </a:moveTo>
                  <a:cubicBezTo>
                    <a:pt x="32" y="4"/>
                    <a:pt x="25" y="0"/>
                    <a:pt x="17" y="0"/>
                  </a:cubicBezTo>
                  <a:cubicBezTo>
                    <a:pt x="9" y="0"/>
                    <a:pt x="1" y="4"/>
                    <a:pt x="1" y="10"/>
                  </a:cubicBezTo>
                  <a:cubicBezTo>
                    <a:pt x="0" y="15"/>
                    <a:pt x="7" y="20"/>
                    <a:pt x="15" y="20"/>
                  </a:cubicBezTo>
                  <a:cubicBezTo>
                    <a:pt x="24" y="20"/>
                    <a:pt x="31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ṧľiḑê">
              <a:extLst>
                <a:ext uri="{FF2B5EF4-FFF2-40B4-BE49-F238E27FC236}">
                  <a16:creationId xmlns:a16="http://schemas.microsoft.com/office/drawing/2014/main" id="{3A9DF891-CD50-481A-8B97-AF3AEFAB0B37}"/>
                </a:ext>
              </a:extLst>
            </p:cNvPr>
            <p:cNvSpPr/>
            <p:nvPr/>
          </p:nvSpPr>
          <p:spPr bwMode="auto">
            <a:xfrm>
              <a:off x="5349698" y="2532461"/>
              <a:ext cx="114178" cy="72519"/>
            </a:xfrm>
            <a:custGeom>
              <a:avLst/>
              <a:gdLst>
                <a:gd name="T0" fmla="*/ 31 w 31"/>
                <a:gd name="T1" fmla="*/ 10 h 20"/>
                <a:gd name="T2" fmla="*/ 16 w 31"/>
                <a:gd name="T3" fmla="*/ 0 h 20"/>
                <a:gd name="T4" fmla="*/ 0 w 31"/>
                <a:gd name="T5" fmla="*/ 10 h 20"/>
                <a:gd name="T6" fmla="*/ 15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1" y="4"/>
                    <a:pt x="25" y="0"/>
                    <a:pt x="16" y="0"/>
                  </a:cubicBezTo>
                  <a:cubicBezTo>
                    <a:pt x="8" y="0"/>
                    <a:pt x="1" y="4"/>
                    <a:pt x="0" y="10"/>
                  </a:cubicBezTo>
                  <a:cubicBezTo>
                    <a:pt x="0" y="15"/>
                    <a:pt x="7" y="20"/>
                    <a:pt x="15" y="20"/>
                  </a:cubicBezTo>
                  <a:cubicBezTo>
                    <a:pt x="24" y="20"/>
                    <a:pt x="31" y="15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îṣḷiḓe">
              <a:extLst>
                <a:ext uri="{FF2B5EF4-FFF2-40B4-BE49-F238E27FC236}">
                  <a16:creationId xmlns:a16="http://schemas.microsoft.com/office/drawing/2014/main" id="{170DC7DD-5AC8-4246-B2F5-AD7299479269}"/>
                </a:ext>
              </a:extLst>
            </p:cNvPr>
            <p:cNvSpPr/>
            <p:nvPr/>
          </p:nvSpPr>
          <p:spPr bwMode="auto">
            <a:xfrm>
              <a:off x="6039394" y="2532461"/>
              <a:ext cx="114178" cy="72519"/>
            </a:xfrm>
            <a:custGeom>
              <a:avLst/>
              <a:gdLst>
                <a:gd name="T0" fmla="*/ 31 w 31"/>
                <a:gd name="T1" fmla="*/ 10 h 20"/>
                <a:gd name="T2" fmla="*/ 15 w 31"/>
                <a:gd name="T3" fmla="*/ 0 h 20"/>
                <a:gd name="T4" fmla="*/ 0 w 31"/>
                <a:gd name="T5" fmla="*/ 10 h 20"/>
                <a:gd name="T6" fmla="*/ 16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6" y="0"/>
                    <a:pt x="0" y="4"/>
                    <a:pt x="0" y="10"/>
                  </a:cubicBezTo>
                  <a:cubicBezTo>
                    <a:pt x="0" y="15"/>
                    <a:pt x="7" y="20"/>
                    <a:pt x="16" y="20"/>
                  </a:cubicBezTo>
                  <a:cubicBezTo>
                    <a:pt x="24" y="20"/>
                    <a:pt x="31" y="15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iSḻîde">
              <a:extLst>
                <a:ext uri="{FF2B5EF4-FFF2-40B4-BE49-F238E27FC236}">
                  <a16:creationId xmlns:a16="http://schemas.microsoft.com/office/drawing/2014/main" id="{4D2243D6-B19A-44D1-9175-F9402E1E410E}"/>
                </a:ext>
              </a:extLst>
            </p:cNvPr>
            <p:cNvSpPr/>
            <p:nvPr/>
          </p:nvSpPr>
          <p:spPr bwMode="auto">
            <a:xfrm>
              <a:off x="6175174" y="2532461"/>
              <a:ext cx="115721" cy="72519"/>
            </a:xfrm>
            <a:custGeom>
              <a:avLst/>
              <a:gdLst>
                <a:gd name="T0" fmla="*/ 31 w 32"/>
                <a:gd name="T1" fmla="*/ 10 h 20"/>
                <a:gd name="T2" fmla="*/ 15 w 32"/>
                <a:gd name="T3" fmla="*/ 0 h 20"/>
                <a:gd name="T4" fmla="*/ 0 w 32"/>
                <a:gd name="T5" fmla="*/ 10 h 20"/>
                <a:gd name="T6" fmla="*/ 16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1" y="4"/>
                    <a:pt x="24" y="0"/>
                    <a:pt x="15" y="0"/>
                  </a:cubicBezTo>
                  <a:cubicBezTo>
                    <a:pt x="7" y="0"/>
                    <a:pt x="0" y="4"/>
                    <a:pt x="0" y="10"/>
                  </a:cubicBezTo>
                  <a:cubicBezTo>
                    <a:pt x="1" y="15"/>
                    <a:pt x="8" y="20"/>
                    <a:pt x="16" y="20"/>
                  </a:cubicBezTo>
                  <a:cubicBezTo>
                    <a:pt x="25" y="20"/>
                    <a:pt x="32" y="15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îšḻïdè">
              <a:extLst>
                <a:ext uri="{FF2B5EF4-FFF2-40B4-BE49-F238E27FC236}">
                  <a16:creationId xmlns:a16="http://schemas.microsoft.com/office/drawing/2014/main" id="{4AE682AA-C2D2-4D15-9F33-50A405D16860}"/>
                </a:ext>
              </a:extLst>
            </p:cNvPr>
            <p:cNvSpPr/>
            <p:nvPr/>
          </p:nvSpPr>
          <p:spPr bwMode="auto">
            <a:xfrm>
              <a:off x="6314039" y="2532461"/>
              <a:ext cx="112636" cy="72519"/>
            </a:xfrm>
            <a:custGeom>
              <a:avLst/>
              <a:gdLst>
                <a:gd name="T0" fmla="*/ 31 w 31"/>
                <a:gd name="T1" fmla="*/ 10 h 20"/>
                <a:gd name="T2" fmla="*/ 15 w 31"/>
                <a:gd name="T3" fmla="*/ 0 h 20"/>
                <a:gd name="T4" fmla="*/ 0 w 31"/>
                <a:gd name="T5" fmla="*/ 10 h 20"/>
                <a:gd name="T6" fmla="*/ 16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6" y="0"/>
                    <a:pt x="0" y="4"/>
                    <a:pt x="0" y="10"/>
                  </a:cubicBezTo>
                  <a:cubicBezTo>
                    <a:pt x="1" y="15"/>
                    <a:pt x="8" y="20"/>
                    <a:pt x="16" y="20"/>
                  </a:cubicBezTo>
                  <a:cubicBezTo>
                    <a:pt x="25" y="20"/>
                    <a:pt x="31" y="15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íšlïdé">
              <a:extLst>
                <a:ext uri="{FF2B5EF4-FFF2-40B4-BE49-F238E27FC236}">
                  <a16:creationId xmlns:a16="http://schemas.microsoft.com/office/drawing/2014/main" id="{18200E75-799A-420E-AAA2-ECA563362B3D}"/>
                </a:ext>
              </a:extLst>
            </p:cNvPr>
            <p:cNvSpPr/>
            <p:nvPr/>
          </p:nvSpPr>
          <p:spPr bwMode="auto">
            <a:xfrm>
              <a:off x="6448276" y="2532461"/>
              <a:ext cx="117264" cy="72519"/>
            </a:xfrm>
            <a:custGeom>
              <a:avLst/>
              <a:gdLst>
                <a:gd name="T0" fmla="*/ 32 w 32"/>
                <a:gd name="T1" fmla="*/ 10 h 20"/>
                <a:gd name="T2" fmla="*/ 15 w 32"/>
                <a:gd name="T3" fmla="*/ 0 h 20"/>
                <a:gd name="T4" fmla="*/ 1 w 32"/>
                <a:gd name="T5" fmla="*/ 10 h 20"/>
                <a:gd name="T6" fmla="*/ 17 w 32"/>
                <a:gd name="T7" fmla="*/ 20 h 20"/>
                <a:gd name="T8" fmla="*/ 32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2" y="10"/>
                  </a:moveTo>
                  <a:cubicBezTo>
                    <a:pt x="31" y="4"/>
                    <a:pt x="24" y="0"/>
                    <a:pt x="15" y="0"/>
                  </a:cubicBezTo>
                  <a:cubicBezTo>
                    <a:pt x="7" y="0"/>
                    <a:pt x="0" y="4"/>
                    <a:pt x="1" y="10"/>
                  </a:cubicBezTo>
                  <a:cubicBezTo>
                    <a:pt x="1" y="15"/>
                    <a:pt x="9" y="20"/>
                    <a:pt x="17" y="20"/>
                  </a:cubicBezTo>
                  <a:cubicBezTo>
                    <a:pt x="26" y="20"/>
                    <a:pt x="32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ṥlíďê">
              <a:extLst>
                <a:ext uri="{FF2B5EF4-FFF2-40B4-BE49-F238E27FC236}">
                  <a16:creationId xmlns:a16="http://schemas.microsoft.com/office/drawing/2014/main" id="{D9199A3E-6AE1-465F-8FDB-EE99796F31CD}"/>
                </a:ext>
              </a:extLst>
            </p:cNvPr>
            <p:cNvSpPr/>
            <p:nvPr/>
          </p:nvSpPr>
          <p:spPr bwMode="auto">
            <a:xfrm>
              <a:off x="9228665" y="2907396"/>
              <a:ext cx="138865" cy="84863"/>
            </a:xfrm>
            <a:custGeom>
              <a:avLst/>
              <a:gdLst>
                <a:gd name="T0" fmla="*/ 35 w 38"/>
                <a:gd name="T1" fmla="*/ 11 h 23"/>
                <a:gd name="T2" fmla="*/ 14 w 38"/>
                <a:gd name="T3" fmla="*/ 0 h 23"/>
                <a:gd name="T4" fmla="*/ 3 w 38"/>
                <a:gd name="T5" fmla="*/ 11 h 23"/>
                <a:gd name="T6" fmla="*/ 24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6" y="18"/>
                    <a:pt x="15" y="23"/>
                    <a:pt x="24" y="23"/>
                  </a:cubicBezTo>
                  <a:cubicBezTo>
                    <a:pt x="33" y="23"/>
                    <a:pt x="38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iṧ1îḑè">
              <a:extLst>
                <a:ext uri="{FF2B5EF4-FFF2-40B4-BE49-F238E27FC236}">
                  <a16:creationId xmlns:a16="http://schemas.microsoft.com/office/drawing/2014/main" id="{783C3C41-51BE-4A2E-9F82-4166B19B64F2}"/>
                </a:ext>
              </a:extLst>
            </p:cNvPr>
            <p:cNvSpPr/>
            <p:nvPr/>
          </p:nvSpPr>
          <p:spPr bwMode="auto">
            <a:xfrm>
              <a:off x="9324328" y="3112609"/>
              <a:ext cx="141951" cy="87948"/>
            </a:xfrm>
            <a:custGeom>
              <a:avLst/>
              <a:gdLst>
                <a:gd name="T0" fmla="*/ 36 w 39"/>
                <a:gd name="T1" fmla="*/ 12 h 24"/>
                <a:gd name="T2" fmla="*/ 14 w 39"/>
                <a:gd name="T3" fmla="*/ 0 h 24"/>
                <a:gd name="T4" fmla="*/ 3 w 39"/>
                <a:gd name="T5" fmla="*/ 12 h 24"/>
                <a:gd name="T6" fmla="*/ 25 w 39"/>
                <a:gd name="T7" fmla="*/ 24 h 24"/>
                <a:gd name="T8" fmla="*/ 36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6" y="12"/>
                  </a:moveTo>
                  <a:cubicBezTo>
                    <a:pt x="33" y="6"/>
                    <a:pt x="23" y="0"/>
                    <a:pt x="14" y="0"/>
                  </a:cubicBezTo>
                  <a:cubicBezTo>
                    <a:pt x="5" y="0"/>
                    <a:pt x="0" y="6"/>
                    <a:pt x="3" y="12"/>
                  </a:cubicBezTo>
                  <a:cubicBezTo>
                    <a:pt x="6" y="19"/>
                    <a:pt x="16" y="24"/>
                    <a:pt x="25" y="24"/>
                  </a:cubicBezTo>
                  <a:cubicBezTo>
                    <a:pt x="34" y="24"/>
                    <a:pt x="39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íṩḷîďê">
              <a:extLst>
                <a:ext uri="{FF2B5EF4-FFF2-40B4-BE49-F238E27FC236}">
                  <a16:creationId xmlns:a16="http://schemas.microsoft.com/office/drawing/2014/main" id="{4E37EA25-08BC-47F9-9816-BE3673FC8170}"/>
                </a:ext>
              </a:extLst>
            </p:cNvPr>
            <p:cNvSpPr/>
            <p:nvPr/>
          </p:nvSpPr>
          <p:spPr bwMode="auto">
            <a:xfrm>
              <a:off x="8717950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3 w 32"/>
                <a:gd name="T3" fmla="*/ 0 h 17"/>
                <a:gd name="T4" fmla="*/ 3 w 32"/>
                <a:gd name="T5" fmla="*/ 9 h 17"/>
                <a:gd name="T6" fmla="*/ 20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3"/>
                    <a:pt x="13" y="17"/>
                    <a:pt x="20" y="17"/>
                  </a:cubicBezTo>
                  <a:cubicBezTo>
                    <a:pt x="28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slídê">
              <a:extLst>
                <a:ext uri="{FF2B5EF4-FFF2-40B4-BE49-F238E27FC236}">
                  <a16:creationId xmlns:a16="http://schemas.microsoft.com/office/drawing/2014/main" id="{8FED1052-280E-4306-B38A-CB38BBDBCF98}"/>
                </a:ext>
              </a:extLst>
            </p:cNvPr>
            <p:cNvSpPr/>
            <p:nvPr/>
          </p:nvSpPr>
          <p:spPr bwMode="auto">
            <a:xfrm>
              <a:off x="8842929" y="1804190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20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Sḷiḓê">
              <a:extLst>
                <a:ext uri="{FF2B5EF4-FFF2-40B4-BE49-F238E27FC236}">
                  <a16:creationId xmlns:a16="http://schemas.microsoft.com/office/drawing/2014/main" id="{78231ED6-C3BE-4451-A52C-06B8B513216F}"/>
                </a:ext>
              </a:extLst>
            </p:cNvPr>
            <p:cNvSpPr/>
            <p:nvPr/>
          </p:nvSpPr>
          <p:spPr bwMode="auto">
            <a:xfrm>
              <a:off x="9210150" y="1804190"/>
              <a:ext cx="120350" cy="61718"/>
            </a:xfrm>
            <a:custGeom>
              <a:avLst/>
              <a:gdLst>
                <a:gd name="T0" fmla="*/ 30 w 33"/>
                <a:gd name="T1" fmla="*/ 9 h 17"/>
                <a:gd name="T2" fmla="*/ 12 w 33"/>
                <a:gd name="T3" fmla="*/ 0 h 17"/>
                <a:gd name="T4" fmla="*/ 3 w 33"/>
                <a:gd name="T5" fmla="*/ 9 h 17"/>
                <a:gd name="T6" fmla="*/ 21 w 33"/>
                <a:gd name="T7" fmla="*/ 17 h 17"/>
                <a:gd name="T8" fmla="*/ 30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5" y="13"/>
                    <a:pt x="13" y="17"/>
                    <a:pt x="21" y="17"/>
                  </a:cubicBezTo>
                  <a:cubicBezTo>
                    <a:pt x="28" y="17"/>
                    <a:pt x="33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šļiḓe">
              <a:extLst>
                <a:ext uri="{FF2B5EF4-FFF2-40B4-BE49-F238E27FC236}">
                  <a16:creationId xmlns:a16="http://schemas.microsoft.com/office/drawing/2014/main" id="{56A6D153-A7B2-4DAF-9A22-0ADC4497C909}"/>
                </a:ext>
              </a:extLst>
            </p:cNvPr>
            <p:cNvSpPr/>
            <p:nvPr/>
          </p:nvSpPr>
          <p:spPr bwMode="auto">
            <a:xfrm>
              <a:off x="9335128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21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7" y="4"/>
                    <a:pt x="19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3"/>
                    <a:pt x="13" y="17"/>
                    <a:pt x="21" y="17"/>
                  </a:cubicBezTo>
                  <a:cubicBezTo>
                    <a:pt x="28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ïṥ1ïḑe">
              <a:extLst>
                <a:ext uri="{FF2B5EF4-FFF2-40B4-BE49-F238E27FC236}">
                  <a16:creationId xmlns:a16="http://schemas.microsoft.com/office/drawing/2014/main" id="{F5D91002-0568-4A4D-9ED5-6925AE2CEE9A}"/>
                </a:ext>
              </a:extLst>
            </p:cNvPr>
            <p:cNvSpPr/>
            <p:nvPr/>
          </p:nvSpPr>
          <p:spPr bwMode="auto">
            <a:xfrm>
              <a:off x="6466791" y="2714528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5 w 33"/>
                <a:gd name="T3" fmla="*/ 0 h 22"/>
                <a:gd name="T4" fmla="*/ 0 w 33"/>
                <a:gd name="T5" fmla="*/ 11 h 22"/>
                <a:gd name="T6" fmla="*/ 17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1" y="5"/>
                    <a:pt x="24" y="0"/>
                    <a:pt x="15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1" y="17"/>
                    <a:pt x="8" y="22"/>
                    <a:pt x="17" y="22"/>
                  </a:cubicBezTo>
                  <a:cubicBezTo>
                    <a:pt x="26" y="22"/>
                    <a:pt x="33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şľíḍé">
              <a:extLst>
                <a:ext uri="{FF2B5EF4-FFF2-40B4-BE49-F238E27FC236}">
                  <a16:creationId xmlns:a16="http://schemas.microsoft.com/office/drawing/2014/main" id="{5049F935-7B56-415B-83E6-85FB935FC3DF}"/>
                </a:ext>
              </a:extLst>
            </p:cNvPr>
            <p:cNvSpPr/>
            <p:nvPr/>
          </p:nvSpPr>
          <p:spPr bwMode="auto">
            <a:xfrm>
              <a:off x="6550110" y="2188383"/>
              <a:ext cx="109550" cy="69433"/>
            </a:xfrm>
            <a:custGeom>
              <a:avLst/>
              <a:gdLst>
                <a:gd name="T0" fmla="*/ 30 w 30"/>
                <a:gd name="T1" fmla="*/ 9 h 19"/>
                <a:gd name="T2" fmla="*/ 14 w 30"/>
                <a:gd name="T3" fmla="*/ 0 h 19"/>
                <a:gd name="T4" fmla="*/ 0 w 30"/>
                <a:gd name="T5" fmla="*/ 9 h 19"/>
                <a:gd name="T6" fmla="*/ 16 w 30"/>
                <a:gd name="T7" fmla="*/ 19 h 19"/>
                <a:gd name="T8" fmla="*/ 30 w 3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4"/>
                    <a:pt x="8" y="19"/>
                    <a:pt x="16" y="19"/>
                  </a:cubicBezTo>
                  <a:cubicBezTo>
                    <a:pt x="24" y="19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ṣḻíḋe">
              <a:extLst>
                <a:ext uri="{FF2B5EF4-FFF2-40B4-BE49-F238E27FC236}">
                  <a16:creationId xmlns:a16="http://schemas.microsoft.com/office/drawing/2014/main" id="{AC7EF309-04FF-47DC-BD8C-8C3E3A029A90}"/>
                </a:ext>
              </a:extLst>
            </p:cNvPr>
            <p:cNvSpPr/>
            <p:nvPr/>
          </p:nvSpPr>
          <p:spPr bwMode="auto">
            <a:xfrm>
              <a:off x="6699775" y="2356565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5 w 32"/>
                <a:gd name="T3" fmla="*/ 0 h 19"/>
                <a:gd name="T4" fmla="*/ 1 w 32"/>
                <a:gd name="T5" fmla="*/ 9 h 19"/>
                <a:gd name="T6" fmla="*/ 17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5"/>
                    <a:pt x="9" y="19"/>
                    <a:pt x="17" y="19"/>
                  </a:cubicBezTo>
                  <a:cubicBezTo>
                    <a:pt x="26" y="19"/>
                    <a:pt x="32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$ļíḑê">
              <a:extLst>
                <a:ext uri="{FF2B5EF4-FFF2-40B4-BE49-F238E27FC236}">
                  <a16:creationId xmlns:a16="http://schemas.microsoft.com/office/drawing/2014/main" id="{AC6F6BA9-0D9C-4407-865A-652F6DB018AE}"/>
                </a:ext>
              </a:extLst>
            </p:cNvPr>
            <p:cNvSpPr/>
            <p:nvPr/>
          </p:nvSpPr>
          <p:spPr bwMode="auto">
            <a:xfrm>
              <a:off x="6568626" y="2356565"/>
              <a:ext cx="114178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0 w 31"/>
                <a:gd name="T5" fmla="*/ 9 h 19"/>
                <a:gd name="T6" fmla="*/ 16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5"/>
                    <a:pt x="8" y="19"/>
                    <a:pt x="16" y="19"/>
                  </a:cubicBezTo>
                  <a:cubicBezTo>
                    <a:pt x="25" y="19"/>
                    <a:pt x="31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S1íďé">
              <a:extLst>
                <a:ext uri="{FF2B5EF4-FFF2-40B4-BE49-F238E27FC236}">
                  <a16:creationId xmlns:a16="http://schemas.microsoft.com/office/drawing/2014/main" id="{BE884A38-F558-4B54-ACAF-586D8FC8EF46}"/>
                </a:ext>
              </a:extLst>
            </p:cNvPr>
            <p:cNvSpPr/>
            <p:nvPr/>
          </p:nvSpPr>
          <p:spPr bwMode="auto">
            <a:xfrm>
              <a:off x="6710577" y="2439884"/>
              <a:ext cx="117264" cy="74061"/>
            </a:xfrm>
            <a:custGeom>
              <a:avLst/>
              <a:gdLst>
                <a:gd name="T0" fmla="*/ 31 w 32"/>
                <a:gd name="T1" fmla="*/ 10 h 20"/>
                <a:gd name="T2" fmla="*/ 15 w 32"/>
                <a:gd name="T3" fmla="*/ 0 h 20"/>
                <a:gd name="T4" fmla="*/ 1 w 32"/>
                <a:gd name="T5" fmla="*/ 10 h 20"/>
                <a:gd name="T6" fmla="*/ 18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1" y="5"/>
                    <a:pt x="23" y="0"/>
                    <a:pt x="15" y="0"/>
                  </a:cubicBezTo>
                  <a:cubicBezTo>
                    <a:pt x="7" y="0"/>
                    <a:pt x="0" y="5"/>
                    <a:pt x="1" y="10"/>
                  </a:cubicBezTo>
                  <a:cubicBezTo>
                    <a:pt x="2" y="16"/>
                    <a:pt x="9" y="20"/>
                    <a:pt x="18" y="20"/>
                  </a:cubicBezTo>
                  <a:cubicBezTo>
                    <a:pt x="26" y="20"/>
                    <a:pt x="32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ïṡḷíďè">
              <a:extLst>
                <a:ext uri="{FF2B5EF4-FFF2-40B4-BE49-F238E27FC236}">
                  <a16:creationId xmlns:a16="http://schemas.microsoft.com/office/drawing/2014/main" id="{1E1EDE7C-B581-4A51-9485-FB683A146D14}"/>
                </a:ext>
              </a:extLst>
            </p:cNvPr>
            <p:cNvSpPr/>
            <p:nvPr/>
          </p:nvSpPr>
          <p:spPr bwMode="auto">
            <a:xfrm>
              <a:off x="6587141" y="2532461"/>
              <a:ext cx="117264" cy="72519"/>
            </a:xfrm>
            <a:custGeom>
              <a:avLst/>
              <a:gdLst>
                <a:gd name="T0" fmla="*/ 31 w 32"/>
                <a:gd name="T1" fmla="*/ 10 h 20"/>
                <a:gd name="T2" fmla="*/ 15 w 32"/>
                <a:gd name="T3" fmla="*/ 0 h 20"/>
                <a:gd name="T4" fmla="*/ 1 w 32"/>
                <a:gd name="T5" fmla="*/ 10 h 20"/>
                <a:gd name="T6" fmla="*/ 17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1" y="15"/>
                    <a:pt x="9" y="20"/>
                    <a:pt x="17" y="20"/>
                  </a:cubicBezTo>
                  <a:cubicBezTo>
                    <a:pt x="26" y="20"/>
                    <a:pt x="32" y="15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ïṣļiḋe">
              <a:extLst>
                <a:ext uri="{FF2B5EF4-FFF2-40B4-BE49-F238E27FC236}">
                  <a16:creationId xmlns:a16="http://schemas.microsoft.com/office/drawing/2014/main" id="{DF67BE2D-3397-4595-9BA7-3564B8BCF60C}"/>
                </a:ext>
              </a:extLst>
            </p:cNvPr>
            <p:cNvSpPr/>
            <p:nvPr/>
          </p:nvSpPr>
          <p:spPr bwMode="auto">
            <a:xfrm>
              <a:off x="6722920" y="2532461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5 w 33"/>
                <a:gd name="T3" fmla="*/ 0 h 20"/>
                <a:gd name="T4" fmla="*/ 1 w 33"/>
                <a:gd name="T5" fmla="*/ 10 h 20"/>
                <a:gd name="T6" fmla="*/ 18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4" y="0"/>
                    <a:pt x="15" y="0"/>
                  </a:cubicBezTo>
                  <a:cubicBezTo>
                    <a:pt x="7" y="0"/>
                    <a:pt x="0" y="4"/>
                    <a:pt x="1" y="10"/>
                  </a:cubicBezTo>
                  <a:cubicBezTo>
                    <a:pt x="2" y="15"/>
                    <a:pt x="9" y="20"/>
                    <a:pt x="18" y="20"/>
                  </a:cubicBezTo>
                  <a:cubicBezTo>
                    <a:pt x="26" y="20"/>
                    <a:pt x="33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îṥḷiḑe">
              <a:extLst>
                <a:ext uri="{FF2B5EF4-FFF2-40B4-BE49-F238E27FC236}">
                  <a16:creationId xmlns:a16="http://schemas.microsoft.com/office/drawing/2014/main" id="{321A9324-232B-46EB-A593-0D67ECCF6832}"/>
                </a:ext>
              </a:extLst>
            </p:cNvPr>
            <p:cNvSpPr/>
            <p:nvPr/>
          </p:nvSpPr>
          <p:spPr bwMode="auto">
            <a:xfrm>
              <a:off x="6860242" y="2532461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5 w 33"/>
                <a:gd name="T3" fmla="*/ 0 h 20"/>
                <a:gd name="T4" fmla="*/ 1 w 33"/>
                <a:gd name="T5" fmla="*/ 10 h 20"/>
                <a:gd name="T6" fmla="*/ 18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5"/>
                    <a:pt x="9" y="20"/>
                    <a:pt x="18" y="20"/>
                  </a:cubicBezTo>
                  <a:cubicBezTo>
                    <a:pt x="26" y="20"/>
                    <a:pt x="33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ïśļíḓè">
              <a:extLst>
                <a:ext uri="{FF2B5EF4-FFF2-40B4-BE49-F238E27FC236}">
                  <a16:creationId xmlns:a16="http://schemas.microsoft.com/office/drawing/2014/main" id="{1AABFF6C-C027-42DE-B6EA-1A084EB98200}"/>
                </a:ext>
              </a:extLst>
            </p:cNvPr>
            <p:cNvSpPr/>
            <p:nvPr/>
          </p:nvSpPr>
          <p:spPr bwMode="auto">
            <a:xfrm>
              <a:off x="6597941" y="2623494"/>
              <a:ext cx="117264" cy="72519"/>
            </a:xfrm>
            <a:custGeom>
              <a:avLst/>
              <a:gdLst>
                <a:gd name="T0" fmla="*/ 31 w 32"/>
                <a:gd name="T1" fmla="*/ 10 h 20"/>
                <a:gd name="T2" fmla="*/ 15 w 32"/>
                <a:gd name="T3" fmla="*/ 0 h 20"/>
                <a:gd name="T4" fmla="*/ 0 w 32"/>
                <a:gd name="T5" fmla="*/ 10 h 20"/>
                <a:gd name="T6" fmla="*/ 17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0" y="10"/>
                  </a:cubicBezTo>
                  <a:cubicBezTo>
                    <a:pt x="1" y="16"/>
                    <a:pt x="8" y="20"/>
                    <a:pt x="17" y="20"/>
                  </a:cubicBezTo>
                  <a:cubicBezTo>
                    <a:pt x="26" y="20"/>
                    <a:pt x="32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îṡ1iḓè">
              <a:extLst>
                <a:ext uri="{FF2B5EF4-FFF2-40B4-BE49-F238E27FC236}">
                  <a16:creationId xmlns:a16="http://schemas.microsoft.com/office/drawing/2014/main" id="{1CACE26A-08DC-4922-A07F-4A2C8340AD43}"/>
                </a:ext>
              </a:extLst>
            </p:cNvPr>
            <p:cNvSpPr/>
            <p:nvPr/>
          </p:nvSpPr>
          <p:spPr bwMode="auto">
            <a:xfrm>
              <a:off x="6736806" y="2623494"/>
              <a:ext cx="117264" cy="72519"/>
            </a:xfrm>
            <a:custGeom>
              <a:avLst/>
              <a:gdLst>
                <a:gd name="T0" fmla="*/ 32 w 32"/>
                <a:gd name="T1" fmla="*/ 10 h 20"/>
                <a:gd name="T2" fmla="*/ 15 w 32"/>
                <a:gd name="T3" fmla="*/ 0 h 20"/>
                <a:gd name="T4" fmla="*/ 0 w 32"/>
                <a:gd name="T5" fmla="*/ 10 h 20"/>
                <a:gd name="T6" fmla="*/ 17 w 32"/>
                <a:gd name="T7" fmla="*/ 20 h 20"/>
                <a:gd name="T8" fmla="*/ 32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2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0" y="10"/>
                  </a:cubicBezTo>
                  <a:cubicBezTo>
                    <a:pt x="1" y="16"/>
                    <a:pt x="9" y="20"/>
                    <a:pt x="17" y="20"/>
                  </a:cubicBezTo>
                  <a:cubicBezTo>
                    <a:pt x="26" y="20"/>
                    <a:pt x="32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iṧḻîḍe">
              <a:extLst>
                <a:ext uri="{FF2B5EF4-FFF2-40B4-BE49-F238E27FC236}">
                  <a16:creationId xmlns:a16="http://schemas.microsoft.com/office/drawing/2014/main" id="{568C5E1A-77C2-48B5-B87E-1B7F49108B88}"/>
                </a:ext>
              </a:extLst>
            </p:cNvPr>
            <p:cNvSpPr/>
            <p:nvPr/>
          </p:nvSpPr>
          <p:spPr bwMode="auto">
            <a:xfrm>
              <a:off x="6875671" y="2623494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5 w 33"/>
                <a:gd name="T3" fmla="*/ 0 h 20"/>
                <a:gd name="T4" fmla="*/ 1 w 33"/>
                <a:gd name="T5" fmla="*/ 10 h 20"/>
                <a:gd name="T6" fmla="*/ 18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1" y="16"/>
                    <a:pt x="9" y="20"/>
                    <a:pt x="18" y="20"/>
                  </a:cubicBezTo>
                  <a:cubicBezTo>
                    <a:pt x="26" y="20"/>
                    <a:pt x="33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sḷîḍé">
              <a:extLst>
                <a:ext uri="{FF2B5EF4-FFF2-40B4-BE49-F238E27FC236}">
                  <a16:creationId xmlns:a16="http://schemas.microsoft.com/office/drawing/2014/main" id="{026A5090-A175-403A-9C7C-7A96A2BD21C8}"/>
                </a:ext>
              </a:extLst>
            </p:cNvPr>
            <p:cNvSpPr/>
            <p:nvPr/>
          </p:nvSpPr>
          <p:spPr bwMode="auto">
            <a:xfrm>
              <a:off x="7014537" y="2623494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8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6"/>
                    <a:pt x="9" y="20"/>
                    <a:pt x="18" y="20"/>
                  </a:cubicBezTo>
                  <a:cubicBezTo>
                    <a:pt x="27" y="20"/>
                    <a:pt x="33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íś1íďe">
              <a:extLst>
                <a:ext uri="{FF2B5EF4-FFF2-40B4-BE49-F238E27FC236}">
                  <a16:creationId xmlns:a16="http://schemas.microsoft.com/office/drawing/2014/main" id="{D41D7155-9C66-4F6E-94F2-CF2219D37AC1}"/>
                </a:ext>
              </a:extLst>
            </p:cNvPr>
            <p:cNvSpPr/>
            <p:nvPr/>
          </p:nvSpPr>
          <p:spPr bwMode="auto">
            <a:xfrm>
              <a:off x="6605656" y="2714528"/>
              <a:ext cx="120350" cy="80233"/>
            </a:xfrm>
            <a:custGeom>
              <a:avLst/>
              <a:gdLst>
                <a:gd name="T0" fmla="*/ 33 w 33"/>
                <a:gd name="T1" fmla="*/ 11 h 22"/>
                <a:gd name="T2" fmla="*/ 16 w 33"/>
                <a:gd name="T3" fmla="*/ 0 h 22"/>
                <a:gd name="T4" fmla="*/ 1 w 33"/>
                <a:gd name="T5" fmla="*/ 11 h 22"/>
                <a:gd name="T6" fmla="*/ 18 w 33"/>
                <a:gd name="T7" fmla="*/ 22 h 22"/>
                <a:gd name="T8" fmla="*/ 33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3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7"/>
                    <a:pt x="9" y="22"/>
                    <a:pt x="18" y="22"/>
                  </a:cubicBezTo>
                  <a:cubicBezTo>
                    <a:pt x="27" y="22"/>
                    <a:pt x="33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isļïḍé">
              <a:extLst>
                <a:ext uri="{FF2B5EF4-FFF2-40B4-BE49-F238E27FC236}">
                  <a16:creationId xmlns:a16="http://schemas.microsoft.com/office/drawing/2014/main" id="{89B8E002-4923-4A0B-896B-5313E84FA505}"/>
                </a:ext>
              </a:extLst>
            </p:cNvPr>
            <p:cNvSpPr/>
            <p:nvPr/>
          </p:nvSpPr>
          <p:spPr bwMode="auto">
            <a:xfrm>
              <a:off x="6747607" y="2714528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5 w 33"/>
                <a:gd name="T3" fmla="*/ 0 h 22"/>
                <a:gd name="T4" fmla="*/ 1 w 33"/>
                <a:gd name="T5" fmla="*/ 11 h 22"/>
                <a:gd name="T6" fmla="*/ 18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1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1" y="17"/>
                    <a:pt x="9" y="22"/>
                    <a:pt x="18" y="22"/>
                  </a:cubicBezTo>
                  <a:cubicBezTo>
                    <a:pt x="27" y="22"/>
                    <a:pt x="33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iṩļíḓè">
              <a:extLst>
                <a:ext uri="{FF2B5EF4-FFF2-40B4-BE49-F238E27FC236}">
                  <a16:creationId xmlns:a16="http://schemas.microsoft.com/office/drawing/2014/main" id="{B6727B83-77CC-458D-97EE-BAB3ED72DF64}"/>
                </a:ext>
              </a:extLst>
            </p:cNvPr>
            <p:cNvSpPr/>
            <p:nvPr/>
          </p:nvSpPr>
          <p:spPr bwMode="auto">
            <a:xfrm>
              <a:off x="6886473" y="2714528"/>
              <a:ext cx="123436" cy="80233"/>
            </a:xfrm>
            <a:custGeom>
              <a:avLst/>
              <a:gdLst>
                <a:gd name="T0" fmla="*/ 33 w 34"/>
                <a:gd name="T1" fmla="*/ 11 h 22"/>
                <a:gd name="T2" fmla="*/ 15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7"/>
                    <a:pt x="10" y="22"/>
                    <a:pt x="19" y="22"/>
                  </a:cubicBezTo>
                  <a:cubicBezTo>
                    <a:pt x="28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ṣḻiďè">
              <a:extLst>
                <a:ext uri="{FF2B5EF4-FFF2-40B4-BE49-F238E27FC236}">
                  <a16:creationId xmlns:a16="http://schemas.microsoft.com/office/drawing/2014/main" id="{2451DDAD-FE26-420C-B22C-6333EBD0CD43}"/>
                </a:ext>
              </a:extLst>
            </p:cNvPr>
            <p:cNvSpPr/>
            <p:nvPr/>
          </p:nvSpPr>
          <p:spPr bwMode="auto">
            <a:xfrm>
              <a:off x="7028424" y="2714528"/>
              <a:ext cx="124979" cy="80233"/>
            </a:xfrm>
            <a:custGeom>
              <a:avLst/>
              <a:gdLst>
                <a:gd name="T0" fmla="*/ 33 w 34"/>
                <a:gd name="T1" fmla="*/ 11 h 22"/>
                <a:gd name="T2" fmla="*/ 15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1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7"/>
                    <a:pt x="10" y="22"/>
                    <a:pt x="19" y="22"/>
                  </a:cubicBezTo>
                  <a:cubicBezTo>
                    <a:pt x="27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ṧ1îḋè">
              <a:extLst>
                <a:ext uri="{FF2B5EF4-FFF2-40B4-BE49-F238E27FC236}">
                  <a16:creationId xmlns:a16="http://schemas.microsoft.com/office/drawing/2014/main" id="{DBFBAF1C-3935-452E-9265-7E4328E22C0A}"/>
                </a:ext>
              </a:extLst>
            </p:cNvPr>
            <p:cNvSpPr/>
            <p:nvPr/>
          </p:nvSpPr>
          <p:spPr bwMode="auto">
            <a:xfrm>
              <a:off x="6616456" y="2810191"/>
              <a:ext cx="123436" cy="80233"/>
            </a:xfrm>
            <a:custGeom>
              <a:avLst/>
              <a:gdLst>
                <a:gd name="T0" fmla="*/ 33 w 34"/>
                <a:gd name="T1" fmla="*/ 11 h 22"/>
                <a:gd name="T2" fmla="*/ 16 w 34"/>
                <a:gd name="T3" fmla="*/ 0 h 22"/>
                <a:gd name="T4" fmla="*/ 1 w 34"/>
                <a:gd name="T5" fmla="*/ 11 h 22"/>
                <a:gd name="T6" fmla="*/ 18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7"/>
                    <a:pt x="9" y="22"/>
                    <a:pt x="18" y="22"/>
                  </a:cubicBezTo>
                  <a:cubicBezTo>
                    <a:pt x="27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íśḻidè">
              <a:extLst>
                <a:ext uri="{FF2B5EF4-FFF2-40B4-BE49-F238E27FC236}">
                  <a16:creationId xmlns:a16="http://schemas.microsoft.com/office/drawing/2014/main" id="{91DDAC7D-80DF-4845-B152-9678E0226BD6}"/>
                </a:ext>
              </a:extLst>
            </p:cNvPr>
            <p:cNvSpPr/>
            <p:nvPr/>
          </p:nvSpPr>
          <p:spPr bwMode="auto">
            <a:xfrm>
              <a:off x="6758407" y="2810191"/>
              <a:ext cx="124979" cy="80233"/>
            </a:xfrm>
            <a:custGeom>
              <a:avLst/>
              <a:gdLst>
                <a:gd name="T0" fmla="*/ 33 w 34"/>
                <a:gd name="T1" fmla="*/ 11 h 22"/>
                <a:gd name="T2" fmla="*/ 16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7"/>
                    <a:pt x="10" y="22"/>
                    <a:pt x="19" y="22"/>
                  </a:cubicBezTo>
                  <a:cubicBezTo>
                    <a:pt x="27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í$ľidé">
              <a:extLst>
                <a:ext uri="{FF2B5EF4-FFF2-40B4-BE49-F238E27FC236}">
                  <a16:creationId xmlns:a16="http://schemas.microsoft.com/office/drawing/2014/main" id="{4748403D-8D24-4A53-8029-B3BF57AEB147}"/>
                </a:ext>
              </a:extLst>
            </p:cNvPr>
            <p:cNvSpPr/>
            <p:nvPr/>
          </p:nvSpPr>
          <p:spPr bwMode="auto">
            <a:xfrm>
              <a:off x="6900359" y="2810191"/>
              <a:ext cx="124979" cy="80233"/>
            </a:xfrm>
            <a:custGeom>
              <a:avLst/>
              <a:gdLst>
                <a:gd name="T0" fmla="*/ 33 w 34"/>
                <a:gd name="T1" fmla="*/ 11 h 22"/>
                <a:gd name="T2" fmla="*/ 16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7"/>
                    <a:pt x="10" y="22"/>
                    <a:pt x="19" y="22"/>
                  </a:cubicBezTo>
                  <a:cubicBezTo>
                    <a:pt x="28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ï$líḓe">
              <a:extLst>
                <a:ext uri="{FF2B5EF4-FFF2-40B4-BE49-F238E27FC236}">
                  <a16:creationId xmlns:a16="http://schemas.microsoft.com/office/drawing/2014/main" id="{BA5A0919-E16E-4726-9FB8-193254533695}"/>
                </a:ext>
              </a:extLst>
            </p:cNvPr>
            <p:cNvSpPr/>
            <p:nvPr/>
          </p:nvSpPr>
          <p:spPr bwMode="auto">
            <a:xfrm>
              <a:off x="6627257" y="2907396"/>
              <a:ext cx="123436" cy="84863"/>
            </a:xfrm>
            <a:custGeom>
              <a:avLst/>
              <a:gdLst>
                <a:gd name="T0" fmla="*/ 33 w 34"/>
                <a:gd name="T1" fmla="*/ 11 h 23"/>
                <a:gd name="T2" fmla="*/ 16 w 34"/>
                <a:gd name="T3" fmla="*/ 0 h 23"/>
                <a:gd name="T4" fmla="*/ 1 w 34"/>
                <a:gd name="T5" fmla="*/ 11 h 23"/>
                <a:gd name="T6" fmla="*/ 18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8"/>
                    <a:pt x="9" y="23"/>
                    <a:pt x="18" y="23"/>
                  </a:cubicBezTo>
                  <a:cubicBezTo>
                    <a:pt x="27" y="23"/>
                    <a:pt x="34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íṥľíḋê">
              <a:extLst>
                <a:ext uri="{FF2B5EF4-FFF2-40B4-BE49-F238E27FC236}">
                  <a16:creationId xmlns:a16="http://schemas.microsoft.com/office/drawing/2014/main" id="{D44FCA18-4C52-473F-8D5B-92635E0A745E}"/>
                </a:ext>
              </a:extLst>
            </p:cNvPr>
            <p:cNvSpPr/>
            <p:nvPr/>
          </p:nvSpPr>
          <p:spPr bwMode="auto">
            <a:xfrm>
              <a:off x="6773837" y="2907396"/>
              <a:ext cx="123436" cy="84863"/>
            </a:xfrm>
            <a:custGeom>
              <a:avLst/>
              <a:gdLst>
                <a:gd name="T0" fmla="*/ 33 w 34"/>
                <a:gd name="T1" fmla="*/ 11 h 23"/>
                <a:gd name="T2" fmla="*/ 15 w 34"/>
                <a:gd name="T3" fmla="*/ 0 h 23"/>
                <a:gd name="T4" fmla="*/ 1 w 34"/>
                <a:gd name="T5" fmla="*/ 11 h 23"/>
                <a:gd name="T6" fmla="*/ 18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1" y="18"/>
                    <a:pt x="9" y="23"/>
                    <a:pt x="18" y="23"/>
                  </a:cubicBezTo>
                  <a:cubicBezTo>
                    <a:pt x="27" y="23"/>
                    <a:pt x="34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śľîḋe">
              <a:extLst>
                <a:ext uri="{FF2B5EF4-FFF2-40B4-BE49-F238E27FC236}">
                  <a16:creationId xmlns:a16="http://schemas.microsoft.com/office/drawing/2014/main" id="{C430A3B7-B87C-49DA-B335-E97217642B79}"/>
                </a:ext>
              </a:extLst>
            </p:cNvPr>
            <p:cNvSpPr/>
            <p:nvPr/>
          </p:nvSpPr>
          <p:spPr bwMode="auto">
            <a:xfrm>
              <a:off x="6915788" y="2907396"/>
              <a:ext cx="128065" cy="84863"/>
            </a:xfrm>
            <a:custGeom>
              <a:avLst/>
              <a:gdLst>
                <a:gd name="T0" fmla="*/ 34 w 35"/>
                <a:gd name="T1" fmla="*/ 11 h 23"/>
                <a:gd name="T2" fmla="*/ 16 w 35"/>
                <a:gd name="T3" fmla="*/ 0 h 23"/>
                <a:gd name="T4" fmla="*/ 1 w 35"/>
                <a:gd name="T5" fmla="*/ 11 h 23"/>
                <a:gd name="T6" fmla="*/ 19 w 35"/>
                <a:gd name="T7" fmla="*/ 23 h 23"/>
                <a:gd name="T8" fmla="*/ 34 w 3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34" y="11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8"/>
                    <a:pt x="10" y="23"/>
                    <a:pt x="19" y="23"/>
                  </a:cubicBezTo>
                  <a:cubicBezTo>
                    <a:pt x="28" y="23"/>
                    <a:pt x="35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ïṩḻiḑe">
              <a:extLst>
                <a:ext uri="{FF2B5EF4-FFF2-40B4-BE49-F238E27FC236}">
                  <a16:creationId xmlns:a16="http://schemas.microsoft.com/office/drawing/2014/main" id="{7985B284-671C-424E-B929-20561180F909}"/>
                </a:ext>
              </a:extLst>
            </p:cNvPr>
            <p:cNvSpPr/>
            <p:nvPr/>
          </p:nvSpPr>
          <p:spPr bwMode="auto">
            <a:xfrm>
              <a:off x="7060825" y="2907396"/>
              <a:ext cx="128065" cy="84863"/>
            </a:xfrm>
            <a:custGeom>
              <a:avLst/>
              <a:gdLst>
                <a:gd name="T0" fmla="*/ 33 w 35"/>
                <a:gd name="T1" fmla="*/ 11 h 23"/>
                <a:gd name="T2" fmla="*/ 15 w 35"/>
                <a:gd name="T3" fmla="*/ 0 h 23"/>
                <a:gd name="T4" fmla="*/ 1 w 35"/>
                <a:gd name="T5" fmla="*/ 11 h 23"/>
                <a:gd name="T6" fmla="*/ 19 w 35"/>
                <a:gd name="T7" fmla="*/ 23 h 23"/>
                <a:gd name="T8" fmla="*/ 33 w 3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8"/>
                    <a:pt x="10" y="23"/>
                    <a:pt x="19" y="23"/>
                  </a:cubicBezTo>
                  <a:cubicBezTo>
                    <a:pt x="28" y="23"/>
                    <a:pt x="35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Sľiďé">
              <a:extLst>
                <a:ext uri="{FF2B5EF4-FFF2-40B4-BE49-F238E27FC236}">
                  <a16:creationId xmlns:a16="http://schemas.microsoft.com/office/drawing/2014/main" id="{925912BB-D15E-49FE-A8DB-7AF0D28F2AE5}"/>
                </a:ext>
              </a:extLst>
            </p:cNvPr>
            <p:cNvSpPr/>
            <p:nvPr/>
          </p:nvSpPr>
          <p:spPr bwMode="auto">
            <a:xfrm>
              <a:off x="7207405" y="2907396"/>
              <a:ext cx="123436" cy="84863"/>
            </a:xfrm>
            <a:custGeom>
              <a:avLst/>
              <a:gdLst>
                <a:gd name="T0" fmla="*/ 33 w 34"/>
                <a:gd name="T1" fmla="*/ 11 h 23"/>
                <a:gd name="T2" fmla="*/ 15 w 34"/>
                <a:gd name="T3" fmla="*/ 0 h 23"/>
                <a:gd name="T4" fmla="*/ 1 w 34"/>
                <a:gd name="T5" fmla="*/ 11 h 23"/>
                <a:gd name="T6" fmla="*/ 19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8"/>
                    <a:pt x="10" y="23"/>
                    <a:pt x="19" y="23"/>
                  </a:cubicBezTo>
                  <a:cubicBezTo>
                    <a:pt x="28" y="23"/>
                    <a:pt x="34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ïṡļíḋé">
              <a:extLst>
                <a:ext uri="{FF2B5EF4-FFF2-40B4-BE49-F238E27FC236}">
                  <a16:creationId xmlns:a16="http://schemas.microsoft.com/office/drawing/2014/main" id="{26CDA3DE-CA0E-4835-B506-BA3F41F36605}"/>
                </a:ext>
              </a:extLst>
            </p:cNvPr>
            <p:cNvSpPr/>
            <p:nvPr/>
          </p:nvSpPr>
          <p:spPr bwMode="auto">
            <a:xfrm>
              <a:off x="6784638" y="3010774"/>
              <a:ext cx="128065" cy="83319"/>
            </a:xfrm>
            <a:custGeom>
              <a:avLst/>
              <a:gdLst>
                <a:gd name="T0" fmla="*/ 34 w 35"/>
                <a:gd name="T1" fmla="*/ 11 h 23"/>
                <a:gd name="T2" fmla="*/ 16 w 35"/>
                <a:gd name="T3" fmla="*/ 0 h 23"/>
                <a:gd name="T4" fmla="*/ 1 w 35"/>
                <a:gd name="T5" fmla="*/ 11 h 23"/>
                <a:gd name="T6" fmla="*/ 19 w 35"/>
                <a:gd name="T7" fmla="*/ 23 h 23"/>
                <a:gd name="T8" fmla="*/ 34 w 3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34" y="11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8"/>
                    <a:pt x="10" y="23"/>
                    <a:pt x="19" y="23"/>
                  </a:cubicBezTo>
                  <a:cubicBezTo>
                    <a:pt x="28" y="23"/>
                    <a:pt x="35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ṧ1ïḋé">
              <a:extLst>
                <a:ext uri="{FF2B5EF4-FFF2-40B4-BE49-F238E27FC236}">
                  <a16:creationId xmlns:a16="http://schemas.microsoft.com/office/drawing/2014/main" id="{35D8C9AF-7789-426E-99EB-59D93A70010B}"/>
                </a:ext>
              </a:extLst>
            </p:cNvPr>
            <p:cNvSpPr/>
            <p:nvPr/>
          </p:nvSpPr>
          <p:spPr bwMode="auto">
            <a:xfrm>
              <a:off x="6929675" y="3010774"/>
              <a:ext cx="128065" cy="83319"/>
            </a:xfrm>
            <a:custGeom>
              <a:avLst/>
              <a:gdLst>
                <a:gd name="T0" fmla="*/ 34 w 35"/>
                <a:gd name="T1" fmla="*/ 11 h 23"/>
                <a:gd name="T2" fmla="*/ 16 w 35"/>
                <a:gd name="T3" fmla="*/ 0 h 23"/>
                <a:gd name="T4" fmla="*/ 1 w 35"/>
                <a:gd name="T5" fmla="*/ 11 h 23"/>
                <a:gd name="T6" fmla="*/ 20 w 35"/>
                <a:gd name="T7" fmla="*/ 23 h 23"/>
                <a:gd name="T8" fmla="*/ 34 w 3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34" y="11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2" y="18"/>
                    <a:pt x="10" y="23"/>
                    <a:pt x="20" y="23"/>
                  </a:cubicBezTo>
                  <a:cubicBezTo>
                    <a:pt x="29" y="23"/>
                    <a:pt x="35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S1iḋê">
              <a:extLst>
                <a:ext uri="{FF2B5EF4-FFF2-40B4-BE49-F238E27FC236}">
                  <a16:creationId xmlns:a16="http://schemas.microsoft.com/office/drawing/2014/main" id="{835C80D2-2900-4A0F-81E4-56A954A1D767}"/>
                </a:ext>
              </a:extLst>
            </p:cNvPr>
            <p:cNvSpPr/>
            <p:nvPr/>
          </p:nvSpPr>
          <p:spPr bwMode="auto">
            <a:xfrm>
              <a:off x="7079340" y="3010774"/>
              <a:ext cx="128065" cy="83319"/>
            </a:xfrm>
            <a:custGeom>
              <a:avLst/>
              <a:gdLst>
                <a:gd name="T0" fmla="*/ 33 w 35"/>
                <a:gd name="T1" fmla="*/ 11 h 23"/>
                <a:gd name="T2" fmla="*/ 15 w 35"/>
                <a:gd name="T3" fmla="*/ 0 h 23"/>
                <a:gd name="T4" fmla="*/ 1 w 35"/>
                <a:gd name="T5" fmla="*/ 11 h 23"/>
                <a:gd name="T6" fmla="*/ 19 w 35"/>
                <a:gd name="T7" fmla="*/ 23 h 23"/>
                <a:gd name="T8" fmla="*/ 33 w 3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8"/>
                    <a:pt x="10" y="23"/>
                    <a:pt x="19" y="23"/>
                  </a:cubicBezTo>
                  <a:cubicBezTo>
                    <a:pt x="28" y="23"/>
                    <a:pt x="35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išḻídé">
              <a:extLst>
                <a:ext uri="{FF2B5EF4-FFF2-40B4-BE49-F238E27FC236}">
                  <a16:creationId xmlns:a16="http://schemas.microsoft.com/office/drawing/2014/main" id="{B3A8522F-1EA4-4C86-AFFF-05F5D00475AF}"/>
                </a:ext>
              </a:extLst>
            </p:cNvPr>
            <p:cNvSpPr/>
            <p:nvPr/>
          </p:nvSpPr>
          <p:spPr bwMode="auto">
            <a:xfrm>
              <a:off x="7225921" y="3010774"/>
              <a:ext cx="128065" cy="83319"/>
            </a:xfrm>
            <a:custGeom>
              <a:avLst/>
              <a:gdLst>
                <a:gd name="T0" fmla="*/ 34 w 35"/>
                <a:gd name="T1" fmla="*/ 11 h 23"/>
                <a:gd name="T2" fmla="*/ 15 w 35"/>
                <a:gd name="T3" fmla="*/ 0 h 23"/>
                <a:gd name="T4" fmla="*/ 1 w 35"/>
                <a:gd name="T5" fmla="*/ 11 h 23"/>
                <a:gd name="T6" fmla="*/ 20 w 35"/>
                <a:gd name="T7" fmla="*/ 23 h 23"/>
                <a:gd name="T8" fmla="*/ 34 w 35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34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8"/>
                    <a:pt x="10" y="23"/>
                    <a:pt x="20" y="23"/>
                  </a:cubicBezTo>
                  <a:cubicBezTo>
                    <a:pt x="29" y="23"/>
                    <a:pt x="35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îŝḷiḑé">
              <a:extLst>
                <a:ext uri="{FF2B5EF4-FFF2-40B4-BE49-F238E27FC236}">
                  <a16:creationId xmlns:a16="http://schemas.microsoft.com/office/drawing/2014/main" id="{F7AEB9D0-A39C-4B78-BA79-EF7A3D9E73EF}"/>
                </a:ext>
              </a:extLst>
            </p:cNvPr>
            <p:cNvSpPr/>
            <p:nvPr/>
          </p:nvSpPr>
          <p:spPr bwMode="auto">
            <a:xfrm>
              <a:off x="7664118" y="3010774"/>
              <a:ext cx="131151" cy="83319"/>
            </a:xfrm>
            <a:custGeom>
              <a:avLst/>
              <a:gdLst>
                <a:gd name="T0" fmla="*/ 35 w 36"/>
                <a:gd name="T1" fmla="*/ 11 h 23"/>
                <a:gd name="T2" fmla="*/ 15 w 36"/>
                <a:gd name="T3" fmla="*/ 0 h 23"/>
                <a:gd name="T4" fmla="*/ 2 w 36"/>
                <a:gd name="T5" fmla="*/ 11 h 23"/>
                <a:gd name="T6" fmla="*/ 21 w 36"/>
                <a:gd name="T7" fmla="*/ 23 h 23"/>
                <a:gd name="T8" fmla="*/ 35 w 36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5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3" y="18"/>
                    <a:pt x="12" y="23"/>
                    <a:pt x="21" y="23"/>
                  </a:cubicBezTo>
                  <a:cubicBezTo>
                    <a:pt x="30" y="23"/>
                    <a:pt x="36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î$ļïḋê">
              <a:extLst>
                <a:ext uri="{FF2B5EF4-FFF2-40B4-BE49-F238E27FC236}">
                  <a16:creationId xmlns:a16="http://schemas.microsoft.com/office/drawing/2014/main" id="{E3011AE6-3A7A-4B8A-9773-12E336F1CC08}"/>
                </a:ext>
              </a:extLst>
            </p:cNvPr>
            <p:cNvSpPr/>
            <p:nvPr/>
          </p:nvSpPr>
          <p:spPr bwMode="auto">
            <a:xfrm>
              <a:off x="6798524" y="3112609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6 w 35"/>
                <a:gd name="T3" fmla="*/ 0 h 24"/>
                <a:gd name="T4" fmla="*/ 1 w 35"/>
                <a:gd name="T5" fmla="*/ 12 h 24"/>
                <a:gd name="T6" fmla="*/ 19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3" y="6"/>
                    <a:pt x="25" y="0"/>
                    <a:pt x="16" y="0"/>
                  </a:cubicBezTo>
                  <a:cubicBezTo>
                    <a:pt x="7" y="0"/>
                    <a:pt x="0" y="6"/>
                    <a:pt x="1" y="12"/>
                  </a:cubicBezTo>
                  <a:cubicBezTo>
                    <a:pt x="2" y="19"/>
                    <a:pt x="10" y="24"/>
                    <a:pt x="19" y="24"/>
                  </a:cubicBezTo>
                  <a:cubicBezTo>
                    <a:pt x="28" y="24"/>
                    <a:pt x="35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íṩ1îḑé">
              <a:extLst>
                <a:ext uri="{FF2B5EF4-FFF2-40B4-BE49-F238E27FC236}">
                  <a16:creationId xmlns:a16="http://schemas.microsoft.com/office/drawing/2014/main" id="{28D5171E-7073-46DF-A39D-3D6525D48625}"/>
                </a:ext>
              </a:extLst>
            </p:cNvPr>
            <p:cNvSpPr/>
            <p:nvPr/>
          </p:nvSpPr>
          <p:spPr bwMode="auto">
            <a:xfrm>
              <a:off x="6948190" y="3112609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5 w 35"/>
                <a:gd name="T3" fmla="*/ 0 h 24"/>
                <a:gd name="T4" fmla="*/ 1 w 35"/>
                <a:gd name="T5" fmla="*/ 12 h 24"/>
                <a:gd name="T6" fmla="*/ 19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3" y="6"/>
                    <a:pt x="25" y="0"/>
                    <a:pt x="15" y="0"/>
                  </a:cubicBezTo>
                  <a:cubicBezTo>
                    <a:pt x="6" y="0"/>
                    <a:pt x="0" y="6"/>
                    <a:pt x="1" y="12"/>
                  </a:cubicBezTo>
                  <a:cubicBezTo>
                    <a:pt x="2" y="19"/>
                    <a:pt x="10" y="24"/>
                    <a:pt x="19" y="24"/>
                  </a:cubicBezTo>
                  <a:cubicBezTo>
                    <a:pt x="28" y="24"/>
                    <a:pt x="35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ïş1íḋè">
              <a:extLst>
                <a:ext uri="{FF2B5EF4-FFF2-40B4-BE49-F238E27FC236}">
                  <a16:creationId xmlns:a16="http://schemas.microsoft.com/office/drawing/2014/main" id="{45BBDFAA-C5E2-4DAD-B638-6AC19767481E}"/>
                </a:ext>
              </a:extLst>
            </p:cNvPr>
            <p:cNvSpPr/>
            <p:nvPr/>
          </p:nvSpPr>
          <p:spPr bwMode="auto">
            <a:xfrm>
              <a:off x="7637887" y="2907396"/>
              <a:ext cx="131151" cy="84863"/>
            </a:xfrm>
            <a:custGeom>
              <a:avLst/>
              <a:gdLst>
                <a:gd name="T0" fmla="*/ 34 w 36"/>
                <a:gd name="T1" fmla="*/ 11 h 23"/>
                <a:gd name="T2" fmla="*/ 15 w 36"/>
                <a:gd name="T3" fmla="*/ 0 h 23"/>
                <a:gd name="T4" fmla="*/ 2 w 36"/>
                <a:gd name="T5" fmla="*/ 11 h 23"/>
                <a:gd name="T6" fmla="*/ 21 w 36"/>
                <a:gd name="T7" fmla="*/ 23 h 23"/>
                <a:gd name="T8" fmla="*/ 34 w 36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4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3" y="18"/>
                    <a:pt x="12" y="23"/>
                    <a:pt x="21" y="23"/>
                  </a:cubicBezTo>
                  <a:cubicBezTo>
                    <a:pt x="30" y="23"/>
                    <a:pt x="36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iṣḷîde">
              <a:extLst>
                <a:ext uri="{FF2B5EF4-FFF2-40B4-BE49-F238E27FC236}">
                  <a16:creationId xmlns:a16="http://schemas.microsoft.com/office/drawing/2014/main" id="{2CD71304-C694-43D6-999A-5B790229905F}"/>
                </a:ext>
              </a:extLst>
            </p:cNvPr>
            <p:cNvSpPr/>
            <p:nvPr/>
          </p:nvSpPr>
          <p:spPr bwMode="auto">
            <a:xfrm>
              <a:off x="7784467" y="2907396"/>
              <a:ext cx="131151" cy="84863"/>
            </a:xfrm>
            <a:custGeom>
              <a:avLst/>
              <a:gdLst>
                <a:gd name="T0" fmla="*/ 34 w 36"/>
                <a:gd name="T1" fmla="*/ 11 h 23"/>
                <a:gd name="T2" fmla="*/ 15 w 36"/>
                <a:gd name="T3" fmla="*/ 0 h 23"/>
                <a:gd name="T4" fmla="*/ 2 w 36"/>
                <a:gd name="T5" fmla="*/ 11 h 23"/>
                <a:gd name="T6" fmla="*/ 21 w 36"/>
                <a:gd name="T7" fmla="*/ 23 h 23"/>
                <a:gd name="T8" fmla="*/ 34 w 36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4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3" y="18"/>
                    <a:pt x="12" y="23"/>
                    <a:pt x="21" y="23"/>
                  </a:cubicBezTo>
                  <a:cubicBezTo>
                    <a:pt x="30" y="23"/>
                    <a:pt x="36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îṣľïḑé">
              <a:extLst>
                <a:ext uri="{FF2B5EF4-FFF2-40B4-BE49-F238E27FC236}">
                  <a16:creationId xmlns:a16="http://schemas.microsoft.com/office/drawing/2014/main" id="{207546C2-CE65-415E-92C4-D88490F26D85}"/>
                </a:ext>
              </a:extLst>
            </p:cNvPr>
            <p:cNvSpPr/>
            <p:nvPr/>
          </p:nvSpPr>
          <p:spPr bwMode="auto">
            <a:xfrm>
              <a:off x="7926418" y="2907396"/>
              <a:ext cx="134237" cy="84863"/>
            </a:xfrm>
            <a:custGeom>
              <a:avLst/>
              <a:gdLst>
                <a:gd name="T0" fmla="*/ 35 w 37"/>
                <a:gd name="T1" fmla="*/ 11 h 23"/>
                <a:gd name="T2" fmla="*/ 15 w 37"/>
                <a:gd name="T3" fmla="*/ 0 h 23"/>
                <a:gd name="T4" fmla="*/ 2 w 37"/>
                <a:gd name="T5" fmla="*/ 11 h 23"/>
                <a:gd name="T6" fmla="*/ 22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8"/>
                    <a:pt x="13" y="23"/>
                    <a:pt x="22" y="23"/>
                  </a:cubicBezTo>
                  <a:cubicBezTo>
                    <a:pt x="31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ïşlíḋe">
              <a:extLst>
                <a:ext uri="{FF2B5EF4-FFF2-40B4-BE49-F238E27FC236}">
                  <a16:creationId xmlns:a16="http://schemas.microsoft.com/office/drawing/2014/main" id="{7A0E965B-F7A3-44BE-BCF0-103147EEBC82}"/>
                </a:ext>
              </a:extLst>
            </p:cNvPr>
            <p:cNvSpPr/>
            <p:nvPr/>
          </p:nvSpPr>
          <p:spPr bwMode="auto">
            <a:xfrm>
              <a:off x="8072998" y="2907396"/>
              <a:ext cx="131151" cy="84863"/>
            </a:xfrm>
            <a:custGeom>
              <a:avLst/>
              <a:gdLst>
                <a:gd name="T0" fmla="*/ 34 w 36"/>
                <a:gd name="T1" fmla="*/ 11 h 23"/>
                <a:gd name="T2" fmla="*/ 15 w 36"/>
                <a:gd name="T3" fmla="*/ 0 h 23"/>
                <a:gd name="T4" fmla="*/ 2 w 36"/>
                <a:gd name="T5" fmla="*/ 11 h 23"/>
                <a:gd name="T6" fmla="*/ 22 w 36"/>
                <a:gd name="T7" fmla="*/ 23 h 23"/>
                <a:gd name="T8" fmla="*/ 34 w 36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4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8"/>
                    <a:pt x="13" y="23"/>
                    <a:pt x="22" y="23"/>
                  </a:cubicBezTo>
                  <a:cubicBezTo>
                    <a:pt x="31" y="23"/>
                    <a:pt x="36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isḷíďê">
              <a:extLst>
                <a:ext uri="{FF2B5EF4-FFF2-40B4-BE49-F238E27FC236}">
                  <a16:creationId xmlns:a16="http://schemas.microsoft.com/office/drawing/2014/main" id="{6FFC0684-A5AF-49AB-B1E0-70C62F9E219E}"/>
                </a:ext>
              </a:extLst>
            </p:cNvPr>
            <p:cNvSpPr/>
            <p:nvPr/>
          </p:nvSpPr>
          <p:spPr bwMode="auto">
            <a:xfrm>
              <a:off x="8218035" y="2907396"/>
              <a:ext cx="131151" cy="84863"/>
            </a:xfrm>
            <a:custGeom>
              <a:avLst/>
              <a:gdLst>
                <a:gd name="T0" fmla="*/ 34 w 36"/>
                <a:gd name="T1" fmla="*/ 11 h 23"/>
                <a:gd name="T2" fmla="*/ 14 w 36"/>
                <a:gd name="T3" fmla="*/ 0 h 23"/>
                <a:gd name="T4" fmla="*/ 2 w 36"/>
                <a:gd name="T5" fmla="*/ 11 h 23"/>
                <a:gd name="T6" fmla="*/ 22 w 36"/>
                <a:gd name="T7" fmla="*/ 23 h 23"/>
                <a:gd name="T8" fmla="*/ 34 w 36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8"/>
                    <a:pt x="13" y="23"/>
                    <a:pt x="22" y="23"/>
                  </a:cubicBezTo>
                  <a:cubicBezTo>
                    <a:pt x="31" y="23"/>
                    <a:pt x="36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ïṩlíḍe">
              <a:extLst>
                <a:ext uri="{FF2B5EF4-FFF2-40B4-BE49-F238E27FC236}">
                  <a16:creationId xmlns:a16="http://schemas.microsoft.com/office/drawing/2014/main" id="{01711231-9782-491D-84F8-BA740E570A25}"/>
                </a:ext>
              </a:extLst>
            </p:cNvPr>
            <p:cNvSpPr/>
            <p:nvPr/>
          </p:nvSpPr>
          <p:spPr bwMode="auto">
            <a:xfrm>
              <a:off x="8359986" y="2907396"/>
              <a:ext cx="135779" cy="84863"/>
            </a:xfrm>
            <a:custGeom>
              <a:avLst/>
              <a:gdLst>
                <a:gd name="T0" fmla="*/ 35 w 37"/>
                <a:gd name="T1" fmla="*/ 11 h 23"/>
                <a:gd name="T2" fmla="*/ 15 w 37"/>
                <a:gd name="T3" fmla="*/ 0 h 23"/>
                <a:gd name="T4" fmla="*/ 2 w 37"/>
                <a:gd name="T5" fmla="*/ 11 h 23"/>
                <a:gd name="T6" fmla="*/ 23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5" y="18"/>
                    <a:pt x="14" y="23"/>
                    <a:pt x="23" y="23"/>
                  </a:cubicBezTo>
                  <a:cubicBezTo>
                    <a:pt x="32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îṡļidê">
              <a:extLst>
                <a:ext uri="{FF2B5EF4-FFF2-40B4-BE49-F238E27FC236}">
                  <a16:creationId xmlns:a16="http://schemas.microsoft.com/office/drawing/2014/main" id="{0E3027DC-0552-4365-90C6-FF222B5F0C19}"/>
                </a:ext>
              </a:extLst>
            </p:cNvPr>
            <p:cNvSpPr/>
            <p:nvPr/>
          </p:nvSpPr>
          <p:spPr bwMode="auto">
            <a:xfrm>
              <a:off x="8506566" y="2907396"/>
              <a:ext cx="135779" cy="84863"/>
            </a:xfrm>
            <a:custGeom>
              <a:avLst/>
              <a:gdLst>
                <a:gd name="T0" fmla="*/ 35 w 37"/>
                <a:gd name="T1" fmla="*/ 11 h 23"/>
                <a:gd name="T2" fmla="*/ 14 w 37"/>
                <a:gd name="T3" fmla="*/ 0 h 23"/>
                <a:gd name="T4" fmla="*/ 2 w 37"/>
                <a:gd name="T5" fmla="*/ 11 h 23"/>
                <a:gd name="T6" fmla="*/ 23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8"/>
                    <a:pt x="14" y="23"/>
                    <a:pt x="23" y="23"/>
                  </a:cubicBezTo>
                  <a:cubicBezTo>
                    <a:pt x="32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ï$1îḋé">
              <a:extLst>
                <a:ext uri="{FF2B5EF4-FFF2-40B4-BE49-F238E27FC236}">
                  <a16:creationId xmlns:a16="http://schemas.microsoft.com/office/drawing/2014/main" id="{A76CB792-DE0C-474D-AB79-B82A8AB97CB6}"/>
                </a:ext>
              </a:extLst>
            </p:cNvPr>
            <p:cNvSpPr/>
            <p:nvPr/>
          </p:nvSpPr>
          <p:spPr bwMode="auto">
            <a:xfrm>
              <a:off x="8648517" y="2907396"/>
              <a:ext cx="138865" cy="84863"/>
            </a:xfrm>
            <a:custGeom>
              <a:avLst/>
              <a:gdLst>
                <a:gd name="T0" fmla="*/ 35 w 38"/>
                <a:gd name="T1" fmla="*/ 11 h 23"/>
                <a:gd name="T2" fmla="*/ 15 w 38"/>
                <a:gd name="T3" fmla="*/ 0 h 23"/>
                <a:gd name="T4" fmla="*/ 3 w 38"/>
                <a:gd name="T5" fmla="*/ 11 h 23"/>
                <a:gd name="T6" fmla="*/ 23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3" y="11"/>
                  </a:cubicBezTo>
                  <a:cubicBezTo>
                    <a:pt x="5" y="18"/>
                    <a:pt x="14" y="23"/>
                    <a:pt x="23" y="23"/>
                  </a:cubicBezTo>
                  <a:cubicBezTo>
                    <a:pt x="33" y="23"/>
                    <a:pt x="38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ṡḻîḑé">
              <a:extLst>
                <a:ext uri="{FF2B5EF4-FFF2-40B4-BE49-F238E27FC236}">
                  <a16:creationId xmlns:a16="http://schemas.microsoft.com/office/drawing/2014/main" id="{81825FD5-C10F-41DF-B7BE-D4A7B38877D5}"/>
                </a:ext>
              </a:extLst>
            </p:cNvPr>
            <p:cNvSpPr/>
            <p:nvPr/>
          </p:nvSpPr>
          <p:spPr bwMode="auto">
            <a:xfrm>
              <a:off x="8795097" y="2907396"/>
              <a:ext cx="138865" cy="84863"/>
            </a:xfrm>
            <a:custGeom>
              <a:avLst/>
              <a:gdLst>
                <a:gd name="T0" fmla="*/ 35 w 38"/>
                <a:gd name="T1" fmla="*/ 11 h 23"/>
                <a:gd name="T2" fmla="*/ 14 w 38"/>
                <a:gd name="T3" fmla="*/ 0 h 23"/>
                <a:gd name="T4" fmla="*/ 3 w 38"/>
                <a:gd name="T5" fmla="*/ 11 h 23"/>
                <a:gd name="T6" fmla="*/ 23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5" y="18"/>
                    <a:pt x="14" y="23"/>
                    <a:pt x="23" y="23"/>
                  </a:cubicBezTo>
                  <a:cubicBezTo>
                    <a:pt x="32" y="23"/>
                    <a:pt x="38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íṥḷïḋe">
              <a:extLst>
                <a:ext uri="{FF2B5EF4-FFF2-40B4-BE49-F238E27FC236}">
                  <a16:creationId xmlns:a16="http://schemas.microsoft.com/office/drawing/2014/main" id="{8BD828A1-E8AD-4BED-9E69-F2150774313E}"/>
                </a:ext>
              </a:extLst>
            </p:cNvPr>
            <p:cNvSpPr/>
            <p:nvPr/>
          </p:nvSpPr>
          <p:spPr bwMode="auto">
            <a:xfrm>
              <a:off x="7134886" y="2532461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5 w 33"/>
                <a:gd name="T3" fmla="*/ 0 h 20"/>
                <a:gd name="T4" fmla="*/ 1 w 33"/>
                <a:gd name="T5" fmla="*/ 10 h 20"/>
                <a:gd name="T6" fmla="*/ 19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5"/>
                    <a:pt x="10" y="20"/>
                    <a:pt x="19" y="20"/>
                  </a:cubicBezTo>
                  <a:cubicBezTo>
                    <a:pt x="27" y="20"/>
                    <a:pt x="33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îṧḷïḓé">
              <a:extLst>
                <a:ext uri="{FF2B5EF4-FFF2-40B4-BE49-F238E27FC236}">
                  <a16:creationId xmlns:a16="http://schemas.microsoft.com/office/drawing/2014/main" id="{8D31BD3D-17FB-40F2-A42F-56D5F50E1709}"/>
                </a:ext>
              </a:extLst>
            </p:cNvPr>
            <p:cNvSpPr/>
            <p:nvPr/>
          </p:nvSpPr>
          <p:spPr bwMode="auto">
            <a:xfrm>
              <a:off x="7273752" y="2532461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8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0" y="4"/>
                    <a:pt x="23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5"/>
                    <a:pt x="10" y="20"/>
                    <a:pt x="18" y="20"/>
                  </a:cubicBezTo>
                  <a:cubicBezTo>
                    <a:pt x="27" y="20"/>
                    <a:pt x="33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î$líḋe">
              <a:extLst>
                <a:ext uri="{FF2B5EF4-FFF2-40B4-BE49-F238E27FC236}">
                  <a16:creationId xmlns:a16="http://schemas.microsoft.com/office/drawing/2014/main" id="{8FC19564-05D0-4950-9666-6066D1C6FF35}"/>
                </a:ext>
              </a:extLst>
            </p:cNvPr>
            <p:cNvSpPr/>
            <p:nvPr/>
          </p:nvSpPr>
          <p:spPr bwMode="auto">
            <a:xfrm>
              <a:off x="7407988" y="2532461"/>
              <a:ext cx="124979" cy="72519"/>
            </a:xfrm>
            <a:custGeom>
              <a:avLst/>
              <a:gdLst>
                <a:gd name="T0" fmla="*/ 32 w 34"/>
                <a:gd name="T1" fmla="*/ 10 h 20"/>
                <a:gd name="T2" fmla="*/ 15 w 34"/>
                <a:gd name="T3" fmla="*/ 0 h 20"/>
                <a:gd name="T4" fmla="*/ 2 w 34"/>
                <a:gd name="T5" fmla="*/ 10 h 20"/>
                <a:gd name="T6" fmla="*/ 19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1" y="4"/>
                    <a:pt x="23" y="0"/>
                    <a:pt x="15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3" y="15"/>
                    <a:pt x="11" y="20"/>
                    <a:pt x="19" y="20"/>
                  </a:cubicBezTo>
                  <a:cubicBezTo>
                    <a:pt x="28" y="20"/>
                    <a:pt x="34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ïṧḻíḑe">
              <a:extLst>
                <a:ext uri="{FF2B5EF4-FFF2-40B4-BE49-F238E27FC236}">
                  <a16:creationId xmlns:a16="http://schemas.microsoft.com/office/drawing/2014/main" id="{05287853-0DAB-40A8-AF50-813BDD42E8CD}"/>
                </a:ext>
              </a:extLst>
            </p:cNvPr>
            <p:cNvSpPr/>
            <p:nvPr/>
          </p:nvSpPr>
          <p:spPr bwMode="auto">
            <a:xfrm>
              <a:off x="7546854" y="2532461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9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3" y="15"/>
                    <a:pt x="11" y="20"/>
                    <a:pt x="19" y="20"/>
                  </a:cubicBezTo>
                  <a:cubicBezTo>
                    <a:pt x="28" y="20"/>
                    <a:pt x="33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iṩḻiďè">
              <a:extLst>
                <a:ext uri="{FF2B5EF4-FFF2-40B4-BE49-F238E27FC236}">
                  <a16:creationId xmlns:a16="http://schemas.microsoft.com/office/drawing/2014/main" id="{BBB58AEC-5382-4B38-8757-2A45ACA22839}"/>
                </a:ext>
              </a:extLst>
            </p:cNvPr>
            <p:cNvSpPr/>
            <p:nvPr/>
          </p:nvSpPr>
          <p:spPr bwMode="auto">
            <a:xfrm>
              <a:off x="7682633" y="2532461"/>
              <a:ext cx="123436" cy="72519"/>
            </a:xfrm>
            <a:custGeom>
              <a:avLst/>
              <a:gdLst>
                <a:gd name="T0" fmla="*/ 33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0 w 34"/>
                <a:gd name="T7" fmla="*/ 20 h 20"/>
                <a:gd name="T8" fmla="*/ 33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3" y="15"/>
                    <a:pt x="11" y="20"/>
                    <a:pt x="20" y="20"/>
                  </a:cubicBezTo>
                  <a:cubicBezTo>
                    <a:pt x="29" y="20"/>
                    <a:pt x="34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ïśḷïdê">
              <a:extLst>
                <a:ext uri="{FF2B5EF4-FFF2-40B4-BE49-F238E27FC236}">
                  <a16:creationId xmlns:a16="http://schemas.microsoft.com/office/drawing/2014/main" id="{54A98297-FC0C-43BB-A6BE-FB137377018A}"/>
                </a:ext>
              </a:extLst>
            </p:cNvPr>
            <p:cNvSpPr/>
            <p:nvPr/>
          </p:nvSpPr>
          <p:spPr bwMode="auto">
            <a:xfrm>
              <a:off x="7819955" y="2532461"/>
              <a:ext cx="124979" cy="72519"/>
            </a:xfrm>
            <a:custGeom>
              <a:avLst/>
              <a:gdLst>
                <a:gd name="T0" fmla="*/ 32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0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1" y="4"/>
                    <a:pt x="22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3" y="15"/>
                    <a:pt x="11" y="20"/>
                    <a:pt x="20" y="20"/>
                  </a:cubicBezTo>
                  <a:cubicBezTo>
                    <a:pt x="28" y="20"/>
                    <a:pt x="34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ṣ1îḍè">
              <a:extLst>
                <a:ext uri="{FF2B5EF4-FFF2-40B4-BE49-F238E27FC236}">
                  <a16:creationId xmlns:a16="http://schemas.microsoft.com/office/drawing/2014/main" id="{E9024C48-8FB2-4E28-9696-A5E11C8BEC50}"/>
                </a:ext>
              </a:extLst>
            </p:cNvPr>
            <p:cNvSpPr/>
            <p:nvPr/>
          </p:nvSpPr>
          <p:spPr bwMode="auto">
            <a:xfrm>
              <a:off x="7958820" y="2532461"/>
              <a:ext cx="124979" cy="72519"/>
            </a:xfrm>
            <a:custGeom>
              <a:avLst/>
              <a:gdLst>
                <a:gd name="T0" fmla="*/ 32 w 34"/>
                <a:gd name="T1" fmla="*/ 10 h 20"/>
                <a:gd name="T2" fmla="*/ 13 w 34"/>
                <a:gd name="T3" fmla="*/ 0 h 20"/>
                <a:gd name="T4" fmla="*/ 1 w 34"/>
                <a:gd name="T5" fmla="*/ 10 h 20"/>
                <a:gd name="T6" fmla="*/ 20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0" y="4"/>
                    <a:pt x="22" y="0"/>
                    <a:pt x="13" y="0"/>
                  </a:cubicBezTo>
                  <a:cubicBezTo>
                    <a:pt x="5" y="0"/>
                    <a:pt x="0" y="4"/>
                    <a:pt x="1" y="10"/>
                  </a:cubicBezTo>
                  <a:cubicBezTo>
                    <a:pt x="3" y="15"/>
                    <a:pt x="11" y="20"/>
                    <a:pt x="20" y="20"/>
                  </a:cubicBezTo>
                  <a:cubicBezTo>
                    <a:pt x="28" y="20"/>
                    <a:pt x="34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Sľíďê">
              <a:extLst>
                <a:ext uri="{FF2B5EF4-FFF2-40B4-BE49-F238E27FC236}">
                  <a16:creationId xmlns:a16="http://schemas.microsoft.com/office/drawing/2014/main" id="{1F262A60-3DD5-49BB-8285-B8209D953F09}"/>
                </a:ext>
              </a:extLst>
            </p:cNvPr>
            <p:cNvSpPr/>
            <p:nvPr/>
          </p:nvSpPr>
          <p:spPr bwMode="auto">
            <a:xfrm>
              <a:off x="8094599" y="2532461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2" y="0"/>
                    <a:pt x="14" y="0"/>
                  </a:cubicBezTo>
                  <a:cubicBezTo>
                    <a:pt x="5" y="0"/>
                    <a:pt x="0" y="4"/>
                    <a:pt x="2" y="10"/>
                  </a:cubicBezTo>
                  <a:cubicBezTo>
                    <a:pt x="4" y="15"/>
                    <a:pt x="12" y="20"/>
                    <a:pt x="21" y="20"/>
                  </a:cubicBezTo>
                  <a:cubicBezTo>
                    <a:pt x="29" y="20"/>
                    <a:pt x="35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í$1îḑê">
              <a:extLst>
                <a:ext uri="{FF2B5EF4-FFF2-40B4-BE49-F238E27FC236}">
                  <a16:creationId xmlns:a16="http://schemas.microsoft.com/office/drawing/2014/main" id="{822FA740-8549-4D91-B29E-EF0EA8AFB8B6}"/>
                </a:ext>
              </a:extLst>
            </p:cNvPr>
            <p:cNvSpPr/>
            <p:nvPr/>
          </p:nvSpPr>
          <p:spPr bwMode="auto">
            <a:xfrm>
              <a:off x="8233464" y="2532461"/>
              <a:ext cx="123436" cy="72519"/>
            </a:xfrm>
            <a:custGeom>
              <a:avLst/>
              <a:gdLst>
                <a:gd name="T0" fmla="*/ 32 w 34"/>
                <a:gd name="T1" fmla="*/ 10 h 20"/>
                <a:gd name="T2" fmla="*/ 13 w 34"/>
                <a:gd name="T3" fmla="*/ 0 h 20"/>
                <a:gd name="T4" fmla="*/ 2 w 34"/>
                <a:gd name="T5" fmla="*/ 10 h 20"/>
                <a:gd name="T6" fmla="*/ 21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0" y="4"/>
                    <a:pt x="22" y="0"/>
                    <a:pt x="13" y="0"/>
                  </a:cubicBezTo>
                  <a:cubicBezTo>
                    <a:pt x="5" y="0"/>
                    <a:pt x="0" y="4"/>
                    <a:pt x="2" y="10"/>
                  </a:cubicBezTo>
                  <a:cubicBezTo>
                    <a:pt x="3" y="15"/>
                    <a:pt x="12" y="20"/>
                    <a:pt x="21" y="20"/>
                  </a:cubicBezTo>
                  <a:cubicBezTo>
                    <a:pt x="29" y="20"/>
                    <a:pt x="34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îşḻîďê">
              <a:extLst>
                <a:ext uri="{FF2B5EF4-FFF2-40B4-BE49-F238E27FC236}">
                  <a16:creationId xmlns:a16="http://schemas.microsoft.com/office/drawing/2014/main" id="{F344DF46-60D9-4C25-856B-CADDAB1B5547}"/>
                </a:ext>
              </a:extLst>
            </p:cNvPr>
            <p:cNvSpPr/>
            <p:nvPr/>
          </p:nvSpPr>
          <p:spPr bwMode="auto">
            <a:xfrm>
              <a:off x="8367701" y="2532461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2" y="0"/>
                    <a:pt x="14" y="0"/>
                  </a:cubicBezTo>
                  <a:cubicBezTo>
                    <a:pt x="5" y="0"/>
                    <a:pt x="0" y="4"/>
                    <a:pt x="2" y="10"/>
                  </a:cubicBezTo>
                  <a:cubicBezTo>
                    <a:pt x="4" y="15"/>
                    <a:pt x="13" y="20"/>
                    <a:pt x="21" y="20"/>
                  </a:cubicBezTo>
                  <a:cubicBezTo>
                    <a:pt x="30" y="20"/>
                    <a:pt x="35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iṣḻíďè">
              <a:extLst>
                <a:ext uri="{FF2B5EF4-FFF2-40B4-BE49-F238E27FC236}">
                  <a16:creationId xmlns:a16="http://schemas.microsoft.com/office/drawing/2014/main" id="{8A9CED27-5CA2-4BDB-84AE-5AB3F2C0FBF6}"/>
                </a:ext>
              </a:extLst>
            </p:cNvPr>
            <p:cNvSpPr/>
            <p:nvPr/>
          </p:nvSpPr>
          <p:spPr bwMode="auto">
            <a:xfrm>
              <a:off x="8506566" y="2532461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13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0" y="4"/>
                    <a:pt x="22" y="0"/>
                    <a:pt x="13" y="0"/>
                  </a:cubicBezTo>
                  <a:cubicBezTo>
                    <a:pt x="5" y="0"/>
                    <a:pt x="0" y="4"/>
                    <a:pt x="2" y="10"/>
                  </a:cubicBezTo>
                  <a:cubicBezTo>
                    <a:pt x="4" y="15"/>
                    <a:pt x="13" y="20"/>
                    <a:pt x="21" y="20"/>
                  </a:cubicBezTo>
                  <a:cubicBezTo>
                    <a:pt x="30" y="20"/>
                    <a:pt x="35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ïş1íďé">
              <a:extLst>
                <a:ext uri="{FF2B5EF4-FFF2-40B4-BE49-F238E27FC236}">
                  <a16:creationId xmlns:a16="http://schemas.microsoft.com/office/drawing/2014/main" id="{7C8C4E52-9194-4C8E-9090-5D8073A1D75E}"/>
                </a:ext>
              </a:extLst>
            </p:cNvPr>
            <p:cNvSpPr/>
            <p:nvPr/>
          </p:nvSpPr>
          <p:spPr bwMode="auto">
            <a:xfrm>
              <a:off x="8642346" y="2532461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14 w 36"/>
                <a:gd name="T3" fmla="*/ 0 h 20"/>
                <a:gd name="T4" fmla="*/ 3 w 36"/>
                <a:gd name="T5" fmla="*/ 10 h 20"/>
                <a:gd name="T6" fmla="*/ 22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1" y="4"/>
                    <a:pt x="22" y="0"/>
                    <a:pt x="14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5" y="15"/>
                    <a:pt x="14" y="20"/>
                    <a:pt x="22" y="20"/>
                  </a:cubicBezTo>
                  <a:cubicBezTo>
                    <a:pt x="31" y="20"/>
                    <a:pt x="36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iṡlîḋé">
              <a:extLst>
                <a:ext uri="{FF2B5EF4-FFF2-40B4-BE49-F238E27FC236}">
                  <a16:creationId xmlns:a16="http://schemas.microsoft.com/office/drawing/2014/main" id="{76685E82-2F6E-4503-82CB-2D041811B3FF}"/>
                </a:ext>
              </a:extLst>
            </p:cNvPr>
            <p:cNvSpPr/>
            <p:nvPr/>
          </p:nvSpPr>
          <p:spPr bwMode="auto">
            <a:xfrm>
              <a:off x="7153402" y="2623494"/>
              <a:ext cx="120350" cy="72519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8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6"/>
                    <a:pt x="10" y="20"/>
                    <a:pt x="18" y="20"/>
                  </a:cubicBezTo>
                  <a:cubicBezTo>
                    <a:pt x="27" y="20"/>
                    <a:pt x="33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îṣļïḑé">
              <a:extLst>
                <a:ext uri="{FF2B5EF4-FFF2-40B4-BE49-F238E27FC236}">
                  <a16:creationId xmlns:a16="http://schemas.microsoft.com/office/drawing/2014/main" id="{AA89788C-9AB2-4A2B-9754-D94426BF42AE}"/>
                </a:ext>
              </a:extLst>
            </p:cNvPr>
            <p:cNvSpPr/>
            <p:nvPr/>
          </p:nvSpPr>
          <p:spPr bwMode="auto">
            <a:xfrm>
              <a:off x="7290725" y="2623494"/>
              <a:ext cx="121893" cy="72519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9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6"/>
                    <a:pt x="10" y="20"/>
                    <a:pt x="19" y="20"/>
                  </a:cubicBezTo>
                  <a:cubicBezTo>
                    <a:pt x="27" y="20"/>
                    <a:pt x="33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śḷïde">
              <a:extLst>
                <a:ext uri="{FF2B5EF4-FFF2-40B4-BE49-F238E27FC236}">
                  <a16:creationId xmlns:a16="http://schemas.microsoft.com/office/drawing/2014/main" id="{85FB9F46-6BCC-4B85-B1A6-5087A71D1329}"/>
                </a:ext>
              </a:extLst>
            </p:cNvPr>
            <p:cNvSpPr/>
            <p:nvPr/>
          </p:nvSpPr>
          <p:spPr bwMode="auto">
            <a:xfrm>
              <a:off x="7429590" y="2623494"/>
              <a:ext cx="124979" cy="72519"/>
            </a:xfrm>
            <a:custGeom>
              <a:avLst/>
              <a:gdLst>
                <a:gd name="T0" fmla="*/ 32 w 34"/>
                <a:gd name="T1" fmla="*/ 10 h 20"/>
                <a:gd name="T2" fmla="*/ 14 w 34"/>
                <a:gd name="T3" fmla="*/ 0 h 20"/>
                <a:gd name="T4" fmla="*/ 1 w 34"/>
                <a:gd name="T5" fmla="*/ 10 h 20"/>
                <a:gd name="T6" fmla="*/ 19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2" y="16"/>
                    <a:pt x="11" y="20"/>
                    <a:pt x="19" y="20"/>
                  </a:cubicBezTo>
                  <a:cubicBezTo>
                    <a:pt x="28" y="20"/>
                    <a:pt x="34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ïṧḷíḍê">
              <a:extLst>
                <a:ext uri="{FF2B5EF4-FFF2-40B4-BE49-F238E27FC236}">
                  <a16:creationId xmlns:a16="http://schemas.microsoft.com/office/drawing/2014/main" id="{360225D9-5428-4857-B29E-042BEFCC2C6C}"/>
                </a:ext>
              </a:extLst>
            </p:cNvPr>
            <p:cNvSpPr/>
            <p:nvPr/>
          </p:nvSpPr>
          <p:spPr bwMode="auto">
            <a:xfrm>
              <a:off x="7568455" y="2623494"/>
              <a:ext cx="124979" cy="72519"/>
            </a:xfrm>
            <a:custGeom>
              <a:avLst/>
              <a:gdLst>
                <a:gd name="T0" fmla="*/ 33 w 34"/>
                <a:gd name="T1" fmla="*/ 10 h 20"/>
                <a:gd name="T2" fmla="*/ 14 w 34"/>
                <a:gd name="T3" fmla="*/ 0 h 20"/>
                <a:gd name="T4" fmla="*/ 1 w 34"/>
                <a:gd name="T5" fmla="*/ 10 h 20"/>
                <a:gd name="T6" fmla="*/ 20 w 34"/>
                <a:gd name="T7" fmla="*/ 20 h 20"/>
                <a:gd name="T8" fmla="*/ 33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1" y="10"/>
                  </a:cubicBezTo>
                  <a:cubicBezTo>
                    <a:pt x="3" y="16"/>
                    <a:pt x="11" y="20"/>
                    <a:pt x="20" y="20"/>
                  </a:cubicBezTo>
                  <a:cubicBezTo>
                    <a:pt x="28" y="20"/>
                    <a:pt x="34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ṧ1iḑê">
              <a:extLst>
                <a:ext uri="{FF2B5EF4-FFF2-40B4-BE49-F238E27FC236}">
                  <a16:creationId xmlns:a16="http://schemas.microsoft.com/office/drawing/2014/main" id="{42AC634C-3B40-4314-8DC6-6F7F0ACAB186}"/>
                </a:ext>
              </a:extLst>
            </p:cNvPr>
            <p:cNvSpPr/>
            <p:nvPr/>
          </p:nvSpPr>
          <p:spPr bwMode="auto">
            <a:xfrm>
              <a:off x="7707320" y="2623494"/>
              <a:ext cx="123436" cy="72519"/>
            </a:xfrm>
            <a:custGeom>
              <a:avLst/>
              <a:gdLst>
                <a:gd name="T0" fmla="*/ 33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0 w 34"/>
                <a:gd name="T7" fmla="*/ 20 h 20"/>
                <a:gd name="T8" fmla="*/ 33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3" y="16"/>
                    <a:pt x="11" y="20"/>
                    <a:pt x="20" y="20"/>
                  </a:cubicBezTo>
                  <a:cubicBezTo>
                    <a:pt x="29" y="20"/>
                    <a:pt x="34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ïslíḑe">
              <a:extLst>
                <a:ext uri="{FF2B5EF4-FFF2-40B4-BE49-F238E27FC236}">
                  <a16:creationId xmlns:a16="http://schemas.microsoft.com/office/drawing/2014/main" id="{144E16E8-3026-44AC-832C-3397B37EDEEF}"/>
                </a:ext>
              </a:extLst>
            </p:cNvPr>
            <p:cNvSpPr/>
            <p:nvPr/>
          </p:nvSpPr>
          <p:spPr bwMode="auto">
            <a:xfrm>
              <a:off x="7846185" y="2623494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0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3" y="16"/>
                    <a:pt x="12" y="20"/>
                    <a:pt x="20" y="20"/>
                  </a:cubicBezTo>
                  <a:cubicBezTo>
                    <a:pt x="29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îsḷíďè">
              <a:extLst>
                <a:ext uri="{FF2B5EF4-FFF2-40B4-BE49-F238E27FC236}">
                  <a16:creationId xmlns:a16="http://schemas.microsoft.com/office/drawing/2014/main" id="{B6534BAB-BA28-4270-BBC5-449D9326EF52}"/>
                </a:ext>
              </a:extLst>
            </p:cNvPr>
            <p:cNvSpPr/>
            <p:nvPr/>
          </p:nvSpPr>
          <p:spPr bwMode="auto">
            <a:xfrm>
              <a:off x="7985050" y="2623494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4" y="16"/>
                    <a:pt x="12" y="20"/>
                    <a:pt x="21" y="20"/>
                  </a:cubicBezTo>
                  <a:cubicBezTo>
                    <a:pt x="29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iS1ídé">
              <a:extLst>
                <a:ext uri="{FF2B5EF4-FFF2-40B4-BE49-F238E27FC236}">
                  <a16:creationId xmlns:a16="http://schemas.microsoft.com/office/drawing/2014/main" id="{C6A651AB-3458-4B3B-96F5-608C8F9EE8E4}"/>
                </a:ext>
              </a:extLst>
            </p:cNvPr>
            <p:cNvSpPr/>
            <p:nvPr/>
          </p:nvSpPr>
          <p:spPr bwMode="auto">
            <a:xfrm>
              <a:off x="8123916" y="2623494"/>
              <a:ext cx="126522" cy="72519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4" y="16"/>
                    <a:pt x="12" y="20"/>
                    <a:pt x="21" y="20"/>
                  </a:cubicBezTo>
                  <a:cubicBezTo>
                    <a:pt x="30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şḻïḍe">
              <a:extLst>
                <a:ext uri="{FF2B5EF4-FFF2-40B4-BE49-F238E27FC236}">
                  <a16:creationId xmlns:a16="http://schemas.microsoft.com/office/drawing/2014/main" id="{F412AFE8-F77E-4DB8-A7A8-74D67B4223FA}"/>
                </a:ext>
              </a:extLst>
            </p:cNvPr>
            <p:cNvSpPr/>
            <p:nvPr/>
          </p:nvSpPr>
          <p:spPr bwMode="auto">
            <a:xfrm>
              <a:off x="8262781" y="2623494"/>
              <a:ext cx="126522" cy="72519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4" y="16"/>
                    <a:pt x="13" y="20"/>
                    <a:pt x="21" y="20"/>
                  </a:cubicBezTo>
                  <a:cubicBezTo>
                    <a:pt x="30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ïŝḻídè">
              <a:extLst>
                <a:ext uri="{FF2B5EF4-FFF2-40B4-BE49-F238E27FC236}">
                  <a16:creationId xmlns:a16="http://schemas.microsoft.com/office/drawing/2014/main" id="{3C1D21ED-58CF-4F8C-A54F-55EDE6C4BBA9}"/>
                </a:ext>
              </a:extLst>
            </p:cNvPr>
            <p:cNvSpPr/>
            <p:nvPr/>
          </p:nvSpPr>
          <p:spPr bwMode="auto">
            <a:xfrm>
              <a:off x="8400103" y="2623494"/>
              <a:ext cx="132693" cy="72519"/>
            </a:xfrm>
            <a:custGeom>
              <a:avLst/>
              <a:gdLst>
                <a:gd name="T0" fmla="*/ 33 w 36"/>
                <a:gd name="T1" fmla="*/ 10 h 20"/>
                <a:gd name="T2" fmla="*/ 14 w 36"/>
                <a:gd name="T3" fmla="*/ 0 h 20"/>
                <a:gd name="T4" fmla="*/ 2 w 36"/>
                <a:gd name="T5" fmla="*/ 10 h 20"/>
                <a:gd name="T6" fmla="*/ 22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6" y="0"/>
                    <a:pt x="0" y="4"/>
                    <a:pt x="2" y="10"/>
                  </a:cubicBezTo>
                  <a:cubicBezTo>
                    <a:pt x="4" y="16"/>
                    <a:pt x="13" y="20"/>
                    <a:pt x="22" y="20"/>
                  </a:cubicBezTo>
                  <a:cubicBezTo>
                    <a:pt x="30" y="20"/>
                    <a:pt x="36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îṣ1îdè">
              <a:extLst>
                <a:ext uri="{FF2B5EF4-FFF2-40B4-BE49-F238E27FC236}">
                  <a16:creationId xmlns:a16="http://schemas.microsoft.com/office/drawing/2014/main" id="{AB9E900A-200E-4182-B902-CDA5E820D423}"/>
                </a:ext>
              </a:extLst>
            </p:cNvPr>
            <p:cNvSpPr/>
            <p:nvPr/>
          </p:nvSpPr>
          <p:spPr bwMode="auto">
            <a:xfrm>
              <a:off x="8538968" y="2623494"/>
              <a:ext cx="131151" cy="72519"/>
            </a:xfrm>
            <a:custGeom>
              <a:avLst/>
              <a:gdLst>
                <a:gd name="T0" fmla="*/ 34 w 36"/>
                <a:gd name="T1" fmla="*/ 10 h 20"/>
                <a:gd name="T2" fmla="*/ 14 w 36"/>
                <a:gd name="T3" fmla="*/ 0 h 20"/>
                <a:gd name="T4" fmla="*/ 3 w 36"/>
                <a:gd name="T5" fmla="*/ 10 h 20"/>
                <a:gd name="T6" fmla="*/ 22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5" y="16"/>
                    <a:pt x="14" y="20"/>
                    <a:pt x="22" y="20"/>
                  </a:cubicBezTo>
                  <a:cubicBezTo>
                    <a:pt x="31" y="20"/>
                    <a:pt x="36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íšḷîḍê">
              <a:extLst>
                <a:ext uri="{FF2B5EF4-FFF2-40B4-BE49-F238E27FC236}">
                  <a16:creationId xmlns:a16="http://schemas.microsoft.com/office/drawing/2014/main" id="{63ECF8CD-A5C2-4D30-83B8-6243E8549718}"/>
                </a:ext>
              </a:extLst>
            </p:cNvPr>
            <p:cNvSpPr/>
            <p:nvPr/>
          </p:nvSpPr>
          <p:spPr bwMode="auto">
            <a:xfrm>
              <a:off x="8677833" y="2623494"/>
              <a:ext cx="131151" cy="72519"/>
            </a:xfrm>
            <a:custGeom>
              <a:avLst/>
              <a:gdLst>
                <a:gd name="T0" fmla="*/ 34 w 36"/>
                <a:gd name="T1" fmla="*/ 10 h 20"/>
                <a:gd name="T2" fmla="*/ 14 w 36"/>
                <a:gd name="T3" fmla="*/ 0 h 20"/>
                <a:gd name="T4" fmla="*/ 3 w 36"/>
                <a:gd name="T5" fmla="*/ 10 h 20"/>
                <a:gd name="T6" fmla="*/ 23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5" y="16"/>
                    <a:pt x="14" y="20"/>
                    <a:pt x="23" y="20"/>
                  </a:cubicBezTo>
                  <a:cubicBezTo>
                    <a:pt x="31" y="20"/>
                    <a:pt x="36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íṩḻídè">
              <a:extLst>
                <a:ext uri="{FF2B5EF4-FFF2-40B4-BE49-F238E27FC236}">
                  <a16:creationId xmlns:a16="http://schemas.microsoft.com/office/drawing/2014/main" id="{F02DF6BF-5624-4EC9-BD45-C16118D0EC34}"/>
                </a:ext>
              </a:extLst>
            </p:cNvPr>
            <p:cNvSpPr/>
            <p:nvPr/>
          </p:nvSpPr>
          <p:spPr bwMode="auto">
            <a:xfrm>
              <a:off x="7170375" y="2714528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4 w 33"/>
                <a:gd name="T3" fmla="*/ 0 h 22"/>
                <a:gd name="T4" fmla="*/ 1 w 33"/>
                <a:gd name="T5" fmla="*/ 11 h 22"/>
                <a:gd name="T6" fmla="*/ 19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7"/>
                    <a:pt x="10" y="22"/>
                    <a:pt x="19" y="22"/>
                  </a:cubicBezTo>
                  <a:cubicBezTo>
                    <a:pt x="27" y="22"/>
                    <a:pt x="33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sḷíḋé">
              <a:extLst>
                <a:ext uri="{FF2B5EF4-FFF2-40B4-BE49-F238E27FC236}">
                  <a16:creationId xmlns:a16="http://schemas.microsoft.com/office/drawing/2014/main" id="{31B26999-ED86-4D3E-A7B9-76A7D2B238C1}"/>
                </a:ext>
              </a:extLst>
            </p:cNvPr>
            <p:cNvSpPr/>
            <p:nvPr/>
          </p:nvSpPr>
          <p:spPr bwMode="auto">
            <a:xfrm>
              <a:off x="7309240" y="2714528"/>
              <a:ext cx="124979" cy="80233"/>
            </a:xfrm>
            <a:custGeom>
              <a:avLst/>
              <a:gdLst>
                <a:gd name="T0" fmla="*/ 33 w 34"/>
                <a:gd name="T1" fmla="*/ 11 h 22"/>
                <a:gd name="T2" fmla="*/ 15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3" y="17"/>
                    <a:pt x="11" y="22"/>
                    <a:pt x="19" y="22"/>
                  </a:cubicBezTo>
                  <a:cubicBezTo>
                    <a:pt x="28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iSļiḑê">
              <a:extLst>
                <a:ext uri="{FF2B5EF4-FFF2-40B4-BE49-F238E27FC236}">
                  <a16:creationId xmlns:a16="http://schemas.microsoft.com/office/drawing/2014/main" id="{8E9CDE9C-098E-4210-B99E-816EC685A7C5}"/>
                </a:ext>
              </a:extLst>
            </p:cNvPr>
            <p:cNvSpPr/>
            <p:nvPr/>
          </p:nvSpPr>
          <p:spPr bwMode="auto">
            <a:xfrm>
              <a:off x="7452733" y="2714528"/>
              <a:ext cx="123436" cy="80233"/>
            </a:xfrm>
            <a:custGeom>
              <a:avLst/>
              <a:gdLst>
                <a:gd name="T0" fmla="*/ 33 w 34"/>
                <a:gd name="T1" fmla="*/ 11 h 22"/>
                <a:gd name="T2" fmla="*/ 14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7"/>
                    <a:pt x="11" y="22"/>
                    <a:pt x="19" y="22"/>
                  </a:cubicBezTo>
                  <a:cubicBezTo>
                    <a:pt x="28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íSḻíďè">
              <a:extLst>
                <a:ext uri="{FF2B5EF4-FFF2-40B4-BE49-F238E27FC236}">
                  <a16:creationId xmlns:a16="http://schemas.microsoft.com/office/drawing/2014/main" id="{0F601F83-0EF5-460E-BA16-0B388DFA47FD}"/>
                </a:ext>
              </a:extLst>
            </p:cNvPr>
            <p:cNvSpPr/>
            <p:nvPr/>
          </p:nvSpPr>
          <p:spPr bwMode="auto">
            <a:xfrm>
              <a:off x="7590056" y="2714528"/>
              <a:ext cx="128065" cy="80233"/>
            </a:xfrm>
            <a:custGeom>
              <a:avLst/>
              <a:gdLst>
                <a:gd name="T0" fmla="*/ 33 w 35"/>
                <a:gd name="T1" fmla="*/ 11 h 22"/>
                <a:gd name="T2" fmla="*/ 15 w 35"/>
                <a:gd name="T3" fmla="*/ 0 h 22"/>
                <a:gd name="T4" fmla="*/ 2 w 35"/>
                <a:gd name="T5" fmla="*/ 11 h 22"/>
                <a:gd name="T6" fmla="*/ 20 w 35"/>
                <a:gd name="T7" fmla="*/ 22 h 22"/>
                <a:gd name="T8" fmla="*/ 33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3" y="11"/>
                  </a:moveTo>
                  <a:cubicBezTo>
                    <a:pt x="32" y="5"/>
                    <a:pt x="23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3" y="17"/>
                    <a:pt x="11" y="22"/>
                    <a:pt x="20" y="22"/>
                  </a:cubicBezTo>
                  <a:cubicBezTo>
                    <a:pt x="29" y="22"/>
                    <a:pt x="35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íŝḻîďe">
              <a:extLst>
                <a:ext uri="{FF2B5EF4-FFF2-40B4-BE49-F238E27FC236}">
                  <a16:creationId xmlns:a16="http://schemas.microsoft.com/office/drawing/2014/main" id="{F268E397-2F17-4428-A5E3-6C6803AAE3DC}"/>
                </a:ext>
              </a:extLst>
            </p:cNvPr>
            <p:cNvSpPr/>
            <p:nvPr/>
          </p:nvSpPr>
          <p:spPr bwMode="auto">
            <a:xfrm>
              <a:off x="7733550" y="2714528"/>
              <a:ext cx="126522" cy="80233"/>
            </a:xfrm>
            <a:custGeom>
              <a:avLst/>
              <a:gdLst>
                <a:gd name="T0" fmla="*/ 33 w 35"/>
                <a:gd name="T1" fmla="*/ 11 h 22"/>
                <a:gd name="T2" fmla="*/ 14 w 35"/>
                <a:gd name="T3" fmla="*/ 0 h 22"/>
                <a:gd name="T4" fmla="*/ 1 w 35"/>
                <a:gd name="T5" fmla="*/ 11 h 22"/>
                <a:gd name="T6" fmla="*/ 20 w 35"/>
                <a:gd name="T7" fmla="*/ 22 h 22"/>
                <a:gd name="T8" fmla="*/ 33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3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3" y="17"/>
                    <a:pt x="11" y="22"/>
                    <a:pt x="20" y="22"/>
                  </a:cubicBezTo>
                  <a:cubicBezTo>
                    <a:pt x="29" y="22"/>
                    <a:pt x="35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i$ļïḍe">
              <a:extLst>
                <a:ext uri="{FF2B5EF4-FFF2-40B4-BE49-F238E27FC236}">
                  <a16:creationId xmlns:a16="http://schemas.microsoft.com/office/drawing/2014/main" id="{B358D019-6D3C-4908-80E0-C5850AE41A97}"/>
                </a:ext>
              </a:extLst>
            </p:cNvPr>
            <p:cNvSpPr/>
            <p:nvPr/>
          </p:nvSpPr>
          <p:spPr bwMode="auto">
            <a:xfrm>
              <a:off x="7872415" y="2714528"/>
              <a:ext cx="126522" cy="80233"/>
            </a:xfrm>
            <a:custGeom>
              <a:avLst/>
              <a:gdLst>
                <a:gd name="T0" fmla="*/ 34 w 35"/>
                <a:gd name="T1" fmla="*/ 11 h 22"/>
                <a:gd name="T2" fmla="*/ 15 w 35"/>
                <a:gd name="T3" fmla="*/ 0 h 22"/>
                <a:gd name="T4" fmla="*/ 2 w 35"/>
                <a:gd name="T5" fmla="*/ 11 h 22"/>
                <a:gd name="T6" fmla="*/ 21 w 35"/>
                <a:gd name="T7" fmla="*/ 22 h 22"/>
                <a:gd name="T8" fmla="*/ 34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4" y="11"/>
                  </a:moveTo>
                  <a:cubicBezTo>
                    <a:pt x="32" y="5"/>
                    <a:pt x="23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7"/>
                    <a:pt x="12" y="22"/>
                    <a:pt x="21" y="22"/>
                  </a:cubicBezTo>
                  <a:cubicBezTo>
                    <a:pt x="30" y="22"/>
                    <a:pt x="35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iṥļíḓe">
              <a:extLst>
                <a:ext uri="{FF2B5EF4-FFF2-40B4-BE49-F238E27FC236}">
                  <a16:creationId xmlns:a16="http://schemas.microsoft.com/office/drawing/2014/main" id="{1BC7797B-0C42-4C50-A426-82B41ED3999C}"/>
                </a:ext>
              </a:extLst>
            </p:cNvPr>
            <p:cNvSpPr/>
            <p:nvPr/>
          </p:nvSpPr>
          <p:spPr bwMode="auto">
            <a:xfrm>
              <a:off x="8014366" y="2714528"/>
              <a:ext cx="128065" cy="80233"/>
            </a:xfrm>
            <a:custGeom>
              <a:avLst/>
              <a:gdLst>
                <a:gd name="T0" fmla="*/ 33 w 35"/>
                <a:gd name="T1" fmla="*/ 11 h 22"/>
                <a:gd name="T2" fmla="*/ 14 w 35"/>
                <a:gd name="T3" fmla="*/ 0 h 22"/>
                <a:gd name="T4" fmla="*/ 2 w 35"/>
                <a:gd name="T5" fmla="*/ 11 h 22"/>
                <a:gd name="T6" fmla="*/ 21 w 35"/>
                <a:gd name="T7" fmla="*/ 22 h 22"/>
                <a:gd name="T8" fmla="*/ 33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3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3" y="17"/>
                    <a:pt x="12" y="22"/>
                    <a:pt x="21" y="22"/>
                  </a:cubicBezTo>
                  <a:cubicBezTo>
                    <a:pt x="30" y="22"/>
                    <a:pt x="35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îślíḑe">
              <a:extLst>
                <a:ext uri="{FF2B5EF4-FFF2-40B4-BE49-F238E27FC236}">
                  <a16:creationId xmlns:a16="http://schemas.microsoft.com/office/drawing/2014/main" id="{138C3F6C-A427-4BDA-A830-B1120716E7A7}"/>
                </a:ext>
              </a:extLst>
            </p:cNvPr>
            <p:cNvSpPr/>
            <p:nvPr/>
          </p:nvSpPr>
          <p:spPr bwMode="auto">
            <a:xfrm>
              <a:off x="8153231" y="2714528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5 w 36"/>
                <a:gd name="T3" fmla="*/ 0 h 22"/>
                <a:gd name="T4" fmla="*/ 2 w 36"/>
                <a:gd name="T5" fmla="*/ 11 h 22"/>
                <a:gd name="T6" fmla="*/ 22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2" y="5"/>
                    <a:pt x="23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7"/>
                    <a:pt x="13" y="22"/>
                    <a:pt x="22" y="22"/>
                  </a:cubicBezTo>
                  <a:cubicBezTo>
                    <a:pt x="30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ïslïḋè">
              <a:extLst>
                <a:ext uri="{FF2B5EF4-FFF2-40B4-BE49-F238E27FC236}">
                  <a16:creationId xmlns:a16="http://schemas.microsoft.com/office/drawing/2014/main" id="{26FBC78D-E083-44E8-A9F5-14F7BAC223B0}"/>
                </a:ext>
              </a:extLst>
            </p:cNvPr>
            <p:cNvSpPr/>
            <p:nvPr/>
          </p:nvSpPr>
          <p:spPr bwMode="auto">
            <a:xfrm>
              <a:off x="8295182" y="2714528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4 w 36"/>
                <a:gd name="T3" fmla="*/ 0 h 22"/>
                <a:gd name="T4" fmla="*/ 2 w 36"/>
                <a:gd name="T5" fmla="*/ 11 h 22"/>
                <a:gd name="T6" fmla="*/ 22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7"/>
                    <a:pt x="13" y="22"/>
                    <a:pt x="22" y="22"/>
                  </a:cubicBezTo>
                  <a:cubicBezTo>
                    <a:pt x="30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ïsļîdè">
              <a:extLst>
                <a:ext uri="{FF2B5EF4-FFF2-40B4-BE49-F238E27FC236}">
                  <a16:creationId xmlns:a16="http://schemas.microsoft.com/office/drawing/2014/main" id="{E2D6922E-668B-4D77-9CD6-3A4831529280}"/>
                </a:ext>
              </a:extLst>
            </p:cNvPr>
            <p:cNvSpPr/>
            <p:nvPr/>
          </p:nvSpPr>
          <p:spPr bwMode="auto">
            <a:xfrm>
              <a:off x="8437133" y="2714528"/>
              <a:ext cx="128065" cy="80233"/>
            </a:xfrm>
            <a:custGeom>
              <a:avLst/>
              <a:gdLst>
                <a:gd name="T0" fmla="*/ 33 w 35"/>
                <a:gd name="T1" fmla="*/ 11 h 22"/>
                <a:gd name="T2" fmla="*/ 14 w 35"/>
                <a:gd name="T3" fmla="*/ 0 h 22"/>
                <a:gd name="T4" fmla="*/ 2 w 35"/>
                <a:gd name="T5" fmla="*/ 11 h 22"/>
                <a:gd name="T6" fmla="*/ 21 w 35"/>
                <a:gd name="T7" fmla="*/ 22 h 22"/>
                <a:gd name="T8" fmla="*/ 33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3" y="11"/>
                  </a:moveTo>
                  <a:cubicBezTo>
                    <a:pt x="31" y="5"/>
                    <a:pt x="22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7"/>
                    <a:pt x="13" y="22"/>
                    <a:pt x="21" y="22"/>
                  </a:cubicBezTo>
                  <a:cubicBezTo>
                    <a:pt x="30" y="22"/>
                    <a:pt x="35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í$lîḋe">
              <a:extLst>
                <a:ext uri="{FF2B5EF4-FFF2-40B4-BE49-F238E27FC236}">
                  <a16:creationId xmlns:a16="http://schemas.microsoft.com/office/drawing/2014/main" id="{7BDF8649-12F1-4D99-B2DF-09780A4543FB}"/>
                </a:ext>
              </a:extLst>
            </p:cNvPr>
            <p:cNvSpPr/>
            <p:nvPr/>
          </p:nvSpPr>
          <p:spPr bwMode="auto">
            <a:xfrm>
              <a:off x="8575998" y="2714528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4 w 36"/>
                <a:gd name="T3" fmla="*/ 0 h 22"/>
                <a:gd name="T4" fmla="*/ 2 w 36"/>
                <a:gd name="T5" fmla="*/ 11 h 22"/>
                <a:gd name="T6" fmla="*/ 22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5" y="17"/>
                    <a:pt x="14" y="22"/>
                    <a:pt x="22" y="22"/>
                  </a:cubicBezTo>
                  <a:cubicBezTo>
                    <a:pt x="31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ïSļîdê">
              <a:extLst>
                <a:ext uri="{FF2B5EF4-FFF2-40B4-BE49-F238E27FC236}">
                  <a16:creationId xmlns:a16="http://schemas.microsoft.com/office/drawing/2014/main" id="{83979022-5F0A-46F7-9223-7EBDAE264AB5}"/>
                </a:ext>
              </a:extLst>
            </p:cNvPr>
            <p:cNvSpPr/>
            <p:nvPr/>
          </p:nvSpPr>
          <p:spPr bwMode="auto">
            <a:xfrm>
              <a:off x="8717951" y="2714528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3 w 36"/>
                <a:gd name="T3" fmla="*/ 0 h 22"/>
                <a:gd name="T4" fmla="*/ 2 w 36"/>
                <a:gd name="T5" fmla="*/ 11 h 22"/>
                <a:gd name="T6" fmla="*/ 22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1" y="5"/>
                    <a:pt x="22" y="0"/>
                    <a:pt x="13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7"/>
                    <a:pt x="13" y="22"/>
                    <a:pt x="22" y="22"/>
                  </a:cubicBezTo>
                  <a:cubicBezTo>
                    <a:pt x="31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íšľïḓé">
              <a:extLst>
                <a:ext uri="{FF2B5EF4-FFF2-40B4-BE49-F238E27FC236}">
                  <a16:creationId xmlns:a16="http://schemas.microsoft.com/office/drawing/2014/main" id="{161647AD-0D0C-4CE2-B590-A222A1775D3F}"/>
                </a:ext>
              </a:extLst>
            </p:cNvPr>
            <p:cNvSpPr/>
            <p:nvPr/>
          </p:nvSpPr>
          <p:spPr bwMode="auto">
            <a:xfrm>
              <a:off x="7185804" y="2810191"/>
              <a:ext cx="128065" cy="80233"/>
            </a:xfrm>
            <a:custGeom>
              <a:avLst/>
              <a:gdLst>
                <a:gd name="T0" fmla="*/ 34 w 35"/>
                <a:gd name="T1" fmla="*/ 11 h 22"/>
                <a:gd name="T2" fmla="*/ 15 w 35"/>
                <a:gd name="T3" fmla="*/ 0 h 22"/>
                <a:gd name="T4" fmla="*/ 2 w 35"/>
                <a:gd name="T5" fmla="*/ 11 h 22"/>
                <a:gd name="T6" fmla="*/ 20 w 35"/>
                <a:gd name="T7" fmla="*/ 22 h 22"/>
                <a:gd name="T8" fmla="*/ 34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4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7" y="0"/>
                    <a:pt x="0" y="5"/>
                    <a:pt x="2" y="11"/>
                  </a:cubicBezTo>
                  <a:cubicBezTo>
                    <a:pt x="3" y="17"/>
                    <a:pt x="11" y="22"/>
                    <a:pt x="20" y="22"/>
                  </a:cubicBezTo>
                  <a:cubicBezTo>
                    <a:pt x="29" y="22"/>
                    <a:pt x="35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iṧ1ïḓé">
              <a:extLst>
                <a:ext uri="{FF2B5EF4-FFF2-40B4-BE49-F238E27FC236}">
                  <a16:creationId xmlns:a16="http://schemas.microsoft.com/office/drawing/2014/main" id="{6F13FC15-9943-4B30-B870-25048E179B2B}"/>
                </a:ext>
              </a:extLst>
            </p:cNvPr>
            <p:cNvSpPr/>
            <p:nvPr/>
          </p:nvSpPr>
          <p:spPr bwMode="auto">
            <a:xfrm>
              <a:off x="7330841" y="2810191"/>
              <a:ext cx="124979" cy="80233"/>
            </a:xfrm>
            <a:custGeom>
              <a:avLst/>
              <a:gdLst>
                <a:gd name="T0" fmla="*/ 33 w 34"/>
                <a:gd name="T1" fmla="*/ 11 h 22"/>
                <a:gd name="T2" fmla="*/ 14 w 34"/>
                <a:gd name="T3" fmla="*/ 0 h 22"/>
                <a:gd name="T4" fmla="*/ 1 w 34"/>
                <a:gd name="T5" fmla="*/ 11 h 22"/>
                <a:gd name="T6" fmla="*/ 19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7"/>
                    <a:pt x="10" y="22"/>
                    <a:pt x="19" y="22"/>
                  </a:cubicBezTo>
                  <a:cubicBezTo>
                    <a:pt x="28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ïś1ídè">
              <a:extLst>
                <a:ext uri="{FF2B5EF4-FFF2-40B4-BE49-F238E27FC236}">
                  <a16:creationId xmlns:a16="http://schemas.microsoft.com/office/drawing/2014/main" id="{FBADBFEF-DB45-4E62-A68B-ECFD040BCB4B}"/>
                </a:ext>
              </a:extLst>
            </p:cNvPr>
            <p:cNvSpPr/>
            <p:nvPr/>
          </p:nvSpPr>
          <p:spPr bwMode="auto">
            <a:xfrm>
              <a:off x="7474336" y="2810191"/>
              <a:ext cx="123436" cy="80233"/>
            </a:xfrm>
            <a:custGeom>
              <a:avLst/>
              <a:gdLst>
                <a:gd name="T0" fmla="*/ 33 w 34"/>
                <a:gd name="T1" fmla="*/ 11 h 22"/>
                <a:gd name="T2" fmla="*/ 14 w 34"/>
                <a:gd name="T3" fmla="*/ 0 h 22"/>
                <a:gd name="T4" fmla="*/ 1 w 34"/>
                <a:gd name="T5" fmla="*/ 11 h 22"/>
                <a:gd name="T6" fmla="*/ 20 w 34"/>
                <a:gd name="T7" fmla="*/ 22 h 22"/>
                <a:gd name="T8" fmla="*/ 33 w 34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2">
                  <a:moveTo>
                    <a:pt x="33" y="11"/>
                  </a:moveTo>
                  <a:cubicBezTo>
                    <a:pt x="31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2" y="17"/>
                    <a:pt x="11" y="22"/>
                    <a:pt x="20" y="22"/>
                  </a:cubicBezTo>
                  <a:cubicBezTo>
                    <a:pt x="28" y="22"/>
                    <a:pt x="34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îŝľidè">
              <a:extLst>
                <a:ext uri="{FF2B5EF4-FFF2-40B4-BE49-F238E27FC236}">
                  <a16:creationId xmlns:a16="http://schemas.microsoft.com/office/drawing/2014/main" id="{F062CD11-6ADE-41F0-AF1F-EB2AED19E527}"/>
                </a:ext>
              </a:extLst>
            </p:cNvPr>
            <p:cNvSpPr/>
            <p:nvPr/>
          </p:nvSpPr>
          <p:spPr bwMode="auto">
            <a:xfrm>
              <a:off x="7616287" y="2810191"/>
              <a:ext cx="128065" cy="80233"/>
            </a:xfrm>
            <a:custGeom>
              <a:avLst/>
              <a:gdLst>
                <a:gd name="T0" fmla="*/ 33 w 35"/>
                <a:gd name="T1" fmla="*/ 11 h 22"/>
                <a:gd name="T2" fmla="*/ 14 w 35"/>
                <a:gd name="T3" fmla="*/ 0 h 22"/>
                <a:gd name="T4" fmla="*/ 1 w 35"/>
                <a:gd name="T5" fmla="*/ 11 h 22"/>
                <a:gd name="T6" fmla="*/ 20 w 35"/>
                <a:gd name="T7" fmla="*/ 22 h 22"/>
                <a:gd name="T8" fmla="*/ 33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3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3" y="17"/>
                    <a:pt x="11" y="22"/>
                    <a:pt x="20" y="22"/>
                  </a:cubicBezTo>
                  <a:cubicBezTo>
                    <a:pt x="29" y="22"/>
                    <a:pt x="35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ïş1iḑè">
              <a:extLst>
                <a:ext uri="{FF2B5EF4-FFF2-40B4-BE49-F238E27FC236}">
                  <a16:creationId xmlns:a16="http://schemas.microsoft.com/office/drawing/2014/main" id="{318522DC-742A-4FB7-A88C-5E89809EDCFF}"/>
                </a:ext>
              </a:extLst>
            </p:cNvPr>
            <p:cNvSpPr/>
            <p:nvPr/>
          </p:nvSpPr>
          <p:spPr bwMode="auto">
            <a:xfrm>
              <a:off x="7758238" y="2810191"/>
              <a:ext cx="128065" cy="80233"/>
            </a:xfrm>
            <a:custGeom>
              <a:avLst/>
              <a:gdLst>
                <a:gd name="T0" fmla="*/ 33 w 35"/>
                <a:gd name="T1" fmla="*/ 11 h 22"/>
                <a:gd name="T2" fmla="*/ 14 w 35"/>
                <a:gd name="T3" fmla="*/ 0 h 22"/>
                <a:gd name="T4" fmla="*/ 1 w 35"/>
                <a:gd name="T5" fmla="*/ 11 h 22"/>
                <a:gd name="T6" fmla="*/ 20 w 35"/>
                <a:gd name="T7" fmla="*/ 22 h 22"/>
                <a:gd name="T8" fmla="*/ 33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3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6" y="0"/>
                    <a:pt x="0" y="5"/>
                    <a:pt x="1" y="11"/>
                  </a:cubicBezTo>
                  <a:cubicBezTo>
                    <a:pt x="3" y="17"/>
                    <a:pt x="11" y="22"/>
                    <a:pt x="20" y="22"/>
                  </a:cubicBezTo>
                  <a:cubicBezTo>
                    <a:pt x="29" y="22"/>
                    <a:pt x="35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íś1íḍè">
              <a:extLst>
                <a:ext uri="{FF2B5EF4-FFF2-40B4-BE49-F238E27FC236}">
                  <a16:creationId xmlns:a16="http://schemas.microsoft.com/office/drawing/2014/main" id="{AB09AF1B-016D-4475-9BD6-CE34315D7F44}"/>
                </a:ext>
              </a:extLst>
            </p:cNvPr>
            <p:cNvSpPr/>
            <p:nvPr/>
          </p:nvSpPr>
          <p:spPr bwMode="auto">
            <a:xfrm>
              <a:off x="7900189" y="2810191"/>
              <a:ext cx="128065" cy="80233"/>
            </a:xfrm>
            <a:custGeom>
              <a:avLst/>
              <a:gdLst>
                <a:gd name="T0" fmla="*/ 34 w 35"/>
                <a:gd name="T1" fmla="*/ 11 h 22"/>
                <a:gd name="T2" fmla="*/ 14 w 35"/>
                <a:gd name="T3" fmla="*/ 0 h 22"/>
                <a:gd name="T4" fmla="*/ 2 w 35"/>
                <a:gd name="T5" fmla="*/ 11 h 22"/>
                <a:gd name="T6" fmla="*/ 21 w 35"/>
                <a:gd name="T7" fmla="*/ 22 h 22"/>
                <a:gd name="T8" fmla="*/ 34 w 3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3" y="17"/>
                    <a:pt x="12" y="22"/>
                    <a:pt x="21" y="22"/>
                  </a:cubicBezTo>
                  <a:cubicBezTo>
                    <a:pt x="30" y="22"/>
                    <a:pt x="35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ïşľïḍè">
              <a:extLst>
                <a:ext uri="{FF2B5EF4-FFF2-40B4-BE49-F238E27FC236}">
                  <a16:creationId xmlns:a16="http://schemas.microsoft.com/office/drawing/2014/main" id="{E1E06125-9952-45F7-BBF2-59A47A5429CC}"/>
                </a:ext>
              </a:extLst>
            </p:cNvPr>
            <p:cNvSpPr/>
            <p:nvPr/>
          </p:nvSpPr>
          <p:spPr bwMode="auto">
            <a:xfrm>
              <a:off x="8043682" y="2810191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4 w 36"/>
                <a:gd name="T3" fmla="*/ 0 h 22"/>
                <a:gd name="T4" fmla="*/ 2 w 36"/>
                <a:gd name="T5" fmla="*/ 11 h 22"/>
                <a:gd name="T6" fmla="*/ 21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7"/>
                    <a:pt x="12" y="22"/>
                    <a:pt x="21" y="22"/>
                  </a:cubicBezTo>
                  <a:cubicBezTo>
                    <a:pt x="30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íṥľîḓê">
              <a:extLst>
                <a:ext uri="{FF2B5EF4-FFF2-40B4-BE49-F238E27FC236}">
                  <a16:creationId xmlns:a16="http://schemas.microsoft.com/office/drawing/2014/main" id="{55AA692A-89F9-4DC9-AE48-50C4C3FD4816}"/>
                </a:ext>
              </a:extLst>
            </p:cNvPr>
            <p:cNvSpPr/>
            <p:nvPr/>
          </p:nvSpPr>
          <p:spPr bwMode="auto">
            <a:xfrm>
              <a:off x="8185633" y="2810191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4 w 36"/>
                <a:gd name="T3" fmla="*/ 0 h 22"/>
                <a:gd name="T4" fmla="*/ 2 w 36"/>
                <a:gd name="T5" fmla="*/ 11 h 22"/>
                <a:gd name="T6" fmla="*/ 22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7"/>
                    <a:pt x="13" y="22"/>
                    <a:pt x="22" y="22"/>
                  </a:cubicBezTo>
                  <a:cubicBezTo>
                    <a:pt x="30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iṣḻídè">
              <a:extLst>
                <a:ext uri="{FF2B5EF4-FFF2-40B4-BE49-F238E27FC236}">
                  <a16:creationId xmlns:a16="http://schemas.microsoft.com/office/drawing/2014/main" id="{A05BB7CA-EF9C-4103-83BB-218E24E70249}"/>
                </a:ext>
              </a:extLst>
            </p:cNvPr>
            <p:cNvSpPr/>
            <p:nvPr/>
          </p:nvSpPr>
          <p:spPr bwMode="auto">
            <a:xfrm>
              <a:off x="8327585" y="2810191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14 w 36"/>
                <a:gd name="T3" fmla="*/ 0 h 22"/>
                <a:gd name="T4" fmla="*/ 2 w 36"/>
                <a:gd name="T5" fmla="*/ 11 h 22"/>
                <a:gd name="T6" fmla="*/ 22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7"/>
                    <a:pt x="13" y="22"/>
                    <a:pt x="22" y="22"/>
                  </a:cubicBezTo>
                  <a:cubicBezTo>
                    <a:pt x="31" y="22"/>
                    <a:pt x="36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îsḷïḋé">
              <a:extLst>
                <a:ext uri="{FF2B5EF4-FFF2-40B4-BE49-F238E27FC236}">
                  <a16:creationId xmlns:a16="http://schemas.microsoft.com/office/drawing/2014/main" id="{44B8E1E6-E7F2-4FCE-82DB-BC3FCA6DE56A}"/>
                </a:ext>
              </a:extLst>
            </p:cNvPr>
            <p:cNvSpPr/>
            <p:nvPr/>
          </p:nvSpPr>
          <p:spPr bwMode="auto">
            <a:xfrm>
              <a:off x="8469536" y="2810191"/>
              <a:ext cx="135779" cy="80233"/>
            </a:xfrm>
            <a:custGeom>
              <a:avLst/>
              <a:gdLst>
                <a:gd name="T0" fmla="*/ 34 w 37"/>
                <a:gd name="T1" fmla="*/ 11 h 22"/>
                <a:gd name="T2" fmla="*/ 14 w 37"/>
                <a:gd name="T3" fmla="*/ 0 h 22"/>
                <a:gd name="T4" fmla="*/ 2 w 37"/>
                <a:gd name="T5" fmla="*/ 11 h 22"/>
                <a:gd name="T6" fmla="*/ 22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7"/>
                    <a:pt x="14" y="22"/>
                    <a:pt x="22" y="22"/>
                  </a:cubicBezTo>
                  <a:cubicBezTo>
                    <a:pt x="31" y="22"/>
                    <a:pt x="37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îşlîḍè">
              <a:extLst>
                <a:ext uri="{FF2B5EF4-FFF2-40B4-BE49-F238E27FC236}">
                  <a16:creationId xmlns:a16="http://schemas.microsoft.com/office/drawing/2014/main" id="{4EC5A230-C1D3-4C15-9FE3-6ECC994FE018}"/>
                </a:ext>
              </a:extLst>
            </p:cNvPr>
            <p:cNvSpPr/>
            <p:nvPr/>
          </p:nvSpPr>
          <p:spPr bwMode="auto">
            <a:xfrm>
              <a:off x="8613030" y="2810191"/>
              <a:ext cx="134237" cy="80233"/>
            </a:xfrm>
            <a:custGeom>
              <a:avLst/>
              <a:gdLst>
                <a:gd name="T0" fmla="*/ 34 w 37"/>
                <a:gd name="T1" fmla="*/ 11 h 22"/>
                <a:gd name="T2" fmla="*/ 14 w 37"/>
                <a:gd name="T3" fmla="*/ 0 h 22"/>
                <a:gd name="T4" fmla="*/ 2 w 37"/>
                <a:gd name="T5" fmla="*/ 11 h 22"/>
                <a:gd name="T6" fmla="*/ 23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5" y="17"/>
                    <a:pt x="14" y="22"/>
                    <a:pt x="23" y="22"/>
                  </a:cubicBezTo>
                  <a:cubicBezTo>
                    <a:pt x="32" y="22"/>
                    <a:pt x="37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îṣḷîḍe">
              <a:extLst>
                <a:ext uri="{FF2B5EF4-FFF2-40B4-BE49-F238E27FC236}">
                  <a16:creationId xmlns:a16="http://schemas.microsoft.com/office/drawing/2014/main" id="{B020B2D9-76AF-427B-BC9B-96DA2CDCC403}"/>
                </a:ext>
              </a:extLst>
            </p:cNvPr>
            <p:cNvSpPr/>
            <p:nvPr/>
          </p:nvSpPr>
          <p:spPr bwMode="auto">
            <a:xfrm>
              <a:off x="8754981" y="2810191"/>
              <a:ext cx="134237" cy="80233"/>
            </a:xfrm>
            <a:custGeom>
              <a:avLst/>
              <a:gdLst>
                <a:gd name="T0" fmla="*/ 35 w 37"/>
                <a:gd name="T1" fmla="*/ 11 h 22"/>
                <a:gd name="T2" fmla="*/ 14 w 37"/>
                <a:gd name="T3" fmla="*/ 0 h 22"/>
                <a:gd name="T4" fmla="*/ 3 w 37"/>
                <a:gd name="T5" fmla="*/ 11 h 22"/>
                <a:gd name="T6" fmla="*/ 23 w 37"/>
                <a:gd name="T7" fmla="*/ 22 h 22"/>
                <a:gd name="T8" fmla="*/ 35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5" y="17"/>
                    <a:pt x="14" y="22"/>
                    <a:pt x="23" y="22"/>
                  </a:cubicBezTo>
                  <a:cubicBezTo>
                    <a:pt x="32" y="22"/>
                    <a:pt x="37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ïŝliďè">
              <a:extLst>
                <a:ext uri="{FF2B5EF4-FFF2-40B4-BE49-F238E27FC236}">
                  <a16:creationId xmlns:a16="http://schemas.microsoft.com/office/drawing/2014/main" id="{BE49542D-FEA3-4B47-ADB1-9D88F3254B3C}"/>
                </a:ext>
              </a:extLst>
            </p:cNvPr>
            <p:cNvSpPr/>
            <p:nvPr/>
          </p:nvSpPr>
          <p:spPr bwMode="auto">
            <a:xfrm>
              <a:off x="9889046" y="2108150"/>
              <a:ext cx="128065" cy="64804"/>
            </a:xfrm>
            <a:custGeom>
              <a:avLst/>
              <a:gdLst>
                <a:gd name="T0" fmla="*/ 32 w 35"/>
                <a:gd name="T1" fmla="*/ 9 h 18"/>
                <a:gd name="T2" fmla="*/ 12 w 35"/>
                <a:gd name="T3" fmla="*/ 0 h 18"/>
                <a:gd name="T4" fmla="*/ 3 w 35"/>
                <a:gd name="T5" fmla="*/ 9 h 18"/>
                <a:gd name="T6" fmla="*/ 23 w 35"/>
                <a:gd name="T7" fmla="*/ 18 h 18"/>
                <a:gd name="T8" fmla="*/ 32 w 35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4"/>
                    <a:pt x="15" y="18"/>
                    <a:pt x="23" y="18"/>
                  </a:cubicBezTo>
                  <a:cubicBezTo>
                    <a:pt x="31" y="18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ï$lidê">
              <a:extLst>
                <a:ext uri="{FF2B5EF4-FFF2-40B4-BE49-F238E27FC236}">
                  <a16:creationId xmlns:a16="http://schemas.microsoft.com/office/drawing/2014/main" id="{1193440E-89B5-439C-8AA1-0CBA0F2A8F95}"/>
                </a:ext>
              </a:extLst>
            </p:cNvPr>
            <p:cNvSpPr/>
            <p:nvPr/>
          </p:nvSpPr>
          <p:spPr bwMode="auto">
            <a:xfrm>
              <a:off x="9808813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3 w 35"/>
                <a:gd name="T5" fmla="*/ 9 h 19"/>
                <a:gd name="T6" fmla="*/ 2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4"/>
                    <a:pt x="15" y="19"/>
                    <a:pt x="23" y="19"/>
                  </a:cubicBezTo>
                  <a:cubicBezTo>
                    <a:pt x="31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íSlïḓè">
              <a:extLst>
                <a:ext uri="{FF2B5EF4-FFF2-40B4-BE49-F238E27FC236}">
                  <a16:creationId xmlns:a16="http://schemas.microsoft.com/office/drawing/2014/main" id="{5F76E472-C8A2-4182-81FD-D3F582491A31}"/>
                </a:ext>
              </a:extLst>
            </p:cNvPr>
            <p:cNvSpPr/>
            <p:nvPr/>
          </p:nvSpPr>
          <p:spPr bwMode="auto">
            <a:xfrm>
              <a:off x="9939964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3 w 35"/>
                <a:gd name="T5" fmla="*/ 9 h 19"/>
                <a:gd name="T6" fmla="*/ 2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4"/>
                    <a:pt x="15" y="19"/>
                    <a:pt x="23" y="19"/>
                  </a:cubicBezTo>
                  <a:cubicBezTo>
                    <a:pt x="31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îSḷîḋé">
              <a:extLst>
                <a:ext uri="{FF2B5EF4-FFF2-40B4-BE49-F238E27FC236}">
                  <a16:creationId xmlns:a16="http://schemas.microsoft.com/office/drawing/2014/main" id="{5DEAAF76-4739-49BC-9807-2F3E47F9F418}"/>
                </a:ext>
              </a:extLst>
            </p:cNvPr>
            <p:cNvSpPr/>
            <p:nvPr/>
          </p:nvSpPr>
          <p:spPr bwMode="auto">
            <a:xfrm>
              <a:off x="9506396" y="2356565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13 w 36"/>
                <a:gd name="T3" fmla="*/ 0 h 19"/>
                <a:gd name="T4" fmla="*/ 3 w 36"/>
                <a:gd name="T5" fmla="*/ 9 h 19"/>
                <a:gd name="T6" fmla="*/ 24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6" y="15"/>
                    <a:pt x="15" y="19"/>
                    <a:pt x="24" y="19"/>
                  </a:cubicBezTo>
                  <a:cubicBezTo>
                    <a:pt x="32" y="19"/>
                    <a:pt x="36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iṣ1iďe">
              <a:extLst>
                <a:ext uri="{FF2B5EF4-FFF2-40B4-BE49-F238E27FC236}">
                  <a16:creationId xmlns:a16="http://schemas.microsoft.com/office/drawing/2014/main" id="{BF5747AF-B35C-4293-9CDF-D0E1398B8269}"/>
                </a:ext>
              </a:extLst>
            </p:cNvPr>
            <p:cNvSpPr/>
            <p:nvPr/>
          </p:nvSpPr>
          <p:spPr bwMode="auto">
            <a:xfrm>
              <a:off x="9554228" y="2439884"/>
              <a:ext cx="131151" cy="74061"/>
            </a:xfrm>
            <a:custGeom>
              <a:avLst/>
              <a:gdLst>
                <a:gd name="T0" fmla="*/ 33 w 36"/>
                <a:gd name="T1" fmla="*/ 10 h 20"/>
                <a:gd name="T2" fmla="*/ 13 w 36"/>
                <a:gd name="T3" fmla="*/ 0 h 20"/>
                <a:gd name="T4" fmla="*/ 3 w 36"/>
                <a:gd name="T5" fmla="*/ 10 h 20"/>
                <a:gd name="T6" fmla="*/ 24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3" y="10"/>
                  </a:cubicBezTo>
                  <a:cubicBezTo>
                    <a:pt x="6" y="16"/>
                    <a:pt x="15" y="20"/>
                    <a:pt x="24" y="20"/>
                  </a:cubicBezTo>
                  <a:cubicBezTo>
                    <a:pt x="32" y="20"/>
                    <a:pt x="36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iṩlïḑè">
              <a:extLst>
                <a:ext uri="{FF2B5EF4-FFF2-40B4-BE49-F238E27FC236}">
                  <a16:creationId xmlns:a16="http://schemas.microsoft.com/office/drawing/2014/main" id="{BB71B4D1-6DFF-43A9-9C8B-89A1712D7B45}"/>
                </a:ext>
              </a:extLst>
            </p:cNvPr>
            <p:cNvSpPr/>
            <p:nvPr/>
          </p:nvSpPr>
          <p:spPr bwMode="auto">
            <a:xfrm>
              <a:off x="9600516" y="2532461"/>
              <a:ext cx="135779" cy="72519"/>
            </a:xfrm>
            <a:custGeom>
              <a:avLst/>
              <a:gdLst>
                <a:gd name="T0" fmla="*/ 34 w 37"/>
                <a:gd name="T1" fmla="*/ 10 h 20"/>
                <a:gd name="T2" fmla="*/ 13 w 37"/>
                <a:gd name="T3" fmla="*/ 0 h 20"/>
                <a:gd name="T4" fmla="*/ 3 w 37"/>
                <a:gd name="T5" fmla="*/ 10 h 20"/>
                <a:gd name="T6" fmla="*/ 24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1" y="4"/>
                    <a:pt x="22" y="0"/>
                    <a:pt x="13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6" y="15"/>
                    <a:pt x="16" y="20"/>
                    <a:pt x="24" y="20"/>
                  </a:cubicBezTo>
                  <a:cubicBezTo>
                    <a:pt x="33" y="20"/>
                    <a:pt x="37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iṡlíďê">
              <a:extLst>
                <a:ext uri="{FF2B5EF4-FFF2-40B4-BE49-F238E27FC236}">
                  <a16:creationId xmlns:a16="http://schemas.microsoft.com/office/drawing/2014/main" id="{C39C757D-C98B-4FE3-9FD2-28067AEB6B39}"/>
                </a:ext>
              </a:extLst>
            </p:cNvPr>
            <p:cNvSpPr/>
            <p:nvPr/>
          </p:nvSpPr>
          <p:spPr bwMode="auto">
            <a:xfrm>
              <a:off x="9375246" y="2623494"/>
              <a:ext cx="134237" cy="72519"/>
            </a:xfrm>
            <a:custGeom>
              <a:avLst/>
              <a:gdLst>
                <a:gd name="T0" fmla="*/ 34 w 37"/>
                <a:gd name="T1" fmla="*/ 10 h 20"/>
                <a:gd name="T2" fmla="*/ 13 w 37"/>
                <a:gd name="T3" fmla="*/ 0 h 20"/>
                <a:gd name="T4" fmla="*/ 2 w 37"/>
                <a:gd name="T5" fmla="*/ 10 h 20"/>
                <a:gd name="T6" fmla="*/ 2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1" y="4"/>
                    <a:pt x="21" y="0"/>
                    <a:pt x="13" y="0"/>
                  </a:cubicBezTo>
                  <a:cubicBezTo>
                    <a:pt x="4" y="0"/>
                    <a:pt x="0" y="4"/>
                    <a:pt x="2" y="10"/>
                  </a:cubicBezTo>
                  <a:cubicBezTo>
                    <a:pt x="5" y="16"/>
                    <a:pt x="15" y="20"/>
                    <a:pt x="23" y="20"/>
                  </a:cubicBezTo>
                  <a:cubicBezTo>
                    <a:pt x="32" y="20"/>
                    <a:pt x="37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íṩḻíḋè">
              <a:extLst>
                <a:ext uri="{FF2B5EF4-FFF2-40B4-BE49-F238E27FC236}">
                  <a16:creationId xmlns:a16="http://schemas.microsoft.com/office/drawing/2014/main" id="{3BF68D02-EEF6-4073-904F-420BD249949E}"/>
                </a:ext>
              </a:extLst>
            </p:cNvPr>
            <p:cNvSpPr/>
            <p:nvPr/>
          </p:nvSpPr>
          <p:spPr bwMode="auto">
            <a:xfrm>
              <a:off x="9514111" y="2623494"/>
              <a:ext cx="134237" cy="72519"/>
            </a:xfrm>
            <a:custGeom>
              <a:avLst/>
              <a:gdLst>
                <a:gd name="T0" fmla="*/ 34 w 37"/>
                <a:gd name="T1" fmla="*/ 10 h 20"/>
                <a:gd name="T2" fmla="*/ 13 w 37"/>
                <a:gd name="T3" fmla="*/ 0 h 20"/>
                <a:gd name="T4" fmla="*/ 3 w 37"/>
                <a:gd name="T5" fmla="*/ 10 h 20"/>
                <a:gd name="T6" fmla="*/ 24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1" y="4"/>
                    <a:pt x="21" y="0"/>
                    <a:pt x="13" y="0"/>
                  </a:cubicBezTo>
                  <a:cubicBezTo>
                    <a:pt x="4" y="0"/>
                    <a:pt x="0" y="4"/>
                    <a:pt x="3" y="10"/>
                  </a:cubicBezTo>
                  <a:cubicBezTo>
                    <a:pt x="6" y="16"/>
                    <a:pt x="15" y="20"/>
                    <a:pt x="24" y="20"/>
                  </a:cubicBezTo>
                  <a:cubicBezTo>
                    <a:pt x="32" y="20"/>
                    <a:pt x="37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íṧḻídè">
              <a:extLst>
                <a:ext uri="{FF2B5EF4-FFF2-40B4-BE49-F238E27FC236}">
                  <a16:creationId xmlns:a16="http://schemas.microsoft.com/office/drawing/2014/main" id="{F0922784-34DA-4504-BC16-1B7ED8B4819D}"/>
                </a:ext>
              </a:extLst>
            </p:cNvPr>
            <p:cNvSpPr/>
            <p:nvPr/>
          </p:nvSpPr>
          <p:spPr bwMode="auto">
            <a:xfrm>
              <a:off x="9375246" y="2108150"/>
              <a:ext cx="123436" cy="64804"/>
            </a:xfrm>
            <a:custGeom>
              <a:avLst/>
              <a:gdLst>
                <a:gd name="T0" fmla="*/ 31 w 34"/>
                <a:gd name="T1" fmla="*/ 9 h 18"/>
                <a:gd name="T2" fmla="*/ 12 w 34"/>
                <a:gd name="T3" fmla="*/ 0 h 18"/>
                <a:gd name="T4" fmla="*/ 3 w 34"/>
                <a:gd name="T5" fmla="*/ 9 h 18"/>
                <a:gd name="T6" fmla="*/ 22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5" y="14"/>
                    <a:pt x="14" y="18"/>
                    <a:pt x="22" y="18"/>
                  </a:cubicBezTo>
                  <a:cubicBezTo>
                    <a:pt x="30" y="18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ísľîde">
              <a:extLst>
                <a:ext uri="{FF2B5EF4-FFF2-40B4-BE49-F238E27FC236}">
                  <a16:creationId xmlns:a16="http://schemas.microsoft.com/office/drawing/2014/main" id="{BAEC4E86-2DA7-409B-B152-3456B87C8094}"/>
                </a:ext>
              </a:extLst>
            </p:cNvPr>
            <p:cNvSpPr/>
            <p:nvPr/>
          </p:nvSpPr>
          <p:spPr bwMode="auto">
            <a:xfrm>
              <a:off x="9418448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2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0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íşľiďé">
              <a:extLst>
                <a:ext uri="{FF2B5EF4-FFF2-40B4-BE49-F238E27FC236}">
                  <a16:creationId xmlns:a16="http://schemas.microsoft.com/office/drawing/2014/main" id="{54992DAC-EE9D-43EB-84F7-3E786BE7E8F7}"/>
                </a:ext>
              </a:extLst>
            </p:cNvPr>
            <p:cNvSpPr/>
            <p:nvPr/>
          </p:nvSpPr>
          <p:spPr bwMode="auto">
            <a:xfrm>
              <a:off x="9463193" y="2271702"/>
              <a:ext cx="126522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3 w 35"/>
                <a:gd name="T5" fmla="*/ 9 h 19"/>
                <a:gd name="T6" fmla="*/ 2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1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4"/>
                    <a:pt x="14" y="19"/>
                    <a:pt x="23" y="19"/>
                  </a:cubicBezTo>
                  <a:cubicBezTo>
                    <a:pt x="31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ïṣļïḓè">
              <a:extLst>
                <a:ext uri="{FF2B5EF4-FFF2-40B4-BE49-F238E27FC236}">
                  <a16:creationId xmlns:a16="http://schemas.microsoft.com/office/drawing/2014/main" id="{5F14ABA8-866A-478C-9493-A1C18D77988D}"/>
                </a:ext>
              </a:extLst>
            </p:cNvPr>
            <p:cNvSpPr/>
            <p:nvPr/>
          </p:nvSpPr>
          <p:spPr bwMode="auto">
            <a:xfrm>
              <a:off x="8199520" y="1734757"/>
              <a:ext cx="114178" cy="58632"/>
            </a:xfrm>
            <a:custGeom>
              <a:avLst/>
              <a:gdLst>
                <a:gd name="T0" fmla="*/ 29 w 31"/>
                <a:gd name="T1" fmla="*/ 8 h 16"/>
                <a:gd name="T2" fmla="*/ 13 w 31"/>
                <a:gd name="T3" fmla="*/ 0 h 16"/>
                <a:gd name="T4" fmla="*/ 2 w 31"/>
                <a:gd name="T5" fmla="*/ 8 h 16"/>
                <a:gd name="T6" fmla="*/ 19 w 31"/>
                <a:gd name="T7" fmla="*/ 16 h 16"/>
                <a:gd name="T8" fmla="*/ 29 w 31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6">
                  <a:moveTo>
                    <a:pt x="29" y="8"/>
                  </a:moveTo>
                  <a:cubicBezTo>
                    <a:pt x="27" y="3"/>
                    <a:pt x="20" y="0"/>
                    <a:pt x="13" y="0"/>
                  </a:cubicBezTo>
                  <a:cubicBezTo>
                    <a:pt x="5" y="0"/>
                    <a:pt x="0" y="3"/>
                    <a:pt x="2" y="8"/>
                  </a:cubicBezTo>
                  <a:cubicBezTo>
                    <a:pt x="4" y="12"/>
                    <a:pt x="11" y="16"/>
                    <a:pt x="19" y="16"/>
                  </a:cubicBezTo>
                  <a:cubicBezTo>
                    <a:pt x="26" y="16"/>
                    <a:pt x="31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i$1îḋê">
              <a:extLst>
                <a:ext uri="{FF2B5EF4-FFF2-40B4-BE49-F238E27FC236}">
                  <a16:creationId xmlns:a16="http://schemas.microsoft.com/office/drawing/2014/main" id="{FEEFD888-8CAB-4CB5-A98D-3B85A72FE003}"/>
                </a:ext>
              </a:extLst>
            </p:cNvPr>
            <p:cNvSpPr/>
            <p:nvPr/>
          </p:nvSpPr>
          <p:spPr bwMode="auto">
            <a:xfrm>
              <a:off x="7108657" y="1734757"/>
              <a:ext cx="106464" cy="58632"/>
            </a:xfrm>
            <a:custGeom>
              <a:avLst/>
              <a:gdLst>
                <a:gd name="T0" fmla="*/ 28 w 29"/>
                <a:gd name="T1" fmla="*/ 8 h 16"/>
                <a:gd name="T2" fmla="*/ 13 w 29"/>
                <a:gd name="T3" fmla="*/ 0 h 16"/>
                <a:gd name="T4" fmla="*/ 1 w 29"/>
                <a:gd name="T5" fmla="*/ 8 h 16"/>
                <a:gd name="T6" fmla="*/ 16 w 29"/>
                <a:gd name="T7" fmla="*/ 16 h 16"/>
                <a:gd name="T8" fmla="*/ 28 w 2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8" y="8"/>
                  </a:moveTo>
                  <a:cubicBezTo>
                    <a:pt x="27" y="3"/>
                    <a:pt x="20" y="0"/>
                    <a:pt x="13" y="0"/>
                  </a:cubicBezTo>
                  <a:cubicBezTo>
                    <a:pt x="5" y="0"/>
                    <a:pt x="0" y="3"/>
                    <a:pt x="1" y="8"/>
                  </a:cubicBezTo>
                  <a:cubicBezTo>
                    <a:pt x="2" y="12"/>
                    <a:pt x="8" y="16"/>
                    <a:pt x="16" y="16"/>
                  </a:cubicBezTo>
                  <a:cubicBezTo>
                    <a:pt x="23" y="16"/>
                    <a:pt x="29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îṧľîḓe">
              <a:extLst>
                <a:ext uri="{FF2B5EF4-FFF2-40B4-BE49-F238E27FC236}">
                  <a16:creationId xmlns:a16="http://schemas.microsoft.com/office/drawing/2014/main" id="{C051A87C-02CC-4BC7-A1E9-6C5968AF073C}"/>
                </a:ext>
              </a:extLst>
            </p:cNvPr>
            <p:cNvSpPr/>
            <p:nvPr/>
          </p:nvSpPr>
          <p:spPr bwMode="auto">
            <a:xfrm>
              <a:off x="7229007" y="1734757"/>
              <a:ext cx="106464" cy="58632"/>
            </a:xfrm>
            <a:custGeom>
              <a:avLst/>
              <a:gdLst>
                <a:gd name="T0" fmla="*/ 28 w 29"/>
                <a:gd name="T1" fmla="*/ 8 h 16"/>
                <a:gd name="T2" fmla="*/ 13 w 29"/>
                <a:gd name="T3" fmla="*/ 0 h 16"/>
                <a:gd name="T4" fmla="*/ 1 w 29"/>
                <a:gd name="T5" fmla="*/ 8 h 16"/>
                <a:gd name="T6" fmla="*/ 16 w 29"/>
                <a:gd name="T7" fmla="*/ 16 h 16"/>
                <a:gd name="T8" fmla="*/ 28 w 29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8" y="8"/>
                  </a:moveTo>
                  <a:cubicBezTo>
                    <a:pt x="27" y="3"/>
                    <a:pt x="20" y="0"/>
                    <a:pt x="13" y="0"/>
                  </a:cubicBezTo>
                  <a:cubicBezTo>
                    <a:pt x="5" y="0"/>
                    <a:pt x="0" y="3"/>
                    <a:pt x="1" y="8"/>
                  </a:cubicBezTo>
                  <a:cubicBezTo>
                    <a:pt x="2" y="12"/>
                    <a:pt x="9" y="16"/>
                    <a:pt x="16" y="16"/>
                  </a:cubicBezTo>
                  <a:cubicBezTo>
                    <a:pt x="24" y="16"/>
                    <a:pt x="29" y="1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íŝlïḍè">
              <a:extLst>
                <a:ext uri="{FF2B5EF4-FFF2-40B4-BE49-F238E27FC236}">
                  <a16:creationId xmlns:a16="http://schemas.microsoft.com/office/drawing/2014/main" id="{6A9609D2-D37D-47D2-947F-4823B2B12B64}"/>
                </a:ext>
              </a:extLst>
            </p:cNvPr>
            <p:cNvSpPr/>
            <p:nvPr/>
          </p:nvSpPr>
          <p:spPr bwMode="auto">
            <a:xfrm>
              <a:off x="6875672" y="1804190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1 w 30"/>
                <a:gd name="T5" fmla="*/ 9 h 17"/>
                <a:gd name="T6" fmla="*/ 16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3"/>
                    <a:pt x="9" y="17"/>
                    <a:pt x="16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ïṡliďê">
              <a:extLst>
                <a:ext uri="{FF2B5EF4-FFF2-40B4-BE49-F238E27FC236}">
                  <a16:creationId xmlns:a16="http://schemas.microsoft.com/office/drawing/2014/main" id="{B551FC93-A132-461E-A4AD-1C6DC83277DC}"/>
                </a:ext>
              </a:extLst>
            </p:cNvPr>
            <p:cNvSpPr/>
            <p:nvPr/>
          </p:nvSpPr>
          <p:spPr bwMode="auto">
            <a:xfrm>
              <a:off x="6999108" y="1804190"/>
              <a:ext cx="106464" cy="61718"/>
            </a:xfrm>
            <a:custGeom>
              <a:avLst/>
              <a:gdLst>
                <a:gd name="T0" fmla="*/ 28 w 29"/>
                <a:gd name="T1" fmla="*/ 9 h 17"/>
                <a:gd name="T2" fmla="*/ 13 w 29"/>
                <a:gd name="T3" fmla="*/ 0 h 17"/>
                <a:gd name="T4" fmla="*/ 1 w 29"/>
                <a:gd name="T5" fmla="*/ 9 h 17"/>
                <a:gd name="T6" fmla="*/ 16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3"/>
                    <a:pt x="9" y="17"/>
                    <a:pt x="16" y="17"/>
                  </a:cubicBezTo>
                  <a:cubicBezTo>
                    <a:pt x="24" y="17"/>
                    <a:pt x="29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îṡľiḑé">
              <a:extLst>
                <a:ext uri="{FF2B5EF4-FFF2-40B4-BE49-F238E27FC236}">
                  <a16:creationId xmlns:a16="http://schemas.microsoft.com/office/drawing/2014/main" id="{B5FC316C-701F-4F17-8473-5581AD10BEF0}"/>
                </a:ext>
              </a:extLst>
            </p:cNvPr>
            <p:cNvSpPr/>
            <p:nvPr/>
          </p:nvSpPr>
          <p:spPr bwMode="auto">
            <a:xfrm>
              <a:off x="6889558" y="1878251"/>
              <a:ext cx="106464" cy="61718"/>
            </a:xfrm>
            <a:custGeom>
              <a:avLst/>
              <a:gdLst>
                <a:gd name="T0" fmla="*/ 28 w 29"/>
                <a:gd name="T1" fmla="*/ 9 h 17"/>
                <a:gd name="T2" fmla="*/ 13 w 29"/>
                <a:gd name="T3" fmla="*/ 0 h 17"/>
                <a:gd name="T4" fmla="*/ 1 w 29"/>
                <a:gd name="T5" fmla="*/ 9 h 17"/>
                <a:gd name="T6" fmla="*/ 16 w 29"/>
                <a:gd name="T7" fmla="*/ 17 h 17"/>
                <a:gd name="T8" fmla="*/ 28 w 29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8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29" y="13"/>
                    <a:pt x="2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ïṡ1íḍê">
              <a:extLst>
                <a:ext uri="{FF2B5EF4-FFF2-40B4-BE49-F238E27FC236}">
                  <a16:creationId xmlns:a16="http://schemas.microsoft.com/office/drawing/2014/main" id="{13D0FDC1-B1F9-4AC8-9D30-ACBEAFF12B24}"/>
                </a:ext>
              </a:extLst>
            </p:cNvPr>
            <p:cNvSpPr/>
            <p:nvPr/>
          </p:nvSpPr>
          <p:spPr bwMode="auto">
            <a:xfrm>
              <a:off x="7137973" y="1878251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1 w 30"/>
                <a:gd name="T5" fmla="*/ 9 h 17"/>
                <a:gd name="T6" fmla="*/ 17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3"/>
                    <a:pt x="9" y="17"/>
                    <a:pt x="17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íŝḻîdè">
              <a:extLst>
                <a:ext uri="{FF2B5EF4-FFF2-40B4-BE49-F238E27FC236}">
                  <a16:creationId xmlns:a16="http://schemas.microsoft.com/office/drawing/2014/main" id="{00767734-EE30-4D79-AD68-4EE1F9CEE012}"/>
                </a:ext>
              </a:extLst>
            </p:cNvPr>
            <p:cNvSpPr/>
            <p:nvPr/>
          </p:nvSpPr>
          <p:spPr bwMode="auto">
            <a:xfrm>
              <a:off x="7262951" y="1878251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1 w 30"/>
                <a:gd name="T5" fmla="*/ 9 h 17"/>
                <a:gd name="T6" fmla="*/ 17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3"/>
                    <a:pt x="9" y="17"/>
                    <a:pt x="17" y="17"/>
                  </a:cubicBezTo>
                  <a:cubicBezTo>
                    <a:pt x="25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ïšlíḓè">
              <a:extLst>
                <a:ext uri="{FF2B5EF4-FFF2-40B4-BE49-F238E27FC236}">
                  <a16:creationId xmlns:a16="http://schemas.microsoft.com/office/drawing/2014/main" id="{A2B71D99-6483-4489-AD3E-C5DA10CC7D5C}"/>
                </a:ext>
              </a:extLst>
            </p:cNvPr>
            <p:cNvSpPr/>
            <p:nvPr/>
          </p:nvSpPr>
          <p:spPr bwMode="auto">
            <a:xfrm>
              <a:off x="7386387" y="1878251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1 w 30"/>
                <a:gd name="T5" fmla="*/ 9 h 17"/>
                <a:gd name="T6" fmla="*/ 17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3"/>
                    <a:pt x="9" y="17"/>
                    <a:pt x="17" y="17"/>
                  </a:cubicBezTo>
                  <a:cubicBezTo>
                    <a:pt x="25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íşliďè">
              <a:extLst>
                <a:ext uri="{FF2B5EF4-FFF2-40B4-BE49-F238E27FC236}">
                  <a16:creationId xmlns:a16="http://schemas.microsoft.com/office/drawing/2014/main" id="{9E0FC523-7A28-4EAC-B027-3FFF54BA4947}"/>
                </a:ext>
              </a:extLst>
            </p:cNvPr>
            <p:cNvSpPr/>
            <p:nvPr/>
          </p:nvSpPr>
          <p:spPr bwMode="auto">
            <a:xfrm>
              <a:off x="7634802" y="1878251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3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iSľidê">
              <a:extLst>
                <a:ext uri="{FF2B5EF4-FFF2-40B4-BE49-F238E27FC236}">
                  <a16:creationId xmlns:a16="http://schemas.microsoft.com/office/drawing/2014/main" id="{74D598D2-4F1A-4776-804D-F6822EB3BE75}"/>
                </a:ext>
              </a:extLst>
            </p:cNvPr>
            <p:cNvSpPr/>
            <p:nvPr/>
          </p:nvSpPr>
          <p:spPr bwMode="auto">
            <a:xfrm>
              <a:off x="7736637" y="1804190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1 w 30"/>
                <a:gd name="T5" fmla="*/ 9 h 17"/>
                <a:gd name="T6" fmla="*/ 18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5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íṩlïḑè">
              <a:extLst>
                <a:ext uri="{FF2B5EF4-FFF2-40B4-BE49-F238E27FC236}">
                  <a16:creationId xmlns:a16="http://schemas.microsoft.com/office/drawing/2014/main" id="{F0CAD3B7-9E22-43B4-8E67-7C027C385771}"/>
                </a:ext>
              </a:extLst>
            </p:cNvPr>
            <p:cNvSpPr/>
            <p:nvPr/>
          </p:nvSpPr>
          <p:spPr bwMode="auto">
            <a:xfrm>
              <a:off x="7860072" y="1804190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2 w 30"/>
                <a:gd name="T3" fmla="*/ 0 h 17"/>
                <a:gd name="T4" fmla="*/ 1 w 30"/>
                <a:gd name="T5" fmla="*/ 9 h 17"/>
                <a:gd name="T6" fmla="*/ 18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7" y="4"/>
                    <a:pt x="20" y="0"/>
                    <a:pt x="12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5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ïṧľíḍé">
              <a:extLst>
                <a:ext uri="{FF2B5EF4-FFF2-40B4-BE49-F238E27FC236}">
                  <a16:creationId xmlns:a16="http://schemas.microsoft.com/office/drawing/2014/main" id="{28C69AD4-E7DD-49D6-AA0C-7D2B2B10AC6F}"/>
                </a:ext>
              </a:extLst>
            </p:cNvPr>
            <p:cNvSpPr/>
            <p:nvPr/>
          </p:nvSpPr>
          <p:spPr bwMode="auto">
            <a:xfrm>
              <a:off x="7980422" y="1804190"/>
              <a:ext cx="114178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2 w 31"/>
                <a:gd name="T5" fmla="*/ 9 h 17"/>
                <a:gd name="T6" fmla="*/ 19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1" y="17"/>
                    <a:pt x="19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íśľiḋê">
              <a:extLst>
                <a:ext uri="{FF2B5EF4-FFF2-40B4-BE49-F238E27FC236}">
                  <a16:creationId xmlns:a16="http://schemas.microsoft.com/office/drawing/2014/main" id="{74EF28D5-B0CA-459C-8F9A-F9E5F0A7EF15}"/>
                </a:ext>
              </a:extLst>
            </p:cNvPr>
            <p:cNvSpPr/>
            <p:nvPr/>
          </p:nvSpPr>
          <p:spPr bwMode="auto">
            <a:xfrm>
              <a:off x="8105400" y="1804190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3 w 31"/>
                <a:gd name="T3" fmla="*/ 0 h 17"/>
                <a:gd name="T4" fmla="*/ 2 w 31"/>
                <a:gd name="T5" fmla="*/ 9 h 17"/>
                <a:gd name="T6" fmla="*/ 19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6" y="17"/>
                    <a:pt x="31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ïṡļiďé">
              <a:extLst>
                <a:ext uri="{FF2B5EF4-FFF2-40B4-BE49-F238E27FC236}">
                  <a16:creationId xmlns:a16="http://schemas.microsoft.com/office/drawing/2014/main" id="{9E6B40D8-0983-4A4A-A357-89D481FAB467}"/>
                </a:ext>
              </a:extLst>
            </p:cNvPr>
            <p:cNvSpPr/>
            <p:nvPr/>
          </p:nvSpPr>
          <p:spPr bwMode="auto">
            <a:xfrm>
              <a:off x="8228836" y="1804190"/>
              <a:ext cx="114178" cy="61718"/>
            </a:xfrm>
            <a:custGeom>
              <a:avLst/>
              <a:gdLst>
                <a:gd name="T0" fmla="*/ 29 w 31"/>
                <a:gd name="T1" fmla="*/ 9 h 17"/>
                <a:gd name="T2" fmla="*/ 12 w 31"/>
                <a:gd name="T3" fmla="*/ 0 h 17"/>
                <a:gd name="T4" fmla="*/ 2 w 31"/>
                <a:gd name="T5" fmla="*/ 9 h 17"/>
                <a:gd name="T6" fmla="*/ 18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27" y="4"/>
                    <a:pt x="20" y="0"/>
                    <a:pt x="12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3"/>
                    <a:pt x="11" y="17"/>
                    <a:pt x="18" y="17"/>
                  </a:cubicBezTo>
                  <a:cubicBezTo>
                    <a:pt x="26" y="17"/>
                    <a:pt x="31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íṧľïḍè">
              <a:extLst>
                <a:ext uri="{FF2B5EF4-FFF2-40B4-BE49-F238E27FC236}">
                  <a16:creationId xmlns:a16="http://schemas.microsoft.com/office/drawing/2014/main" id="{AB6ECA9A-C36C-43B9-9853-9438F8A928C1}"/>
                </a:ext>
              </a:extLst>
            </p:cNvPr>
            <p:cNvSpPr/>
            <p:nvPr/>
          </p:nvSpPr>
          <p:spPr bwMode="auto">
            <a:xfrm>
              <a:off x="8349186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3 w 32"/>
                <a:gd name="T3" fmla="*/ 0 h 17"/>
                <a:gd name="T4" fmla="*/ 2 w 32"/>
                <a:gd name="T5" fmla="*/ 9 h 17"/>
                <a:gd name="T6" fmla="*/ 19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19" y="17"/>
                  </a:cubicBezTo>
                  <a:cubicBezTo>
                    <a:pt x="27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î$ļiḋé">
              <a:extLst>
                <a:ext uri="{FF2B5EF4-FFF2-40B4-BE49-F238E27FC236}">
                  <a16:creationId xmlns:a16="http://schemas.microsoft.com/office/drawing/2014/main" id="{9F3A89D8-7479-40FD-89AB-65852EFF947F}"/>
                </a:ext>
              </a:extLst>
            </p:cNvPr>
            <p:cNvSpPr/>
            <p:nvPr/>
          </p:nvSpPr>
          <p:spPr bwMode="auto">
            <a:xfrm>
              <a:off x="8474165" y="1804190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19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19" y="17"/>
                  </a:cubicBezTo>
                  <a:cubicBezTo>
                    <a:pt x="27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iSlïḋê">
              <a:extLst>
                <a:ext uri="{FF2B5EF4-FFF2-40B4-BE49-F238E27FC236}">
                  <a16:creationId xmlns:a16="http://schemas.microsoft.com/office/drawing/2014/main" id="{174897D1-63FC-46A1-A2F8-7E3EDBE73D91}"/>
                </a:ext>
              </a:extLst>
            </p:cNvPr>
            <p:cNvSpPr/>
            <p:nvPr/>
          </p:nvSpPr>
          <p:spPr bwMode="auto">
            <a:xfrm>
              <a:off x="9290383" y="1953855"/>
              <a:ext cx="120350" cy="63261"/>
            </a:xfrm>
            <a:custGeom>
              <a:avLst/>
              <a:gdLst>
                <a:gd name="T0" fmla="*/ 31 w 33"/>
                <a:gd name="T1" fmla="*/ 8 h 17"/>
                <a:gd name="T2" fmla="*/ 12 w 33"/>
                <a:gd name="T3" fmla="*/ 0 h 17"/>
                <a:gd name="T4" fmla="*/ 3 w 33"/>
                <a:gd name="T5" fmla="*/ 8 h 17"/>
                <a:gd name="T6" fmla="*/ 21 w 33"/>
                <a:gd name="T7" fmla="*/ 17 h 17"/>
                <a:gd name="T8" fmla="*/ 31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5" y="13"/>
                    <a:pt x="14" y="17"/>
                    <a:pt x="21" y="17"/>
                  </a:cubicBezTo>
                  <a:cubicBezTo>
                    <a:pt x="29" y="17"/>
                    <a:pt x="33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ïšľîḓé">
              <a:extLst>
                <a:ext uri="{FF2B5EF4-FFF2-40B4-BE49-F238E27FC236}">
                  <a16:creationId xmlns:a16="http://schemas.microsoft.com/office/drawing/2014/main" id="{DDBF0E6D-A2CB-469B-A07E-E56E0DBFEF78}"/>
                </a:ext>
              </a:extLst>
            </p:cNvPr>
            <p:cNvSpPr/>
            <p:nvPr/>
          </p:nvSpPr>
          <p:spPr bwMode="auto">
            <a:xfrm>
              <a:off x="9415362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12 w 34"/>
                <a:gd name="T3" fmla="*/ 0 h 17"/>
                <a:gd name="T4" fmla="*/ 3 w 34"/>
                <a:gd name="T5" fmla="*/ 8 h 17"/>
                <a:gd name="T6" fmla="*/ 2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5" y="0"/>
                    <a:pt x="0" y="4"/>
                    <a:pt x="3" y="8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ïşḻíḋê">
              <a:extLst>
                <a:ext uri="{FF2B5EF4-FFF2-40B4-BE49-F238E27FC236}">
                  <a16:creationId xmlns:a16="http://schemas.microsoft.com/office/drawing/2014/main" id="{D9EAA324-0C40-4618-87A5-077B10E14F8D}"/>
                </a:ext>
              </a:extLst>
            </p:cNvPr>
            <p:cNvSpPr/>
            <p:nvPr/>
          </p:nvSpPr>
          <p:spPr bwMode="auto">
            <a:xfrm>
              <a:off x="9543426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12 w 34"/>
                <a:gd name="T3" fmla="*/ 0 h 17"/>
                <a:gd name="T4" fmla="*/ 3 w 34"/>
                <a:gd name="T5" fmla="*/ 8 h 17"/>
                <a:gd name="T6" fmla="*/ 2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5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ísļîḍê">
              <a:extLst>
                <a:ext uri="{FF2B5EF4-FFF2-40B4-BE49-F238E27FC236}">
                  <a16:creationId xmlns:a16="http://schemas.microsoft.com/office/drawing/2014/main" id="{ABAB23D6-9BE2-418A-AFAE-83CF5F1F8B35}"/>
                </a:ext>
              </a:extLst>
            </p:cNvPr>
            <p:cNvSpPr/>
            <p:nvPr/>
          </p:nvSpPr>
          <p:spPr bwMode="auto">
            <a:xfrm>
              <a:off x="9666862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12 w 34"/>
                <a:gd name="T3" fmla="*/ 0 h 17"/>
                <a:gd name="T4" fmla="*/ 3 w 34"/>
                <a:gd name="T5" fmla="*/ 8 h 17"/>
                <a:gd name="T6" fmla="*/ 23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0" y="17"/>
                    <a:pt x="34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ïsľïďe">
              <a:extLst>
                <a:ext uri="{FF2B5EF4-FFF2-40B4-BE49-F238E27FC236}">
                  <a16:creationId xmlns:a16="http://schemas.microsoft.com/office/drawing/2014/main" id="{9548A113-2F2F-48CE-92FA-9F4C2B684A93}"/>
                </a:ext>
              </a:extLst>
            </p:cNvPr>
            <p:cNvSpPr/>
            <p:nvPr/>
          </p:nvSpPr>
          <p:spPr bwMode="auto">
            <a:xfrm>
              <a:off x="9794927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12 w 34"/>
                <a:gd name="T3" fmla="*/ 0 h 17"/>
                <a:gd name="T4" fmla="*/ 3 w 34"/>
                <a:gd name="T5" fmla="*/ 8 h 17"/>
                <a:gd name="T6" fmla="*/ 2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iś1ïde">
              <a:extLst>
                <a:ext uri="{FF2B5EF4-FFF2-40B4-BE49-F238E27FC236}">
                  <a16:creationId xmlns:a16="http://schemas.microsoft.com/office/drawing/2014/main" id="{681851E9-E542-4A02-8879-5F8C311B7C3C}"/>
                </a:ext>
              </a:extLst>
            </p:cNvPr>
            <p:cNvSpPr/>
            <p:nvPr/>
          </p:nvSpPr>
          <p:spPr bwMode="auto">
            <a:xfrm>
              <a:off x="9918363" y="1953855"/>
              <a:ext cx="128065" cy="63261"/>
            </a:xfrm>
            <a:custGeom>
              <a:avLst/>
              <a:gdLst>
                <a:gd name="T0" fmla="*/ 32 w 35"/>
                <a:gd name="T1" fmla="*/ 8 h 17"/>
                <a:gd name="T2" fmla="*/ 12 w 35"/>
                <a:gd name="T3" fmla="*/ 0 h 17"/>
                <a:gd name="T4" fmla="*/ 3 w 35"/>
                <a:gd name="T5" fmla="*/ 8 h 17"/>
                <a:gd name="T6" fmla="*/ 23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1" y="17"/>
                    <a:pt x="35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îš1îḋe">
              <a:extLst>
                <a:ext uri="{FF2B5EF4-FFF2-40B4-BE49-F238E27FC236}">
                  <a16:creationId xmlns:a16="http://schemas.microsoft.com/office/drawing/2014/main" id="{ECDF503D-D4AC-41B8-936F-0B3153C330ED}"/>
                </a:ext>
              </a:extLst>
            </p:cNvPr>
            <p:cNvSpPr/>
            <p:nvPr/>
          </p:nvSpPr>
          <p:spPr bwMode="auto">
            <a:xfrm>
              <a:off x="10046427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11 w 34"/>
                <a:gd name="T3" fmla="*/ 0 h 17"/>
                <a:gd name="T4" fmla="*/ 3 w 34"/>
                <a:gd name="T5" fmla="*/ 8 h 17"/>
                <a:gd name="T6" fmla="*/ 23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28" y="4"/>
                    <a:pt x="19" y="0"/>
                    <a:pt x="11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1" y="17"/>
                    <a:pt x="34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iṧ1ïďè">
              <a:extLst>
                <a:ext uri="{FF2B5EF4-FFF2-40B4-BE49-F238E27FC236}">
                  <a16:creationId xmlns:a16="http://schemas.microsoft.com/office/drawing/2014/main" id="{E7897A9D-DC98-4CCE-915C-3C0CA990DD6E}"/>
                </a:ext>
              </a:extLst>
            </p:cNvPr>
            <p:cNvSpPr/>
            <p:nvPr/>
          </p:nvSpPr>
          <p:spPr bwMode="auto">
            <a:xfrm>
              <a:off x="10169863" y="1953855"/>
              <a:ext cx="128065" cy="63261"/>
            </a:xfrm>
            <a:custGeom>
              <a:avLst/>
              <a:gdLst>
                <a:gd name="T0" fmla="*/ 32 w 35"/>
                <a:gd name="T1" fmla="*/ 8 h 17"/>
                <a:gd name="T2" fmla="*/ 12 w 35"/>
                <a:gd name="T3" fmla="*/ 0 h 17"/>
                <a:gd name="T4" fmla="*/ 3 w 35"/>
                <a:gd name="T5" fmla="*/ 8 h 17"/>
                <a:gd name="T6" fmla="*/ 23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8"/>
                  </a:cubicBezTo>
                  <a:cubicBezTo>
                    <a:pt x="7" y="13"/>
                    <a:pt x="16" y="17"/>
                    <a:pt x="23" y="17"/>
                  </a:cubicBezTo>
                  <a:cubicBezTo>
                    <a:pt x="31" y="17"/>
                    <a:pt x="35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ísḻïḓe">
              <a:extLst>
                <a:ext uri="{FF2B5EF4-FFF2-40B4-BE49-F238E27FC236}">
                  <a16:creationId xmlns:a16="http://schemas.microsoft.com/office/drawing/2014/main" id="{9904A753-D49E-4B98-ABBB-2184C6F5853C}"/>
                </a:ext>
              </a:extLst>
            </p:cNvPr>
            <p:cNvSpPr/>
            <p:nvPr/>
          </p:nvSpPr>
          <p:spPr bwMode="auto">
            <a:xfrm>
              <a:off x="10297928" y="1953855"/>
              <a:ext cx="128065" cy="63261"/>
            </a:xfrm>
            <a:custGeom>
              <a:avLst/>
              <a:gdLst>
                <a:gd name="T0" fmla="*/ 31 w 35"/>
                <a:gd name="T1" fmla="*/ 8 h 17"/>
                <a:gd name="T2" fmla="*/ 11 w 35"/>
                <a:gd name="T3" fmla="*/ 0 h 17"/>
                <a:gd name="T4" fmla="*/ 3 w 35"/>
                <a:gd name="T5" fmla="*/ 8 h 17"/>
                <a:gd name="T6" fmla="*/ 23 w 35"/>
                <a:gd name="T7" fmla="*/ 17 h 17"/>
                <a:gd name="T8" fmla="*/ 31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8"/>
                  </a:moveTo>
                  <a:cubicBezTo>
                    <a:pt x="28" y="4"/>
                    <a:pt x="19" y="0"/>
                    <a:pt x="11" y="0"/>
                  </a:cubicBezTo>
                  <a:cubicBezTo>
                    <a:pt x="3" y="0"/>
                    <a:pt x="0" y="4"/>
                    <a:pt x="3" y="8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1" y="17"/>
                    <a:pt x="35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ïṡļîďe">
              <a:extLst>
                <a:ext uri="{FF2B5EF4-FFF2-40B4-BE49-F238E27FC236}">
                  <a16:creationId xmlns:a16="http://schemas.microsoft.com/office/drawing/2014/main" id="{2BDC0A10-93C4-43AE-AF1C-C6C78B44790F}"/>
                </a:ext>
              </a:extLst>
            </p:cNvPr>
            <p:cNvSpPr/>
            <p:nvPr/>
          </p:nvSpPr>
          <p:spPr bwMode="auto">
            <a:xfrm>
              <a:off x="9330500" y="2031003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îşḻiḍè">
              <a:extLst>
                <a:ext uri="{FF2B5EF4-FFF2-40B4-BE49-F238E27FC236}">
                  <a16:creationId xmlns:a16="http://schemas.microsoft.com/office/drawing/2014/main" id="{32D3DB03-B912-46CD-AE34-D5A22CFFF9F9}"/>
                </a:ext>
              </a:extLst>
            </p:cNvPr>
            <p:cNvSpPr/>
            <p:nvPr/>
          </p:nvSpPr>
          <p:spPr bwMode="auto">
            <a:xfrm>
              <a:off x="9458565" y="2031003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îSḻîḓè">
              <a:extLst>
                <a:ext uri="{FF2B5EF4-FFF2-40B4-BE49-F238E27FC236}">
                  <a16:creationId xmlns:a16="http://schemas.microsoft.com/office/drawing/2014/main" id="{06E2FB32-0595-4130-9431-FB933AE795EE}"/>
                </a:ext>
              </a:extLst>
            </p:cNvPr>
            <p:cNvSpPr/>
            <p:nvPr/>
          </p:nvSpPr>
          <p:spPr bwMode="auto">
            <a:xfrm>
              <a:off x="9586629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îŝḻîḑé">
              <a:extLst>
                <a:ext uri="{FF2B5EF4-FFF2-40B4-BE49-F238E27FC236}">
                  <a16:creationId xmlns:a16="http://schemas.microsoft.com/office/drawing/2014/main" id="{47EA8D12-6CAD-443D-9C94-B0BED7DF97F0}"/>
                </a:ext>
              </a:extLst>
            </p:cNvPr>
            <p:cNvSpPr/>
            <p:nvPr/>
          </p:nvSpPr>
          <p:spPr bwMode="auto">
            <a:xfrm>
              <a:off x="9714694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îS1ïḍê">
              <a:extLst>
                <a:ext uri="{FF2B5EF4-FFF2-40B4-BE49-F238E27FC236}">
                  <a16:creationId xmlns:a16="http://schemas.microsoft.com/office/drawing/2014/main" id="{9838349D-5461-4F36-82CE-2DBAB7D536E2}"/>
                </a:ext>
              </a:extLst>
            </p:cNvPr>
            <p:cNvSpPr/>
            <p:nvPr/>
          </p:nvSpPr>
          <p:spPr bwMode="auto">
            <a:xfrm>
              <a:off x="9842758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3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í$ļïďé">
              <a:extLst>
                <a:ext uri="{FF2B5EF4-FFF2-40B4-BE49-F238E27FC236}">
                  <a16:creationId xmlns:a16="http://schemas.microsoft.com/office/drawing/2014/main" id="{AB837450-606B-480E-BA42-911143A1E06D}"/>
                </a:ext>
              </a:extLst>
            </p:cNvPr>
            <p:cNvSpPr/>
            <p:nvPr/>
          </p:nvSpPr>
          <p:spPr bwMode="auto">
            <a:xfrm>
              <a:off x="9969280" y="2031003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11 w 34"/>
                <a:gd name="T3" fmla="*/ 0 h 17"/>
                <a:gd name="T4" fmla="*/ 3 w 34"/>
                <a:gd name="T5" fmla="*/ 9 h 17"/>
                <a:gd name="T6" fmla="*/ 23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19" y="0"/>
                    <a:pt x="11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1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îsḻïďe">
              <a:extLst>
                <a:ext uri="{FF2B5EF4-FFF2-40B4-BE49-F238E27FC236}">
                  <a16:creationId xmlns:a16="http://schemas.microsoft.com/office/drawing/2014/main" id="{9EEFE526-0519-42EA-93C9-EA1D66A451A1}"/>
                </a:ext>
              </a:extLst>
            </p:cNvPr>
            <p:cNvSpPr/>
            <p:nvPr/>
          </p:nvSpPr>
          <p:spPr bwMode="auto">
            <a:xfrm>
              <a:off x="10097345" y="2031003"/>
              <a:ext cx="128065" cy="61718"/>
            </a:xfrm>
            <a:custGeom>
              <a:avLst/>
              <a:gdLst>
                <a:gd name="T0" fmla="*/ 31 w 35"/>
                <a:gd name="T1" fmla="*/ 9 h 17"/>
                <a:gd name="T2" fmla="*/ 11 w 35"/>
                <a:gd name="T3" fmla="*/ 0 h 17"/>
                <a:gd name="T4" fmla="*/ 3 w 35"/>
                <a:gd name="T5" fmla="*/ 9 h 17"/>
                <a:gd name="T6" fmla="*/ 23 w 35"/>
                <a:gd name="T7" fmla="*/ 17 h 17"/>
                <a:gd name="T8" fmla="*/ 31 w 3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9"/>
                  </a:moveTo>
                  <a:cubicBezTo>
                    <a:pt x="28" y="4"/>
                    <a:pt x="19" y="0"/>
                    <a:pt x="11" y="0"/>
                  </a:cubicBezTo>
                  <a:cubicBezTo>
                    <a:pt x="3" y="0"/>
                    <a:pt x="0" y="4"/>
                    <a:pt x="3" y="9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1" y="17"/>
                    <a:pt x="35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išlîḋê">
              <a:extLst>
                <a:ext uri="{FF2B5EF4-FFF2-40B4-BE49-F238E27FC236}">
                  <a16:creationId xmlns:a16="http://schemas.microsoft.com/office/drawing/2014/main" id="{210D2F57-4740-4557-8EE4-6861997E8270}"/>
                </a:ext>
              </a:extLst>
            </p:cNvPr>
            <p:cNvSpPr/>
            <p:nvPr/>
          </p:nvSpPr>
          <p:spPr bwMode="auto">
            <a:xfrm>
              <a:off x="10222323" y="2031003"/>
              <a:ext cx="131151" cy="61718"/>
            </a:xfrm>
            <a:custGeom>
              <a:avLst/>
              <a:gdLst>
                <a:gd name="T0" fmla="*/ 32 w 36"/>
                <a:gd name="T1" fmla="*/ 9 h 17"/>
                <a:gd name="T2" fmla="*/ 12 w 36"/>
                <a:gd name="T3" fmla="*/ 0 h 17"/>
                <a:gd name="T4" fmla="*/ 4 w 36"/>
                <a:gd name="T5" fmla="*/ 9 h 17"/>
                <a:gd name="T6" fmla="*/ 24 w 36"/>
                <a:gd name="T7" fmla="*/ 17 h 17"/>
                <a:gd name="T8" fmla="*/ 32 w 3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4" y="9"/>
                  </a:cubicBezTo>
                  <a:cubicBezTo>
                    <a:pt x="7" y="13"/>
                    <a:pt x="16" y="17"/>
                    <a:pt x="24" y="17"/>
                  </a:cubicBezTo>
                  <a:cubicBezTo>
                    <a:pt x="32" y="17"/>
                    <a:pt x="36" y="13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íṧľîde">
              <a:extLst>
                <a:ext uri="{FF2B5EF4-FFF2-40B4-BE49-F238E27FC236}">
                  <a16:creationId xmlns:a16="http://schemas.microsoft.com/office/drawing/2014/main" id="{CAB2D497-D757-4204-BA1F-6834FB4A573C}"/>
                </a:ext>
              </a:extLst>
            </p:cNvPr>
            <p:cNvSpPr/>
            <p:nvPr/>
          </p:nvSpPr>
          <p:spPr bwMode="auto">
            <a:xfrm>
              <a:off x="7758238" y="1878251"/>
              <a:ext cx="114178" cy="61718"/>
            </a:xfrm>
            <a:custGeom>
              <a:avLst/>
              <a:gdLst>
                <a:gd name="T0" fmla="*/ 29 w 31"/>
                <a:gd name="T1" fmla="*/ 9 h 17"/>
                <a:gd name="T2" fmla="*/ 13 w 31"/>
                <a:gd name="T3" fmla="*/ 0 h 17"/>
                <a:gd name="T4" fmla="*/ 2 w 31"/>
                <a:gd name="T5" fmla="*/ 9 h 17"/>
                <a:gd name="T6" fmla="*/ 18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iṡḷïďê">
              <a:extLst>
                <a:ext uri="{FF2B5EF4-FFF2-40B4-BE49-F238E27FC236}">
                  <a16:creationId xmlns:a16="http://schemas.microsoft.com/office/drawing/2014/main" id="{89AFB080-8DB4-4FB2-B5B4-0D519058C1C1}"/>
                </a:ext>
              </a:extLst>
            </p:cNvPr>
            <p:cNvSpPr/>
            <p:nvPr/>
          </p:nvSpPr>
          <p:spPr bwMode="auto">
            <a:xfrm>
              <a:off x="7883216" y="1878251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2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3"/>
                    <a:pt x="11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iṣľiďè">
              <a:extLst>
                <a:ext uri="{FF2B5EF4-FFF2-40B4-BE49-F238E27FC236}">
                  <a16:creationId xmlns:a16="http://schemas.microsoft.com/office/drawing/2014/main" id="{41067C10-94E3-4F9A-A013-1D70D5C87E54}"/>
                </a:ext>
              </a:extLst>
            </p:cNvPr>
            <p:cNvSpPr/>
            <p:nvPr/>
          </p:nvSpPr>
          <p:spPr bwMode="auto">
            <a:xfrm>
              <a:off x="8006652" y="1878251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2 w 31"/>
                <a:gd name="T5" fmla="*/ 9 h 17"/>
                <a:gd name="T6" fmla="*/ 19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7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ïṧ1íḋé">
              <a:extLst>
                <a:ext uri="{FF2B5EF4-FFF2-40B4-BE49-F238E27FC236}">
                  <a16:creationId xmlns:a16="http://schemas.microsoft.com/office/drawing/2014/main" id="{D9DB66D4-3242-4EE3-94FD-17976D48CC57}"/>
                </a:ext>
              </a:extLst>
            </p:cNvPr>
            <p:cNvSpPr/>
            <p:nvPr/>
          </p:nvSpPr>
          <p:spPr bwMode="auto">
            <a:xfrm>
              <a:off x="8130087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3 w 32"/>
                <a:gd name="T3" fmla="*/ 0 h 17"/>
                <a:gd name="T4" fmla="*/ 2 w 32"/>
                <a:gd name="T5" fmla="*/ 9 h 17"/>
                <a:gd name="T6" fmla="*/ 19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1" y="17"/>
                    <a:pt x="19" y="17"/>
                  </a:cubicBezTo>
                  <a:cubicBezTo>
                    <a:pt x="27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íşḷîḍé">
              <a:extLst>
                <a:ext uri="{FF2B5EF4-FFF2-40B4-BE49-F238E27FC236}">
                  <a16:creationId xmlns:a16="http://schemas.microsoft.com/office/drawing/2014/main" id="{6B58A35E-F7DF-476E-B569-948D987785FD}"/>
                </a:ext>
              </a:extLst>
            </p:cNvPr>
            <p:cNvSpPr/>
            <p:nvPr/>
          </p:nvSpPr>
          <p:spPr bwMode="auto">
            <a:xfrm>
              <a:off x="8255067" y="1878251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3 w 32"/>
                <a:gd name="T3" fmla="*/ 0 h 17"/>
                <a:gd name="T4" fmla="*/ 2 w 32"/>
                <a:gd name="T5" fmla="*/ 9 h 17"/>
                <a:gd name="T6" fmla="*/ 19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19" y="17"/>
                  </a:cubicBezTo>
                  <a:cubicBezTo>
                    <a:pt x="27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íşḷiḍé">
              <a:extLst>
                <a:ext uri="{FF2B5EF4-FFF2-40B4-BE49-F238E27FC236}">
                  <a16:creationId xmlns:a16="http://schemas.microsoft.com/office/drawing/2014/main" id="{8CC6611B-2F79-4616-AF3D-E65B3037DDA4}"/>
                </a:ext>
              </a:extLst>
            </p:cNvPr>
            <p:cNvSpPr/>
            <p:nvPr/>
          </p:nvSpPr>
          <p:spPr bwMode="auto">
            <a:xfrm>
              <a:off x="8383131" y="1878251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2 w 31"/>
                <a:gd name="T3" fmla="*/ 0 h 17"/>
                <a:gd name="T4" fmla="*/ 1 w 31"/>
                <a:gd name="T5" fmla="*/ 9 h 17"/>
                <a:gd name="T6" fmla="*/ 19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27" y="4"/>
                    <a:pt x="20" y="0"/>
                    <a:pt x="12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6" y="17"/>
                    <a:pt x="31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íṧ1íḑé">
              <a:extLst>
                <a:ext uri="{FF2B5EF4-FFF2-40B4-BE49-F238E27FC236}">
                  <a16:creationId xmlns:a16="http://schemas.microsoft.com/office/drawing/2014/main" id="{B3C64446-A9FB-4003-9534-D76A14BC99C3}"/>
                </a:ext>
              </a:extLst>
            </p:cNvPr>
            <p:cNvSpPr/>
            <p:nvPr/>
          </p:nvSpPr>
          <p:spPr bwMode="auto">
            <a:xfrm>
              <a:off x="8506566" y="1878251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2 w 31"/>
                <a:gd name="T3" fmla="*/ 0 h 17"/>
                <a:gd name="T4" fmla="*/ 2 w 31"/>
                <a:gd name="T5" fmla="*/ 9 h 17"/>
                <a:gd name="T6" fmla="*/ 19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27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7" y="17"/>
                    <a:pt x="31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ïṣlïḑè">
              <a:extLst>
                <a:ext uri="{FF2B5EF4-FFF2-40B4-BE49-F238E27FC236}">
                  <a16:creationId xmlns:a16="http://schemas.microsoft.com/office/drawing/2014/main" id="{970FD313-9BAF-4F4D-BFEA-CF0E126591F3}"/>
                </a:ext>
              </a:extLst>
            </p:cNvPr>
            <p:cNvSpPr/>
            <p:nvPr/>
          </p:nvSpPr>
          <p:spPr bwMode="auto">
            <a:xfrm>
              <a:off x="8630002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19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7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2" y="17"/>
                    <a:pt x="19" y="17"/>
                  </a:cubicBezTo>
                  <a:cubicBezTo>
                    <a:pt x="27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ïšḻïďè">
              <a:extLst>
                <a:ext uri="{FF2B5EF4-FFF2-40B4-BE49-F238E27FC236}">
                  <a16:creationId xmlns:a16="http://schemas.microsoft.com/office/drawing/2014/main" id="{268705A5-EE1F-4F7B-A111-835CCB00AAA2}"/>
                </a:ext>
              </a:extLst>
            </p:cNvPr>
            <p:cNvSpPr/>
            <p:nvPr/>
          </p:nvSpPr>
          <p:spPr bwMode="auto">
            <a:xfrm>
              <a:off x="8754981" y="1878251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20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7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ï$ļïde">
              <a:extLst>
                <a:ext uri="{FF2B5EF4-FFF2-40B4-BE49-F238E27FC236}">
                  <a16:creationId xmlns:a16="http://schemas.microsoft.com/office/drawing/2014/main" id="{C805880D-481A-4B5B-A426-C748C724E25C}"/>
                </a:ext>
              </a:extLst>
            </p:cNvPr>
            <p:cNvSpPr/>
            <p:nvPr/>
          </p:nvSpPr>
          <p:spPr bwMode="auto">
            <a:xfrm>
              <a:off x="8878417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20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8" name="íṥḻiḍê">
              <a:extLst>
                <a:ext uri="{FF2B5EF4-FFF2-40B4-BE49-F238E27FC236}">
                  <a16:creationId xmlns:a16="http://schemas.microsoft.com/office/drawing/2014/main" id="{E3C3FD90-B447-4FB2-B678-B66B6E119C13}"/>
                </a:ext>
              </a:extLst>
            </p:cNvPr>
            <p:cNvSpPr/>
            <p:nvPr/>
          </p:nvSpPr>
          <p:spPr bwMode="auto">
            <a:xfrm>
              <a:off x="9003395" y="1878251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2 w 32"/>
                <a:gd name="T3" fmla="*/ 0 h 17"/>
                <a:gd name="T4" fmla="*/ 2 w 32"/>
                <a:gd name="T5" fmla="*/ 9 h 17"/>
                <a:gd name="T6" fmla="*/ 20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3" y="17"/>
                    <a:pt x="20" y="17"/>
                  </a:cubicBezTo>
                  <a:cubicBezTo>
                    <a:pt x="28" y="17"/>
                    <a:pt x="32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9" name="işlîḓe">
              <a:extLst>
                <a:ext uri="{FF2B5EF4-FFF2-40B4-BE49-F238E27FC236}">
                  <a16:creationId xmlns:a16="http://schemas.microsoft.com/office/drawing/2014/main" id="{8DD88BC9-A30F-4238-9939-D5E619B33EE4}"/>
                </a:ext>
              </a:extLst>
            </p:cNvPr>
            <p:cNvSpPr/>
            <p:nvPr/>
          </p:nvSpPr>
          <p:spPr bwMode="auto">
            <a:xfrm>
              <a:off x="9126831" y="1878251"/>
              <a:ext cx="120350" cy="61718"/>
            </a:xfrm>
            <a:custGeom>
              <a:avLst/>
              <a:gdLst>
                <a:gd name="T0" fmla="*/ 30 w 33"/>
                <a:gd name="T1" fmla="*/ 9 h 17"/>
                <a:gd name="T2" fmla="*/ 12 w 33"/>
                <a:gd name="T3" fmla="*/ 0 h 17"/>
                <a:gd name="T4" fmla="*/ 2 w 33"/>
                <a:gd name="T5" fmla="*/ 9 h 17"/>
                <a:gd name="T6" fmla="*/ 21 w 33"/>
                <a:gd name="T7" fmla="*/ 17 h 17"/>
                <a:gd name="T8" fmla="*/ 30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3"/>
                    <a:pt x="13" y="17"/>
                    <a:pt x="21" y="17"/>
                  </a:cubicBezTo>
                  <a:cubicBezTo>
                    <a:pt x="28" y="17"/>
                    <a:pt x="33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iṡ1îḍé">
              <a:extLst>
                <a:ext uri="{FF2B5EF4-FFF2-40B4-BE49-F238E27FC236}">
                  <a16:creationId xmlns:a16="http://schemas.microsoft.com/office/drawing/2014/main" id="{1AE802EB-E675-4985-AFD1-278257D0B62A}"/>
                </a:ext>
              </a:extLst>
            </p:cNvPr>
            <p:cNvSpPr/>
            <p:nvPr/>
          </p:nvSpPr>
          <p:spPr bwMode="auto">
            <a:xfrm>
              <a:off x="9250267" y="1878251"/>
              <a:ext cx="120350" cy="61718"/>
            </a:xfrm>
            <a:custGeom>
              <a:avLst/>
              <a:gdLst>
                <a:gd name="T0" fmla="*/ 30 w 33"/>
                <a:gd name="T1" fmla="*/ 9 h 17"/>
                <a:gd name="T2" fmla="*/ 12 w 33"/>
                <a:gd name="T3" fmla="*/ 0 h 17"/>
                <a:gd name="T4" fmla="*/ 2 w 33"/>
                <a:gd name="T5" fmla="*/ 9 h 17"/>
                <a:gd name="T6" fmla="*/ 21 w 33"/>
                <a:gd name="T7" fmla="*/ 17 h 17"/>
                <a:gd name="T8" fmla="*/ 30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3"/>
                    <a:pt x="13" y="17"/>
                    <a:pt x="21" y="17"/>
                  </a:cubicBezTo>
                  <a:cubicBezTo>
                    <a:pt x="29" y="17"/>
                    <a:pt x="33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íṥlíďé">
              <a:extLst>
                <a:ext uri="{FF2B5EF4-FFF2-40B4-BE49-F238E27FC236}">
                  <a16:creationId xmlns:a16="http://schemas.microsoft.com/office/drawing/2014/main" id="{4EF3DFE5-8E04-4214-8141-31EC5175A01B}"/>
                </a:ext>
              </a:extLst>
            </p:cNvPr>
            <p:cNvSpPr/>
            <p:nvPr/>
          </p:nvSpPr>
          <p:spPr bwMode="auto">
            <a:xfrm>
              <a:off x="9375246" y="1878251"/>
              <a:ext cx="120350" cy="61718"/>
            </a:xfrm>
            <a:custGeom>
              <a:avLst/>
              <a:gdLst>
                <a:gd name="T0" fmla="*/ 30 w 33"/>
                <a:gd name="T1" fmla="*/ 9 h 17"/>
                <a:gd name="T2" fmla="*/ 12 w 33"/>
                <a:gd name="T3" fmla="*/ 0 h 17"/>
                <a:gd name="T4" fmla="*/ 3 w 33"/>
                <a:gd name="T5" fmla="*/ 9 h 17"/>
                <a:gd name="T6" fmla="*/ 21 w 33"/>
                <a:gd name="T7" fmla="*/ 17 h 17"/>
                <a:gd name="T8" fmla="*/ 30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5" y="13"/>
                    <a:pt x="14" y="17"/>
                    <a:pt x="21" y="17"/>
                  </a:cubicBezTo>
                  <a:cubicBezTo>
                    <a:pt x="29" y="17"/>
                    <a:pt x="33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îṩ1íḍe">
              <a:extLst>
                <a:ext uri="{FF2B5EF4-FFF2-40B4-BE49-F238E27FC236}">
                  <a16:creationId xmlns:a16="http://schemas.microsoft.com/office/drawing/2014/main" id="{B0CC1BBA-FE65-42C7-8E56-DE6E1F147C4D}"/>
                </a:ext>
              </a:extLst>
            </p:cNvPr>
            <p:cNvSpPr/>
            <p:nvPr/>
          </p:nvSpPr>
          <p:spPr bwMode="auto">
            <a:xfrm>
              <a:off x="9498681" y="1878251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2 w 33"/>
                <a:gd name="T3" fmla="*/ 0 h 17"/>
                <a:gd name="T4" fmla="*/ 3 w 33"/>
                <a:gd name="T5" fmla="*/ 9 h 17"/>
                <a:gd name="T6" fmla="*/ 22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5" y="13"/>
                    <a:pt x="14" y="17"/>
                    <a:pt x="22" y="17"/>
                  </a:cubicBezTo>
                  <a:cubicBezTo>
                    <a:pt x="29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iṣḷïḋe">
              <a:extLst>
                <a:ext uri="{FF2B5EF4-FFF2-40B4-BE49-F238E27FC236}">
                  <a16:creationId xmlns:a16="http://schemas.microsoft.com/office/drawing/2014/main" id="{7154FC30-06AA-4439-9865-34EF2FE36812}"/>
                </a:ext>
              </a:extLst>
            </p:cNvPr>
            <p:cNvSpPr/>
            <p:nvPr/>
          </p:nvSpPr>
          <p:spPr bwMode="auto">
            <a:xfrm>
              <a:off x="9623660" y="1878251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îṧlíḓé">
              <a:extLst>
                <a:ext uri="{FF2B5EF4-FFF2-40B4-BE49-F238E27FC236}">
                  <a16:creationId xmlns:a16="http://schemas.microsoft.com/office/drawing/2014/main" id="{F16458B2-911C-4624-9136-4287C56A6844}"/>
                </a:ext>
              </a:extLst>
            </p:cNvPr>
            <p:cNvSpPr/>
            <p:nvPr/>
          </p:nvSpPr>
          <p:spPr bwMode="auto">
            <a:xfrm>
              <a:off x="9747095" y="1878251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iS1ïḓè">
              <a:extLst>
                <a:ext uri="{FF2B5EF4-FFF2-40B4-BE49-F238E27FC236}">
                  <a16:creationId xmlns:a16="http://schemas.microsoft.com/office/drawing/2014/main" id="{54643AAE-A05E-45FF-9FB1-4A85C1644F9C}"/>
                </a:ext>
              </a:extLst>
            </p:cNvPr>
            <p:cNvSpPr/>
            <p:nvPr/>
          </p:nvSpPr>
          <p:spPr bwMode="auto">
            <a:xfrm>
              <a:off x="9870531" y="1878251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3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íśḻïḍè">
              <a:extLst>
                <a:ext uri="{FF2B5EF4-FFF2-40B4-BE49-F238E27FC236}">
                  <a16:creationId xmlns:a16="http://schemas.microsoft.com/office/drawing/2014/main" id="{81BCF77D-E21D-4D5E-8CF1-4BC038F9907C}"/>
                </a:ext>
              </a:extLst>
            </p:cNvPr>
            <p:cNvSpPr/>
            <p:nvPr/>
          </p:nvSpPr>
          <p:spPr bwMode="auto">
            <a:xfrm>
              <a:off x="9995510" y="1878251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2 w 34"/>
                <a:gd name="T3" fmla="*/ 0 h 17"/>
                <a:gd name="T4" fmla="*/ 3 w 34"/>
                <a:gd name="T5" fmla="*/ 9 h 17"/>
                <a:gd name="T6" fmla="*/ 23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6" y="13"/>
                    <a:pt x="15" y="17"/>
                    <a:pt x="23" y="17"/>
                  </a:cubicBezTo>
                  <a:cubicBezTo>
                    <a:pt x="31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ïšļíḍê">
              <a:extLst>
                <a:ext uri="{FF2B5EF4-FFF2-40B4-BE49-F238E27FC236}">
                  <a16:creationId xmlns:a16="http://schemas.microsoft.com/office/drawing/2014/main" id="{AB6DB4E4-3D20-4CEC-A61E-6FF437173155}"/>
                </a:ext>
              </a:extLst>
            </p:cNvPr>
            <p:cNvSpPr/>
            <p:nvPr/>
          </p:nvSpPr>
          <p:spPr bwMode="auto">
            <a:xfrm>
              <a:off x="10118946" y="1878251"/>
              <a:ext cx="128065" cy="61718"/>
            </a:xfrm>
            <a:custGeom>
              <a:avLst/>
              <a:gdLst>
                <a:gd name="T0" fmla="*/ 31 w 35"/>
                <a:gd name="T1" fmla="*/ 9 h 17"/>
                <a:gd name="T2" fmla="*/ 12 w 35"/>
                <a:gd name="T3" fmla="*/ 0 h 17"/>
                <a:gd name="T4" fmla="*/ 4 w 35"/>
                <a:gd name="T5" fmla="*/ 9 h 17"/>
                <a:gd name="T6" fmla="*/ 23 w 35"/>
                <a:gd name="T7" fmla="*/ 17 h 17"/>
                <a:gd name="T8" fmla="*/ 31 w 3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9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4" y="9"/>
                  </a:cubicBezTo>
                  <a:cubicBezTo>
                    <a:pt x="7" y="13"/>
                    <a:pt x="15" y="17"/>
                    <a:pt x="23" y="17"/>
                  </a:cubicBezTo>
                  <a:cubicBezTo>
                    <a:pt x="31" y="17"/>
                    <a:pt x="35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ïşļïḑe">
              <a:extLst>
                <a:ext uri="{FF2B5EF4-FFF2-40B4-BE49-F238E27FC236}">
                  <a16:creationId xmlns:a16="http://schemas.microsoft.com/office/drawing/2014/main" id="{73CBA8CF-782F-44E5-8739-45424B8A0846}"/>
                </a:ext>
              </a:extLst>
            </p:cNvPr>
            <p:cNvSpPr/>
            <p:nvPr/>
          </p:nvSpPr>
          <p:spPr bwMode="auto">
            <a:xfrm>
              <a:off x="6648859" y="1953855"/>
              <a:ext cx="109550" cy="63261"/>
            </a:xfrm>
            <a:custGeom>
              <a:avLst/>
              <a:gdLst>
                <a:gd name="T0" fmla="*/ 29 w 30"/>
                <a:gd name="T1" fmla="*/ 8 h 17"/>
                <a:gd name="T2" fmla="*/ 14 w 30"/>
                <a:gd name="T3" fmla="*/ 0 h 17"/>
                <a:gd name="T4" fmla="*/ 1 w 30"/>
                <a:gd name="T5" fmla="*/ 8 h 17"/>
                <a:gd name="T6" fmla="*/ 16 w 30"/>
                <a:gd name="T7" fmla="*/ 17 h 17"/>
                <a:gd name="T8" fmla="*/ 29 w 3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8"/>
                  </a:moveTo>
                  <a:cubicBezTo>
                    <a:pt x="28" y="4"/>
                    <a:pt x="22" y="0"/>
                    <a:pt x="14" y="0"/>
                  </a:cubicBezTo>
                  <a:cubicBezTo>
                    <a:pt x="6" y="0"/>
                    <a:pt x="0" y="4"/>
                    <a:pt x="1" y="8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30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í$1iďé">
              <a:extLst>
                <a:ext uri="{FF2B5EF4-FFF2-40B4-BE49-F238E27FC236}">
                  <a16:creationId xmlns:a16="http://schemas.microsoft.com/office/drawing/2014/main" id="{69A7F2F6-6275-4BA4-A3D4-A59095D25EEE}"/>
                </a:ext>
              </a:extLst>
            </p:cNvPr>
            <p:cNvSpPr/>
            <p:nvPr/>
          </p:nvSpPr>
          <p:spPr bwMode="auto">
            <a:xfrm>
              <a:off x="6776924" y="1953855"/>
              <a:ext cx="106464" cy="63261"/>
            </a:xfrm>
            <a:custGeom>
              <a:avLst/>
              <a:gdLst>
                <a:gd name="T0" fmla="*/ 29 w 29"/>
                <a:gd name="T1" fmla="*/ 8 h 17"/>
                <a:gd name="T2" fmla="*/ 13 w 29"/>
                <a:gd name="T3" fmla="*/ 0 h 17"/>
                <a:gd name="T4" fmla="*/ 0 w 29"/>
                <a:gd name="T5" fmla="*/ 8 h 17"/>
                <a:gd name="T6" fmla="*/ 16 w 29"/>
                <a:gd name="T7" fmla="*/ 17 h 17"/>
                <a:gd name="T8" fmla="*/ 29 w 29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">
                  <a:moveTo>
                    <a:pt x="29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0" y="8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29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íšḻîḋê">
              <a:extLst>
                <a:ext uri="{FF2B5EF4-FFF2-40B4-BE49-F238E27FC236}">
                  <a16:creationId xmlns:a16="http://schemas.microsoft.com/office/drawing/2014/main" id="{806D0979-ADC9-4F16-B48E-47FFD00D0996}"/>
                </a:ext>
              </a:extLst>
            </p:cNvPr>
            <p:cNvSpPr/>
            <p:nvPr/>
          </p:nvSpPr>
          <p:spPr bwMode="auto">
            <a:xfrm>
              <a:off x="6900360" y="1953855"/>
              <a:ext cx="109550" cy="63261"/>
            </a:xfrm>
            <a:custGeom>
              <a:avLst/>
              <a:gdLst>
                <a:gd name="T0" fmla="*/ 29 w 30"/>
                <a:gd name="T1" fmla="*/ 8 h 17"/>
                <a:gd name="T2" fmla="*/ 14 w 30"/>
                <a:gd name="T3" fmla="*/ 0 h 17"/>
                <a:gd name="T4" fmla="*/ 1 w 30"/>
                <a:gd name="T5" fmla="*/ 8 h 17"/>
                <a:gd name="T6" fmla="*/ 17 w 30"/>
                <a:gd name="T7" fmla="*/ 17 h 17"/>
                <a:gd name="T8" fmla="*/ 29 w 3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8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1" y="8"/>
                  </a:cubicBezTo>
                  <a:cubicBezTo>
                    <a:pt x="2" y="13"/>
                    <a:pt x="9" y="17"/>
                    <a:pt x="17" y="17"/>
                  </a:cubicBezTo>
                  <a:cubicBezTo>
                    <a:pt x="24" y="17"/>
                    <a:pt x="30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îṧļîďe">
              <a:extLst>
                <a:ext uri="{FF2B5EF4-FFF2-40B4-BE49-F238E27FC236}">
                  <a16:creationId xmlns:a16="http://schemas.microsoft.com/office/drawing/2014/main" id="{639157E5-0327-462E-A1B4-0CE65FA7997F}"/>
                </a:ext>
              </a:extLst>
            </p:cNvPr>
            <p:cNvSpPr/>
            <p:nvPr/>
          </p:nvSpPr>
          <p:spPr bwMode="auto">
            <a:xfrm>
              <a:off x="7028424" y="1953855"/>
              <a:ext cx="109550" cy="63261"/>
            </a:xfrm>
            <a:custGeom>
              <a:avLst/>
              <a:gdLst>
                <a:gd name="T0" fmla="*/ 29 w 30"/>
                <a:gd name="T1" fmla="*/ 8 h 17"/>
                <a:gd name="T2" fmla="*/ 13 w 30"/>
                <a:gd name="T3" fmla="*/ 0 h 17"/>
                <a:gd name="T4" fmla="*/ 0 w 30"/>
                <a:gd name="T5" fmla="*/ 8 h 17"/>
                <a:gd name="T6" fmla="*/ 16 w 30"/>
                <a:gd name="T7" fmla="*/ 17 h 17"/>
                <a:gd name="T8" fmla="*/ 29 w 3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0" y="8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30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í$1ídè">
              <a:extLst>
                <a:ext uri="{FF2B5EF4-FFF2-40B4-BE49-F238E27FC236}">
                  <a16:creationId xmlns:a16="http://schemas.microsoft.com/office/drawing/2014/main" id="{DB8514CB-B022-42F1-AF94-25203007C5C7}"/>
                </a:ext>
              </a:extLst>
            </p:cNvPr>
            <p:cNvSpPr/>
            <p:nvPr/>
          </p:nvSpPr>
          <p:spPr bwMode="auto">
            <a:xfrm>
              <a:off x="7153403" y="1953855"/>
              <a:ext cx="109550" cy="63261"/>
            </a:xfrm>
            <a:custGeom>
              <a:avLst/>
              <a:gdLst>
                <a:gd name="T0" fmla="*/ 29 w 30"/>
                <a:gd name="T1" fmla="*/ 8 h 17"/>
                <a:gd name="T2" fmla="*/ 13 w 30"/>
                <a:gd name="T3" fmla="*/ 0 h 17"/>
                <a:gd name="T4" fmla="*/ 1 w 30"/>
                <a:gd name="T5" fmla="*/ 8 h 17"/>
                <a:gd name="T6" fmla="*/ 17 w 30"/>
                <a:gd name="T7" fmla="*/ 17 h 17"/>
                <a:gd name="T8" fmla="*/ 29 w 3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6" y="0"/>
                    <a:pt x="0" y="4"/>
                    <a:pt x="1" y="8"/>
                  </a:cubicBezTo>
                  <a:cubicBezTo>
                    <a:pt x="2" y="13"/>
                    <a:pt x="9" y="17"/>
                    <a:pt x="17" y="17"/>
                  </a:cubicBezTo>
                  <a:cubicBezTo>
                    <a:pt x="25" y="17"/>
                    <a:pt x="30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íṡľíḓé">
              <a:extLst>
                <a:ext uri="{FF2B5EF4-FFF2-40B4-BE49-F238E27FC236}">
                  <a16:creationId xmlns:a16="http://schemas.microsoft.com/office/drawing/2014/main" id="{52A7E2D9-3A99-4005-973C-1CCFD2BCA874}"/>
                </a:ext>
              </a:extLst>
            </p:cNvPr>
            <p:cNvSpPr/>
            <p:nvPr/>
          </p:nvSpPr>
          <p:spPr bwMode="auto">
            <a:xfrm>
              <a:off x="7279924" y="1953855"/>
              <a:ext cx="109550" cy="63261"/>
            </a:xfrm>
            <a:custGeom>
              <a:avLst/>
              <a:gdLst>
                <a:gd name="T0" fmla="*/ 29 w 30"/>
                <a:gd name="T1" fmla="*/ 8 h 17"/>
                <a:gd name="T2" fmla="*/ 13 w 30"/>
                <a:gd name="T3" fmla="*/ 0 h 17"/>
                <a:gd name="T4" fmla="*/ 1 w 30"/>
                <a:gd name="T5" fmla="*/ 8 h 17"/>
                <a:gd name="T6" fmla="*/ 17 w 30"/>
                <a:gd name="T7" fmla="*/ 17 h 17"/>
                <a:gd name="T8" fmla="*/ 29 w 30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8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1" y="8"/>
                  </a:cubicBezTo>
                  <a:cubicBezTo>
                    <a:pt x="2" y="13"/>
                    <a:pt x="9" y="17"/>
                    <a:pt x="17" y="17"/>
                  </a:cubicBezTo>
                  <a:cubicBezTo>
                    <a:pt x="25" y="17"/>
                    <a:pt x="30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isľïḑé">
              <a:extLst>
                <a:ext uri="{FF2B5EF4-FFF2-40B4-BE49-F238E27FC236}">
                  <a16:creationId xmlns:a16="http://schemas.microsoft.com/office/drawing/2014/main" id="{7C3E0212-1337-4918-A5AD-DBE3E7571D3B}"/>
                </a:ext>
              </a:extLst>
            </p:cNvPr>
            <p:cNvSpPr/>
            <p:nvPr/>
          </p:nvSpPr>
          <p:spPr bwMode="auto">
            <a:xfrm>
              <a:off x="7404903" y="1953855"/>
              <a:ext cx="112636" cy="63261"/>
            </a:xfrm>
            <a:custGeom>
              <a:avLst/>
              <a:gdLst>
                <a:gd name="T0" fmla="*/ 29 w 31"/>
                <a:gd name="T1" fmla="*/ 8 h 17"/>
                <a:gd name="T2" fmla="*/ 13 w 31"/>
                <a:gd name="T3" fmla="*/ 0 h 17"/>
                <a:gd name="T4" fmla="*/ 1 w 31"/>
                <a:gd name="T5" fmla="*/ 8 h 17"/>
                <a:gd name="T6" fmla="*/ 17 w 31"/>
                <a:gd name="T7" fmla="*/ 17 h 17"/>
                <a:gd name="T8" fmla="*/ 29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8"/>
                  </a:cubicBezTo>
                  <a:cubicBezTo>
                    <a:pt x="2" y="13"/>
                    <a:pt x="10" y="17"/>
                    <a:pt x="17" y="17"/>
                  </a:cubicBezTo>
                  <a:cubicBezTo>
                    <a:pt x="25" y="17"/>
                    <a:pt x="31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íślíḑé">
              <a:extLst>
                <a:ext uri="{FF2B5EF4-FFF2-40B4-BE49-F238E27FC236}">
                  <a16:creationId xmlns:a16="http://schemas.microsoft.com/office/drawing/2014/main" id="{B5A6D0A2-205B-425B-931B-2BFB0A0E01DF}"/>
                </a:ext>
              </a:extLst>
            </p:cNvPr>
            <p:cNvSpPr/>
            <p:nvPr/>
          </p:nvSpPr>
          <p:spPr bwMode="auto">
            <a:xfrm>
              <a:off x="7528338" y="1953855"/>
              <a:ext cx="114178" cy="63261"/>
            </a:xfrm>
            <a:custGeom>
              <a:avLst/>
              <a:gdLst>
                <a:gd name="T0" fmla="*/ 30 w 31"/>
                <a:gd name="T1" fmla="*/ 8 h 17"/>
                <a:gd name="T2" fmla="*/ 14 w 31"/>
                <a:gd name="T3" fmla="*/ 0 h 17"/>
                <a:gd name="T4" fmla="*/ 2 w 31"/>
                <a:gd name="T5" fmla="*/ 8 h 17"/>
                <a:gd name="T6" fmla="*/ 18 w 31"/>
                <a:gd name="T7" fmla="*/ 17 h 17"/>
                <a:gd name="T8" fmla="*/ 30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8"/>
                  </a:moveTo>
                  <a:cubicBezTo>
                    <a:pt x="29" y="4"/>
                    <a:pt x="21" y="0"/>
                    <a:pt x="14" y="0"/>
                  </a:cubicBezTo>
                  <a:cubicBezTo>
                    <a:pt x="6" y="0"/>
                    <a:pt x="0" y="4"/>
                    <a:pt x="2" y="8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îśļïḓé">
              <a:extLst>
                <a:ext uri="{FF2B5EF4-FFF2-40B4-BE49-F238E27FC236}">
                  <a16:creationId xmlns:a16="http://schemas.microsoft.com/office/drawing/2014/main" id="{3F9C27D7-3FD3-4DA0-9E69-1EF8BAB0B0DB}"/>
                </a:ext>
              </a:extLst>
            </p:cNvPr>
            <p:cNvSpPr/>
            <p:nvPr/>
          </p:nvSpPr>
          <p:spPr bwMode="auto">
            <a:xfrm>
              <a:off x="7656403" y="1953855"/>
              <a:ext cx="112636" cy="63261"/>
            </a:xfrm>
            <a:custGeom>
              <a:avLst/>
              <a:gdLst>
                <a:gd name="T0" fmla="*/ 29 w 31"/>
                <a:gd name="T1" fmla="*/ 8 h 17"/>
                <a:gd name="T2" fmla="*/ 13 w 31"/>
                <a:gd name="T3" fmla="*/ 0 h 17"/>
                <a:gd name="T4" fmla="*/ 1 w 31"/>
                <a:gd name="T5" fmla="*/ 8 h 17"/>
                <a:gd name="T6" fmla="*/ 18 w 31"/>
                <a:gd name="T7" fmla="*/ 17 h 17"/>
                <a:gd name="T8" fmla="*/ 29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8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ís1îḑè">
              <a:extLst>
                <a:ext uri="{FF2B5EF4-FFF2-40B4-BE49-F238E27FC236}">
                  <a16:creationId xmlns:a16="http://schemas.microsoft.com/office/drawing/2014/main" id="{738A819C-EA8A-452B-BFDC-81B59670C9A4}"/>
                </a:ext>
              </a:extLst>
            </p:cNvPr>
            <p:cNvSpPr/>
            <p:nvPr/>
          </p:nvSpPr>
          <p:spPr bwMode="auto">
            <a:xfrm>
              <a:off x="7779839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13 w 32"/>
                <a:gd name="T3" fmla="*/ 0 h 17"/>
                <a:gd name="T4" fmla="*/ 2 w 32"/>
                <a:gd name="T5" fmla="*/ 8 h 17"/>
                <a:gd name="T6" fmla="*/ 19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6" y="0"/>
                    <a:pt x="0" y="4"/>
                    <a:pt x="2" y="8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6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işlïḑé">
              <a:extLst>
                <a:ext uri="{FF2B5EF4-FFF2-40B4-BE49-F238E27FC236}">
                  <a16:creationId xmlns:a16="http://schemas.microsoft.com/office/drawing/2014/main" id="{FB803ADE-E02D-4AF6-B7EE-F519E546C496}"/>
                </a:ext>
              </a:extLst>
            </p:cNvPr>
            <p:cNvSpPr/>
            <p:nvPr/>
          </p:nvSpPr>
          <p:spPr bwMode="auto">
            <a:xfrm>
              <a:off x="7907903" y="1953855"/>
              <a:ext cx="112636" cy="63261"/>
            </a:xfrm>
            <a:custGeom>
              <a:avLst/>
              <a:gdLst>
                <a:gd name="T0" fmla="*/ 30 w 31"/>
                <a:gd name="T1" fmla="*/ 8 h 17"/>
                <a:gd name="T2" fmla="*/ 13 w 31"/>
                <a:gd name="T3" fmla="*/ 0 h 17"/>
                <a:gd name="T4" fmla="*/ 1 w 31"/>
                <a:gd name="T5" fmla="*/ 8 h 17"/>
                <a:gd name="T6" fmla="*/ 18 w 31"/>
                <a:gd name="T7" fmla="*/ 17 h 17"/>
                <a:gd name="T8" fmla="*/ 30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8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1" y="8"/>
                  </a:cubicBezTo>
                  <a:cubicBezTo>
                    <a:pt x="3" y="13"/>
                    <a:pt x="11" y="17"/>
                    <a:pt x="18" y="17"/>
                  </a:cubicBezTo>
                  <a:cubicBezTo>
                    <a:pt x="26" y="17"/>
                    <a:pt x="31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iS1iḑe">
              <a:extLst>
                <a:ext uri="{FF2B5EF4-FFF2-40B4-BE49-F238E27FC236}">
                  <a16:creationId xmlns:a16="http://schemas.microsoft.com/office/drawing/2014/main" id="{B40714A0-541C-43FA-A073-6F6E905C72D9}"/>
                </a:ext>
              </a:extLst>
            </p:cNvPr>
            <p:cNvSpPr/>
            <p:nvPr/>
          </p:nvSpPr>
          <p:spPr bwMode="auto">
            <a:xfrm>
              <a:off x="8032882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13 w 32"/>
                <a:gd name="T3" fmla="*/ 0 h 17"/>
                <a:gd name="T4" fmla="*/ 2 w 32"/>
                <a:gd name="T5" fmla="*/ 8 h 17"/>
                <a:gd name="T6" fmla="*/ 19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4" y="13"/>
                    <a:pt x="11" y="17"/>
                    <a:pt x="19" y="17"/>
                  </a:cubicBezTo>
                  <a:cubicBezTo>
                    <a:pt x="27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" name="íṥliḋé">
              <a:extLst>
                <a:ext uri="{FF2B5EF4-FFF2-40B4-BE49-F238E27FC236}">
                  <a16:creationId xmlns:a16="http://schemas.microsoft.com/office/drawing/2014/main" id="{7BB808C5-7DB5-4692-A9D5-F280604685F4}"/>
                </a:ext>
              </a:extLst>
            </p:cNvPr>
            <p:cNvSpPr/>
            <p:nvPr/>
          </p:nvSpPr>
          <p:spPr bwMode="auto">
            <a:xfrm>
              <a:off x="8159404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12 w 32"/>
                <a:gd name="T3" fmla="*/ 0 h 17"/>
                <a:gd name="T4" fmla="*/ 2 w 32"/>
                <a:gd name="T5" fmla="*/ 8 h 17"/>
                <a:gd name="T6" fmla="*/ 19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7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îSļîḓé">
              <a:extLst>
                <a:ext uri="{FF2B5EF4-FFF2-40B4-BE49-F238E27FC236}">
                  <a16:creationId xmlns:a16="http://schemas.microsoft.com/office/drawing/2014/main" id="{1A18F790-4DA5-448E-B104-6B93542CC83E}"/>
                </a:ext>
              </a:extLst>
            </p:cNvPr>
            <p:cNvSpPr/>
            <p:nvPr/>
          </p:nvSpPr>
          <p:spPr bwMode="auto">
            <a:xfrm>
              <a:off x="8284382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13 w 32"/>
                <a:gd name="T3" fmla="*/ 0 h 17"/>
                <a:gd name="T4" fmla="*/ 2 w 32"/>
                <a:gd name="T5" fmla="*/ 8 h 17"/>
                <a:gd name="T6" fmla="*/ 20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7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" name="ïṣļïdé">
              <a:extLst>
                <a:ext uri="{FF2B5EF4-FFF2-40B4-BE49-F238E27FC236}">
                  <a16:creationId xmlns:a16="http://schemas.microsoft.com/office/drawing/2014/main" id="{30CF4A6A-A3B7-4BC5-9D78-BD7E011A5E24}"/>
                </a:ext>
              </a:extLst>
            </p:cNvPr>
            <p:cNvSpPr/>
            <p:nvPr/>
          </p:nvSpPr>
          <p:spPr bwMode="auto">
            <a:xfrm>
              <a:off x="8412447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12 w 32"/>
                <a:gd name="T3" fmla="*/ 0 h 17"/>
                <a:gd name="T4" fmla="*/ 2 w 32"/>
                <a:gd name="T5" fmla="*/ 8 h 17"/>
                <a:gd name="T6" fmla="*/ 19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4" y="13"/>
                    <a:pt x="11" y="17"/>
                    <a:pt x="19" y="17"/>
                  </a:cubicBezTo>
                  <a:cubicBezTo>
                    <a:pt x="27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" name="îṥļiďé">
              <a:extLst>
                <a:ext uri="{FF2B5EF4-FFF2-40B4-BE49-F238E27FC236}">
                  <a16:creationId xmlns:a16="http://schemas.microsoft.com/office/drawing/2014/main" id="{623801B9-384B-429A-8AF3-D9BFA446E5DF}"/>
                </a:ext>
              </a:extLst>
            </p:cNvPr>
            <p:cNvSpPr/>
            <p:nvPr/>
          </p:nvSpPr>
          <p:spPr bwMode="auto">
            <a:xfrm>
              <a:off x="8535883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13 w 32"/>
                <a:gd name="T3" fmla="*/ 0 h 17"/>
                <a:gd name="T4" fmla="*/ 2 w 32"/>
                <a:gd name="T5" fmla="*/ 8 h 17"/>
                <a:gd name="T6" fmla="*/ 20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" name="íṥļïḋé">
              <a:extLst>
                <a:ext uri="{FF2B5EF4-FFF2-40B4-BE49-F238E27FC236}">
                  <a16:creationId xmlns:a16="http://schemas.microsoft.com/office/drawing/2014/main" id="{E52DF53F-8234-4E4A-AE14-80805D6DCC5C}"/>
                </a:ext>
              </a:extLst>
            </p:cNvPr>
            <p:cNvSpPr/>
            <p:nvPr/>
          </p:nvSpPr>
          <p:spPr bwMode="auto">
            <a:xfrm>
              <a:off x="8663947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12 w 32"/>
                <a:gd name="T3" fmla="*/ 0 h 17"/>
                <a:gd name="T4" fmla="*/ 2 w 32"/>
                <a:gd name="T5" fmla="*/ 8 h 17"/>
                <a:gd name="T6" fmla="*/ 20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8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" name="íṩḷíḍe">
              <a:extLst>
                <a:ext uri="{FF2B5EF4-FFF2-40B4-BE49-F238E27FC236}">
                  <a16:creationId xmlns:a16="http://schemas.microsoft.com/office/drawing/2014/main" id="{AC0C9035-2814-4646-BA53-341BB7BD88EA}"/>
                </a:ext>
              </a:extLst>
            </p:cNvPr>
            <p:cNvSpPr/>
            <p:nvPr/>
          </p:nvSpPr>
          <p:spPr bwMode="auto">
            <a:xfrm>
              <a:off x="8787383" y="1953855"/>
              <a:ext cx="120350" cy="63261"/>
            </a:xfrm>
            <a:custGeom>
              <a:avLst/>
              <a:gdLst>
                <a:gd name="T0" fmla="*/ 31 w 33"/>
                <a:gd name="T1" fmla="*/ 8 h 17"/>
                <a:gd name="T2" fmla="*/ 12 w 33"/>
                <a:gd name="T3" fmla="*/ 0 h 17"/>
                <a:gd name="T4" fmla="*/ 2 w 33"/>
                <a:gd name="T5" fmla="*/ 8 h 17"/>
                <a:gd name="T6" fmla="*/ 20 w 33"/>
                <a:gd name="T7" fmla="*/ 17 h 17"/>
                <a:gd name="T8" fmla="*/ 31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2" y="8"/>
                  </a:cubicBezTo>
                  <a:cubicBezTo>
                    <a:pt x="4" y="13"/>
                    <a:pt x="13" y="17"/>
                    <a:pt x="20" y="17"/>
                  </a:cubicBezTo>
                  <a:cubicBezTo>
                    <a:pt x="28" y="17"/>
                    <a:pt x="33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" name="í$ḷíḓé">
              <a:extLst>
                <a:ext uri="{FF2B5EF4-FFF2-40B4-BE49-F238E27FC236}">
                  <a16:creationId xmlns:a16="http://schemas.microsoft.com/office/drawing/2014/main" id="{4132F5C0-5CF1-4835-815B-D5185FE73753}"/>
                </a:ext>
              </a:extLst>
            </p:cNvPr>
            <p:cNvSpPr/>
            <p:nvPr/>
          </p:nvSpPr>
          <p:spPr bwMode="auto">
            <a:xfrm>
              <a:off x="8915448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12 w 32"/>
                <a:gd name="T3" fmla="*/ 0 h 17"/>
                <a:gd name="T4" fmla="*/ 2 w 32"/>
                <a:gd name="T5" fmla="*/ 8 h 17"/>
                <a:gd name="T6" fmla="*/ 20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8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2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" name="ïṥlîďe">
              <a:extLst>
                <a:ext uri="{FF2B5EF4-FFF2-40B4-BE49-F238E27FC236}">
                  <a16:creationId xmlns:a16="http://schemas.microsoft.com/office/drawing/2014/main" id="{284961CA-AE01-4419-B0BF-25C7A480EED5}"/>
                </a:ext>
              </a:extLst>
            </p:cNvPr>
            <p:cNvSpPr/>
            <p:nvPr/>
          </p:nvSpPr>
          <p:spPr bwMode="auto">
            <a:xfrm>
              <a:off x="9038883" y="1953855"/>
              <a:ext cx="120350" cy="63261"/>
            </a:xfrm>
            <a:custGeom>
              <a:avLst/>
              <a:gdLst>
                <a:gd name="T0" fmla="*/ 31 w 33"/>
                <a:gd name="T1" fmla="*/ 8 h 17"/>
                <a:gd name="T2" fmla="*/ 12 w 33"/>
                <a:gd name="T3" fmla="*/ 0 h 17"/>
                <a:gd name="T4" fmla="*/ 2 w 33"/>
                <a:gd name="T5" fmla="*/ 8 h 17"/>
                <a:gd name="T6" fmla="*/ 21 w 33"/>
                <a:gd name="T7" fmla="*/ 17 h 17"/>
                <a:gd name="T8" fmla="*/ 31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8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8"/>
                  </a:cubicBezTo>
                  <a:cubicBezTo>
                    <a:pt x="5" y="13"/>
                    <a:pt x="13" y="17"/>
                    <a:pt x="21" y="17"/>
                  </a:cubicBezTo>
                  <a:cubicBezTo>
                    <a:pt x="29" y="17"/>
                    <a:pt x="33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" name="ïś1îḑê">
              <a:extLst>
                <a:ext uri="{FF2B5EF4-FFF2-40B4-BE49-F238E27FC236}">
                  <a16:creationId xmlns:a16="http://schemas.microsoft.com/office/drawing/2014/main" id="{676C8E25-5C10-484C-988A-2E8801BBB3AB}"/>
                </a:ext>
              </a:extLst>
            </p:cNvPr>
            <p:cNvSpPr/>
            <p:nvPr/>
          </p:nvSpPr>
          <p:spPr bwMode="auto">
            <a:xfrm>
              <a:off x="9166947" y="1953855"/>
              <a:ext cx="120350" cy="63261"/>
            </a:xfrm>
            <a:custGeom>
              <a:avLst/>
              <a:gdLst>
                <a:gd name="T0" fmla="*/ 30 w 33"/>
                <a:gd name="T1" fmla="*/ 8 h 17"/>
                <a:gd name="T2" fmla="*/ 12 w 33"/>
                <a:gd name="T3" fmla="*/ 0 h 17"/>
                <a:gd name="T4" fmla="*/ 2 w 33"/>
                <a:gd name="T5" fmla="*/ 8 h 17"/>
                <a:gd name="T6" fmla="*/ 21 w 33"/>
                <a:gd name="T7" fmla="*/ 17 h 17"/>
                <a:gd name="T8" fmla="*/ 30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8"/>
                  </a:moveTo>
                  <a:cubicBezTo>
                    <a:pt x="28" y="4"/>
                    <a:pt x="19" y="0"/>
                    <a:pt x="12" y="0"/>
                  </a:cubicBezTo>
                  <a:cubicBezTo>
                    <a:pt x="4" y="0"/>
                    <a:pt x="0" y="4"/>
                    <a:pt x="2" y="8"/>
                  </a:cubicBezTo>
                  <a:cubicBezTo>
                    <a:pt x="4" y="13"/>
                    <a:pt x="13" y="17"/>
                    <a:pt x="21" y="17"/>
                  </a:cubicBezTo>
                  <a:cubicBezTo>
                    <a:pt x="28" y="17"/>
                    <a:pt x="33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" name="îśḷîḓé">
              <a:extLst>
                <a:ext uri="{FF2B5EF4-FFF2-40B4-BE49-F238E27FC236}">
                  <a16:creationId xmlns:a16="http://schemas.microsoft.com/office/drawing/2014/main" id="{965542B0-4730-4DF5-8A59-1BF5A1BC7931}"/>
                </a:ext>
              </a:extLst>
            </p:cNvPr>
            <p:cNvSpPr/>
            <p:nvPr/>
          </p:nvSpPr>
          <p:spPr bwMode="auto">
            <a:xfrm>
              <a:off x="6659660" y="2031003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4 w 30"/>
                <a:gd name="T3" fmla="*/ 0 h 17"/>
                <a:gd name="T4" fmla="*/ 1 w 30"/>
                <a:gd name="T5" fmla="*/ 9 h 17"/>
                <a:gd name="T6" fmla="*/ 16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" name="işḷidè">
              <a:extLst>
                <a:ext uri="{FF2B5EF4-FFF2-40B4-BE49-F238E27FC236}">
                  <a16:creationId xmlns:a16="http://schemas.microsoft.com/office/drawing/2014/main" id="{555AB087-FBA2-4EFE-8274-F61D5B48EB92}"/>
                </a:ext>
              </a:extLst>
            </p:cNvPr>
            <p:cNvSpPr/>
            <p:nvPr/>
          </p:nvSpPr>
          <p:spPr bwMode="auto">
            <a:xfrm>
              <a:off x="6787724" y="2031003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1 w 30"/>
                <a:gd name="T5" fmla="*/ 9 h 17"/>
                <a:gd name="T6" fmla="*/ 16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" name="ïṩlíḑê">
              <a:extLst>
                <a:ext uri="{FF2B5EF4-FFF2-40B4-BE49-F238E27FC236}">
                  <a16:creationId xmlns:a16="http://schemas.microsoft.com/office/drawing/2014/main" id="{E1E86AA7-1A1C-4FC0-B4FA-324103A2B24D}"/>
                </a:ext>
              </a:extLst>
            </p:cNvPr>
            <p:cNvSpPr/>
            <p:nvPr/>
          </p:nvSpPr>
          <p:spPr bwMode="auto">
            <a:xfrm>
              <a:off x="6915789" y="2031003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0 w 30"/>
                <a:gd name="T5" fmla="*/ 9 h 17"/>
                <a:gd name="T6" fmla="*/ 16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1" y="13"/>
                    <a:pt x="8" y="17"/>
                    <a:pt x="16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2" name="ïsḷïḍè">
              <a:extLst>
                <a:ext uri="{FF2B5EF4-FFF2-40B4-BE49-F238E27FC236}">
                  <a16:creationId xmlns:a16="http://schemas.microsoft.com/office/drawing/2014/main" id="{9C68530D-E8F3-46FB-B28E-3E00ABB62FDD}"/>
                </a:ext>
              </a:extLst>
            </p:cNvPr>
            <p:cNvSpPr/>
            <p:nvPr/>
          </p:nvSpPr>
          <p:spPr bwMode="auto">
            <a:xfrm>
              <a:off x="7043853" y="2031003"/>
              <a:ext cx="109550" cy="61718"/>
            </a:xfrm>
            <a:custGeom>
              <a:avLst/>
              <a:gdLst>
                <a:gd name="T0" fmla="*/ 29 w 30"/>
                <a:gd name="T1" fmla="*/ 9 h 17"/>
                <a:gd name="T2" fmla="*/ 13 w 30"/>
                <a:gd name="T3" fmla="*/ 0 h 17"/>
                <a:gd name="T4" fmla="*/ 0 w 30"/>
                <a:gd name="T5" fmla="*/ 9 h 17"/>
                <a:gd name="T6" fmla="*/ 16 w 30"/>
                <a:gd name="T7" fmla="*/ 17 h 17"/>
                <a:gd name="T8" fmla="*/ 29 w 3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1" y="13"/>
                    <a:pt x="9" y="17"/>
                    <a:pt x="16" y="17"/>
                  </a:cubicBezTo>
                  <a:cubicBezTo>
                    <a:pt x="24" y="17"/>
                    <a:pt x="30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3" name="íšļîḓê">
              <a:extLst>
                <a:ext uri="{FF2B5EF4-FFF2-40B4-BE49-F238E27FC236}">
                  <a16:creationId xmlns:a16="http://schemas.microsoft.com/office/drawing/2014/main" id="{ECD543F9-DDB5-4CA1-B250-2EA3EE0B553E}"/>
                </a:ext>
              </a:extLst>
            </p:cNvPr>
            <p:cNvSpPr/>
            <p:nvPr/>
          </p:nvSpPr>
          <p:spPr bwMode="auto">
            <a:xfrm>
              <a:off x="7167289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4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3"/>
                    <a:pt x="10" y="17"/>
                    <a:pt x="18" y="17"/>
                  </a:cubicBezTo>
                  <a:cubicBezTo>
                    <a:pt x="25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4" name="îšḻïḓe">
              <a:extLst>
                <a:ext uri="{FF2B5EF4-FFF2-40B4-BE49-F238E27FC236}">
                  <a16:creationId xmlns:a16="http://schemas.microsoft.com/office/drawing/2014/main" id="{9B1D48AD-C456-4A9B-8CC2-0E248AB1D443}"/>
                </a:ext>
              </a:extLst>
            </p:cNvPr>
            <p:cNvSpPr/>
            <p:nvPr/>
          </p:nvSpPr>
          <p:spPr bwMode="auto">
            <a:xfrm>
              <a:off x="7295354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4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9" y="4"/>
                    <a:pt x="21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3"/>
                    <a:pt x="10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5" name="îṣľiḍê">
              <a:extLst>
                <a:ext uri="{FF2B5EF4-FFF2-40B4-BE49-F238E27FC236}">
                  <a16:creationId xmlns:a16="http://schemas.microsoft.com/office/drawing/2014/main" id="{AA3F35CA-91BD-45F8-A980-CB77DDE50AFC}"/>
                </a:ext>
              </a:extLst>
            </p:cNvPr>
            <p:cNvSpPr/>
            <p:nvPr/>
          </p:nvSpPr>
          <p:spPr bwMode="auto">
            <a:xfrm>
              <a:off x="7423418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6" name="ïŝľïḑè">
              <a:extLst>
                <a:ext uri="{FF2B5EF4-FFF2-40B4-BE49-F238E27FC236}">
                  <a16:creationId xmlns:a16="http://schemas.microsoft.com/office/drawing/2014/main" id="{32EC5D6B-F59F-403C-8696-28A1EE5D9F42}"/>
                </a:ext>
              </a:extLst>
            </p:cNvPr>
            <p:cNvSpPr/>
            <p:nvPr/>
          </p:nvSpPr>
          <p:spPr bwMode="auto">
            <a:xfrm>
              <a:off x="7549940" y="2031003"/>
              <a:ext cx="114178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7" name="îṥḷiḓè">
              <a:extLst>
                <a:ext uri="{FF2B5EF4-FFF2-40B4-BE49-F238E27FC236}">
                  <a16:creationId xmlns:a16="http://schemas.microsoft.com/office/drawing/2014/main" id="{862E5DD2-0728-4DF4-8AAF-0410CA261622}"/>
                </a:ext>
              </a:extLst>
            </p:cNvPr>
            <p:cNvSpPr/>
            <p:nvPr/>
          </p:nvSpPr>
          <p:spPr bwMode="auto">
            <a:xfrm>
              <a:off x="7678005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8" name="iŝḻíḍê">
              <a:extLst>
                <a:ext uri="{FF2B5EF4-FFF2-40B4-BE49-F238E27FC236}">
                  <a16:creationId xmlns:a16="http://schemas.microsoft.com/office/drawing/2014/main" id="{77939306-D41D-440F-B780-68D75541154E}"/>
                </a:ext>
              </a:extLst>
            </p:cNvPr>
            <p:cNvSpPr/>
            <p:nvPr/>
          </p:nvSpPr>
          <p:spPr bwMode="auto">
            <a:xfrm>
              <a:off x="7806069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0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9" name="iṡ1ïḑe">
              <a:extLst>
                <a:ext uri="{FF2B5EF4-FFF2-40B4-BE49-F238E27FC236}">
                  <a16:creationId xmlns:a16="http://schemas.microsoft.com/office/drawing/2014/main" id="{62EB8E18-029E-494A-AC4D-060EC64E4891}"/>
                </a:ext>
              </a:extLst>
            </p:cNvPr>
            <p:cNvSpPr/>
            <p:nvPr/>
          </p:nvSpPr>
          <p:spPr bwMode="auto">
            <a:xfrm>
              <a:off x="7934134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3 w 31"/>
                <a:gd name="T3" fmla="*/ 0 h 17"/>
                <a:gd name="T4" fmla="*/ 1 w 31"/>
                <a:gd name="T5" fmla="*/ 9 h 17"/>
                <a:gd name="T6" fmla="*/ 18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0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1" y="17"/>
                    <a:pt x="18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0" name="íSḷiďê">
              <a:extLst>
                <a:ext uri="{FF2B5EF4-FFF2-40B4-BE49-F238E27FC236}">
                  <a16:creationId xmlns:a16="http://schemas.microsoft.com/office/drawing/2014/main" id="{CAEEF1B1-B1B9-4196-ADC9-7FD8D91FA1E7}"/>
                </a:ext>
              </a:extLst>
            </p:cNvPr>
            <p:cNvSpPr/>
            <p:nvPr/>
          </p:nvSpPr>
          <p:spPr bwMode="auto">
            <a:xfrm>
              <a:off x="8060655" y="2031003"/>
              <a:ext cx="114178" cy="61718"/>
            </a:xfrm>
            <a:custGeom>
              <a:avLst/>
              <a:gdLst>
                <a:gd name="T0" fmla="*/ 30 w 31"/>
                <a:gd name="T1" fmla="*/ 9 h 17"/>
                <a:gd name="T2" fmla="*/ 12 w 31"/>
                <a:gd name="T3" fmla="*/ 0 h 17"/>
                <a:gd name="T4" fmla="*/ 1 w 31"/>
                <a:gd name="T5" fmla="*/ 9 h 17"/>
                <a:gd name="T6" fmla="*/ 19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3"/>
                    <a:pt x="11" y="17"/>
                    <a:pt x="19" y="17"/>
                  </a:cubicBezTo>
                  <a:cubicBezTo>
                    <a:pt x="26" y="17"/>
                    <a:pt x="31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1" name="íŝḷïdé">
              <a:extLst>
                <a:ext uri="{FF2B5EF4-FFF2-40B4-BE49-F238E27FC236}">
                  <a16:creationId xmlns:a16="http://schemas.microsoft.com/office/drawing/2014/main" id="{7E03F88A-2C4A-4A6F-B34F-4A4FC583043C}"/>
                </a:ext>
              </a:extLst>
            </p:cNvPr>
            <p:cNvSpPr/>
            <p:nvPr/>
          </p:nvSpPr>
          <p:spPr bwMode="auto">
            <a:xfrm>
              <a:off x="8185633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3 w 33"/>
                <a:gd name="T3" fmla="*/ 0 h 17"/>
                <a:gd name="T4" fmla="*/ 2 w 33"/>
                <a:gd name="T5" fmla="*/ 9 h 17"/>
                <a:gd name="T6" fmla="*/ 20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2" name="ïṡliďè">
              <a:extLst>
                <a:ext uri="{FF2B5EF4-FFF2-40B4-BE49-F238E27FC236}">
                  <a16:creationId xmlns:a16="http://schemas.microsoft.com/office/drawing/2014/main" id="{8223FF23-6D2F-4A28-85B6-600E2EFAF9C1}"/>
                </a:ext>
              </a:extLst>
            </p:cNvPr>
            <p:cNvSpPr/>
            <p:nvPr/>
          </p:nvSpPr>
          <p:spPr bwMode="auto">
            <a:xfrm>
              <a:off x="8313699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3 w 33"/>
                <a:gd name="T3" fmla="*/ 0 h 17"/>
                <a:gd name="T4" fmla="*/ 2 w 33"/>
                <a:gd name="T5" fmla="*/ 9 h 17"/>
                <a:gd name="T6" fmla="*/ 20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3" name="iś1îḑê">
              <a:extLst>
                <a:ext uri="{FF2B5EF4-FFF2-40B4-BE49-F238E27FC236}">
                  <a16:creationId xmlns:a16="http://schemas.microsoft.com/office/drawing/2014/main" id="{5F1C5CED-5A91-40AE-B1CD-06E7B868B712}"/>
                </a:ext>
              </a:extLst>
            </p:cNvPr>
            <p:cNvSpPr/>
            <p:nvPr/>
          </p:nvSpPr>
          <p:spPr bwMode="auto">
            <a:xfrm>
              <a:off x="8440220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3 w 33"/>
                <a:gd name="T3" fmla="*/ 0 h 17"/>
                <a:gd name="T4" fmla="*/ 2 w 33"/>
                <a:gd name="T5" fmla="*/ 9 h 17"/>
                <a:gd name="T6" fmla="*/ 20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4" name="i$lîďe">
              <a:extLst>
                <a:ext uri="{FF2B5EF4-FFF2-40B4-BE49-F238E27FC236}">
                  <a16:creationId xmlns:a16="http://schemas.microsoft.com/office/drawing/2014/main" id="{BC396F6D-1472-484D-A1AC-FBCB22B3B479}"/>
                </a:ext>
              </a:extLst>
            </p:cNvPr>
            <p:cNvSpPr/>
            <p:nvPr/>
          </p:nvSpPr>
          <p:spPr bwMode="auto">
            <a:xfrm>
              <a:off x="8568284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3 w 33"/>
                <a:gd name="T3" fmla="*/ 0 h 17"/>
                <a:gd name="T4" fmla="*/ 2 w 33"/>
                <a:gd name="T5" fmla="*/ 9 h 17"/>
                <a:gd name="T6" fmla="*/ 20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9" y="4"/>
                    <a:pt x="20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5" name="îşlíḑé">
              <a:extLst>
                <a:ext uri="{FF2B5EF4-FFF2-40B4-BE49-F238E27FC236}">
                  <a16:creationId xmlns:a16="http://schemas.microsoft.com/office/drawing/2014/main" id="{4B12E620-DE69-4768-93E9-D8F26B176377}"/>
                </a:ext>
              </a:extLst>
            </p:cNvPr>
            <p:cNvSpPr/>
            <p:nvPr/>
          </p:nvSpPr>
          <p:spPr bwMode="auto">
            <a:xfrm>
              <a:off x="8696349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2 w 33"/>
                <a:gd name="T3" fmla="*/ 0 h 17"/>
                <a:gd name="T4" fmla="*/ 2 w 33"/>
                <a:gd name="T5" fmla="*/ 9 h 17"/>
                <a:gd name="T6" fmla="*/ 20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6" name="îṥļïďe">
              <a:extLst>
                <a:ext uri="{FF2B5EF4-FFF2-40B4-BE49-F238E27FC236}">
                  <a16:creationId xmlns:a16="http://schemas.microsoft.com/office/drawing/2014/main" id="{70DD26D1-78BB-4500-AB9F-114D61BF7F31}"/>
                </a:ext>
              </a:extLst>
            </p:cNvPr>
            <p:cNvSpPr/>
            <p:nvPr/>
          </p:nvSpPr>
          <p:spPr bwMode="auto">
            <a:xfrm>
              <a:off x="8824413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2 w 33"/>
                <a:gd name="T3" fmla="*/ 0 h 17"/>
                <a:gd name="T4" fmla="*/ 2 w 33"/>
                <a:gd name="T5" fmla="*/ 9 h 17"/>
                <a:gd name="T6" fmla="*/ 20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2" y="17"/>
                    <a:pt x="20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7" name="îṡļíḍe">
              <a:extLst>
                <a:ext uri="{FF2B5EF4-FFF2-40B4-BE49-F238E27FC236}">
                  <a16:creationId xmlns:a16="http://schemas.microsoft.com/office/drawing/2014/main" id="{BB2EF40F-84AF-455F-AD94-CEC503F782F0}"/>
                </a:ext>
              </a:extLst>
            </p:cNvPr>
            <p:cNvSpPr/>
            <p:nvPr/>
          </p:nvSpPr>
          <p:spPr bwMode="auto">
            <a:xfrm>
              <a:off x="8952478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2 w 33"/>
                <a:gd name="T3" fmla="*/ 0 h 17"/>
                <a:gd name="T4" fmla="*/ 2 w 33"/>
                <a:gd name="T5" fmla="*/ 9 h 17"/>
                <a:gd name="T6" fmla="*/ 21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3" y="17"/>
                    <a:pt x="21" y="17"/>
                  </a:cubicBezTo>
                  <a:cubicBezTo>
                    <a:pt x="28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8" name="îṧļïḑe">
              <a:extLst>
                <a:ext uri="{FF2B5EF4-FFF2-40B4-BE49-F238E27FC236}">
                  <a16:creationId xmlns:a16="http://schemas.microsoft.com/office/drawing/2014/main" id="{4F4FD9C1-1F39-4E4E-8238-1763C3483312}"/>
                </a:ext>
              </a:extLst>
            </p:cNvPr>
            <p:cNvSpPr/>
            <p:nvPr/>
          </p:nvSpPr>
          <p:spPr bwMode="auto">
            <a:xfrm>
              <a:off x="9079000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12 w 33"/>
                <a:gd name="T3" fmla="*/ 0 h 17"/>
                <a:gd name="T4" fmla="*/ 2 w 33"/>
                <a:gd name="T5" fmla="*/ 9 h 17"/>
                <a:gd name="T6" fmla="*/ 21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3"/>
                    <a:pt x="13" y="17"/>
                    <a:pt x="21" y="17"/>
                  </a:cubicBezTo>
                  <a:cubicBezTo>
                    <a:pt x="29" y="17"/>
                    <a:pt x="33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9" name="iŝľïdé">
              <a:extLst>
                <a:ext uri="{FF2B5EF4-FFF2-40B4-BE49-F238E27FC236}">
                  <a16:creationId xmlns:a16="http://schemas.microsoft.com/office/drawing/2014/main" id="{64D1BB31-76FF-4FCA-AF9C-5ADFDEBC5200}"/>
                </a:ext>
              </a:extLst>
            </p:cNvPr>
            <p:cNvSpPr/>
            <p:nvPr/>
          </p:nvSpPr>
          <p:spPr bwMode="auto">
            <a:xfrm>
              <a:off x="9203978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13 w 34"/>
                <a:gd name="T3" fmla="*/ 0 h 17"/>
                <a:gd name="T4" fmla="*/ 3 w 34"/>
                <a:gd name="T5" fmla="*/ 9 h 17"/>
                <a:gd name="T6" fmla="*/ 2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29" y="4"/>
                    <a:pt x="20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3"/>
                    <a:pt x="14" y="17"/>
                    <a:pt x="22" y="17"/>
                  </a:cubicBezTo>
                  <a:cubicBezTo>
                    <a:pt x="30" y="17"/>
                    <a:pt x="34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0" name="îŝḷîḋe">
              <a:extLst>
                <a:ext uri="{FF2B5EF4-FFF2-40B4-BE49-F238E27FC236}">
                  <a16:creationId xmlns:a16="http://schemas.microsoft.com/office/drawing/2014/main" id="{CABD01BB-AA1D-48FF-8FAC-4DCEED9B0BBB}"/>
                </a:ext>
              </a:extLst>
            </p:cNvPr>
            <p:cNvSpPr/>
            <p:nvPr/>
          </p:nvSpPr>
          <p:spPr bwMode="auto">
            <a:xfrm>
              <a:off x="6670460" y="2108150"/>
              <a:ext cx="109550" cy="64804"/>
            </a:xfrm>
            <a:custGeom>
              <a:avLst/>
              <a:gdLst>
                <a:gd name="T0" fmla="*/ 29 w 30"/>
                <a:gd name="T1" fmla="*/ 9 h 18"/>
                <a:gd name="T2" fmla="*/ 14 w 30"/>
                <a:gd name="T3" fmla="*/ 0 h 18"/>
                <a:gd name="T4" fmla="*/ 0 w 30"/>
                <a:gd name="T5" fmla="*/ 9 h 18"/>
                <a:gd name="T6" fmla="*/ 16 w 30"/>
                <a:gd name="T7" fmla="*/ 18 h 18"/>
                <a:gd name="T8" fmla="*/ 29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9" y="9"/>
                  </a:moveTo>
                  <a:cubicBezTo>
                    <a:pt x="28" y="4"/>
                    <a:pt x="21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4"/>
                    <a:pt x="8" y="18"/>
                    <a:pt x="16" y="18"/>
                  </a:cubicBezTo>
                  <a:cubicBezTo>
                    <a:pt x="24" y="18"/>
                    <a:pt x="30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1" name="íṣḷîḑè">
              <a:extLst>
                <a:ext uri="{FF2B5EF4-FFF2-40B4-BE49-F238E27FC236}">
                  <a16:creationId xmlns:a16="http://schemas.microsoft.com/office/drawing/2014/main" id="{96315B7D-A653-43EF-AA8B-7F734EB1A928}"/>
                </a:ext>
              </a:extLst>
            </p:cNvPr>
            <p:cNvSpPr/>
            <p:nvPr/>
          </p:nvSpPr>
          <p:spPr bwMode="auto">
            <a:xfrm>
              <a:off x="6798525" y="2108150"/>
              <a:ext cx="109550" cy="64804"/>
            </a:xfrm>
            <a:custGeom>
              <a:avLst/>
              <a:gdLst>
                <a:gd name="T0" fmla="*/ 30 w 30"/>
                <a:gd name="T1" fmla="*/ 9 h 18"/>
                <a:gd name="T2" fmla="*/ 14 w 30"/>
                <a:gd name="T3" fmla="*/ 0 h 18"/>
                <a:gd name="T4" fmla="*/ 1 w 30"/>
                <a:gd name="T5" fmla="*/ 9 h 18"/>
                <a:gd name="T6" fmla="*/ 17 w 30"/>
                <a:gd name="T7" fmla="*/ 18 h 18"/>
                <a:gd name="T8" fmla="*/ 30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4"/>
                    <a:pt x="9" y="18"/>
                    <a:pt x="17" y="18"/>
                  </a:cubicBezTo>
                  <a:cubicBezTo>
                    <a:pt x="25" y="18"/>
                    <a:pt x="30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2" name="îṡľïďe">
              <a:extLst>
                <a:ext uri="{FF2B5EF4-FFF2-40B4-BE49-F238E27FC236}">
                  <a16:creationId xmlns:a16="http://schemas.microsoft.com/office/drawing/2014/main" id="{59512622-83C4-4312-B270-70219B04A221}"/>
                </a:ext>
              </a:extLst>
            </p:cNvPr>
            <p:cNvSpPr/>
            <p:nvPr/>
          </p:nvSpPr>
          <p:spPr bwMode="auto">
            <a:xfrm>
              <a:off x="6926589" y="2108150"/>
              <a:ext cx="112636" cy="64804"/>
            </a:xfrm>
            <a:custGeom>
              <a:avLst/>
              <a:gdLst>
                <a:gd name="T0" fmla="*/ 30 w 31"/>
                <a:gd name="T1" fmla="*/ 9 h 18"/>
                <a:gd name="T2" fmla="*/ 14 w 31"/>
                <a:gd name="T3" fmla="*/ 0 h 18"/>
                <a:gd name="T4" fmla="*/ 1 w 31"/>
                <a:gd name="T5" fmla="*/ 9 h 18"/>
                <a:gd name="T6" fmla="*/ 17 w 31"/>
                <a:gd name="T7" fmla="*/ 18 h 18"/>
                <a:gd name="T8" fmla="*/ 30 w 31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9" y="18"/>
                    <a:pt x="17" y="18"/>
                  </a:cubicBezTo>
                  <a:cubicBezTo>
                    <a:pt x="25" y="18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3" name="íšḻiďe">
              <a:extLst>
                <a:ext uri="{FF2B5EF4-FFF2-40B4-BE49-F238E27FC236}">
                  <a16:creationId xmlns:a16="http://schemas.microsoft.com/office/drawing/2014/main" id="{18EDEED4-E892-4864-8ADB-C0873B902548}"/>
                </a:ext>
              </a:extLst>
            </p:cNvPr>
            <p:cNvSpPr/>
            <p:nvPr/>
          </p:nvSpPr>
          <p:spPr bwMode="auto">
            <a:xfrm>
              <a:off x="7057740" y="2108150"/>
              <a:ext cx="109550" cy="64804"/>
            </a:xfrm>
            <a:custGeom>
              <a:avLst/>
              <a:gdLst>
                <a:gd name="T0" fmla="*/ 29 w 30"/>
                <a:gd name="T1" fmla="*/ 9 h 18"/>
                <a:gd name="T2" fmla="*/ 13 w 30"/>
                <a:gd name="T3" fmla="*/ 0 h 18"/>
                <a:gd name="T4" fmla="*/ 0 w 30"/>
                <a:gd name="T5" fmla="*/ 9 h 18"/>
                <a:gd name="T6" fmla="*/ 17 w 30"/>
                <a:gd name="T7" fmla="*/ 18 h 18"/>
                <a:gd name="T8" fmla="*/ 29 w 30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9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1" y="14"/>
                    <a:pt x="9" y="18"/>
                    <a:pt x="17" y="18"/>
                  </a:cubicBezTo>
                  <a:cubicBezTo>
                    <a:pt x="25" y="18"/>
                    <a:pt x="30" y="14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4" name="îšliḋê">
              <a:extLst>
                <a:ext uri="{FF2B5EF4-FFF2-40B4-BE49-F238E27FC236}">
                  <a16:creationId xmlns:a16="http://schemas.microsoft.com/office/drawing/2014/main" id="{77DC83D4-6DC8-4AD8-BB34-BD3DE2810B9D}"/>
                </a:ext>
              </a:extLst>
            </p:cNvPr>
            <p:cNvSpPr/>
            <p:nvPr/>
          </p:nvSpPr>
          <p:spPr bwMode="auto">
            <a:xfrm>
              <a:off x="7185804" y="2108150"/>
              <a:ext cx="112636" cy="64804"/>
            </a:xfrm>
            <a:custGeom>
              <a:avLst/>
              <a:gdLst>
                <a:gd name="T0" fmla="*/ 30 w 31"/>
                <a:gd name="T1" fmla="*/ 9 h 18"/>
                <a:gd name="T2" fmla="*/ 13 w 31"/>
                <a:gd name="T3" fmla="*/ 0 h 18"/>
                <a:gd name="T4" fmla="*/ 1 w 31"/>
                <a:gd name="T5" fmla="*/ 9 h 18"/>
                <a:gd name="T6" fmla="*/ 17 w 31"/>
                <a:gd name="T7" fmla="*/ 18 h 18"/>
                <a:gd name="T8" fmla="*/ 30 w 31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4"/>
                    <a:pt x="9" y="18"/>
                    <a:pt x="17" y="18"/>
                  </a:cubicBezTo>
                  <a:cubicBezTo>
                    <a:pt x="25" y="18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5" name="išľïde">
              <a:extLst>
                <a:ext uri="{FF2B5EF4-FFF2-40B4-BE49-F238E27FC236}">
                  <a16:creationId xmlns:a16="http://schemas.microsoft.com/office/drawing/2014/main" id="{F86628D4-685D-408D-A531-0ECA0E3021DC}"/>
                </a:ext>
              </a:extLst>
            </p:cNvPr>
            <p:cNvSpPr/>
            <p:nvPr/>
          </p:nvSpPr>
          <p:spPr bwMode="auto">
            <a:xfrm>
              <a:off x="7313869" y="2108150"/>
              <a:ext cx="112636" cy="64804"/>
            </a:xfrm>
            <a:custGeom>
              <a:avLst/>
              <a:gdLst>
                <a:gd name="T0" fmla="*/ 30 w 31"/>
                <a:gd name="T1" fmla="*/ 9 h 18"/>
                <a:gd name="T2" fmla="*/ 14 w 31"/>
                <a:gd name="T3" fmla="*/ 0 h 18"/>
                <a:gd name="T4" fmla="*/ 1 w 31"/>
                <a:gd name="T5" fmla="*/ 9 h 18"/>
                <a:gd name="T6" fmla="*/ 18 w 31"/>
                <a:gd name="T7" fmla="*/ 18 h 18"/>
                <a:gd name="T8" fmla="*/ 30 w 31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10" y="18"/>
                    <a:pt x="18" y="18"/>
                  </a:cubicBezTo>
                  <a:cubicBezTo>
                    <a:pt x="26" y="18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6" name="íSlîďê">
              <a:extLst>
                <a:ext uri="{FF2B5EF4-FFF2-40B4-BE49-F238E27FC236}">
                  <a16:creationId xmlns:a16="http://schemas.microsoft.com/office/drawing/2014/main" id="{AED4F91C-6BCF-4E5D-A815-E8D2F5E570CC}"/>
                </a:ext>
              </a:extLst>
            </p:cNvPr>
            <p:cNvSpPr/>
            <p:nvPr/>
          </p:nvSpPr>
          <p:spPr bwMode="auto">
            <a:xfrm>
              <a:off x="7440391" y="2108150"/>
              <a:ext cx="117264" cy="64804"/>
            </a:xfrm>
            <a:custGeom>
              <a:avLst/>
              <a:gdLst>
                <a:gd name="T0" fmla="*/ 31 w 32"/>
                <a:gd name="T1" fmla="*/ 9 h 18"/>
                <a:gd name="T2" fmla="*/ 14 w 32"/>
                <a:gd name="T3" fmla="*/ 0 h 18"/>
                <a:gd name="T4" fmla="*/ 2 w 32"/>
                <a:gd name="T5" fmla="*/ 9 h 18"/>
                <a:gd name="T6" fmla="*/ 18 w 32"/>
                <a:gd name="T7" fmla="*/ 18 h 18"/>
                <a:gd name="T8" fmla="*/ 31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1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3" y="14"/>
                    <a:pt x="10" y="18"/>
                    <a:pt x="18" y="18"/>
                  </a:cubicBezTo>
                  <a:cubicBezTo>
                    <a:pt x="26" y="18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7" name="iSlidè">
              <a:extLst>
                <a:ext uri="{FF2B5EF4-FFF2-40B4-BE49-F238E27FC236}">
                  <a16:creationId xmlns:a16="http://schemas.microsoft.com/office/drawing/2014/main" id="{E987E174-3BF8-4919-AFDA-806413F23F3A}"/>
                </a:ext>
              </a:extLst>
            </p:cNvPr>
            <p:cNvSpPr/>
            <p:nvPr/>
          </p:nvSpPr>
          <p:spPr bwMode="auto">
            <a:xfrm>
              <a:off x="7573084" y="2108150"/>
              <a:ext cx="112636" cy="64804"/>
            </a:xfrm>
            <a:custGeom>
              <a:avLst/>
              <a:gdLst>
                <a:gd name="T0" fmla="*/ 30 w 31"/>
                <a:gd name="T1" fmla="*/ 9 h 18"/>
                <a:gd name="T2" fmla="*/ 13 w 31"/>
                <a:gd name="T3" fmla="*/ 0 h 18"/>
                <a:gd name="T4" fmla="*/ 1 w 31"/>
                <a:gd name="T5" fmla="*/ 9 h 18"/>
                <a:gd name="T6" fmla="*/ 18 w 31"/>
                <a:gd name="T7" fmla="*/ 18 h 18"/>
                <a:gd name="T8" fmla="*/ 30 w 31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8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4"/>
                    <a:pt x="10" y="18"/>
                    <a:pt x="18" y="18"/>
                  </a:cubicBezTo>
                  <a:cubicBezTo>
                    <a:pt x="26" y="18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8" name="ï$ḷiḍe">
              <a:extLst>
                <a:ext uri="{FF2B5EF4-FFF2-40B4-BE49-F238E27FC236}">
                  <a16:creationId xmlns:a16="http://schemas.microsoft.com/office/drawing/2014/main" id="{289FCA1C-3301-4C74-9035-24002C22D4A7}"/>
                </a:ext>
              </a:extLst>
            </p:cNvPr>
            <p:cNvSpPr/>
            <p:nvPr/>
          </p:nvSpPr>
          <p:spPr bwMode="auto">
            <a:xfrm>
              <a:off x="7699606" y="2108150"/>
              <a:ext cx="117264" cy="64804"/>
            </a:xfrm>
            <a:custGeom>
              <a:avLst/>
              <a:gdLst>
                <a:gd name="T0" fmla="*/ 30 w 32"/>
                <a:gd name="T1" fmla="*/ 9 h 18"/>
                <a:gd name="T2" fmla="*/ 13 w 32"/>
                <a:gd name="T3" fmla="*/ 0 h 18"/>
                <a:gd name="T4" fmla="*/ 1 w 32"/>
                <a:gd name="T5" fmla="*/ 9 h 18"/>
                <a:gd name="T6" fmla="*/ 19 w 32"/>
                <a:gd name="T7" fmla="*/ 18 h 18"/>
                <a:gd name="T8" fmla="*/ 30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4"/>
                    <a:pt x="10" y="18"/>
                    <a:pt x="19" y="18"/>
                  </a:cubicBezTo>
                  <a:cubicBezTo>
                    <a:pt x="27" y="18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9" name="ïṥḷîdè">
              <a:extLst>
                <a:ext uri="{FF2B5EF4-FFF2-40B4-BE49-F238E27FC236}">
                  <a16:creationId xmlns:a16="http://schemas.microsoft.com/office/drawing/2014/main" id="{BDDF5E51-6ADD-4FA0-AB91-375CAB051B37}"/>
                </a:ext>
              </a:extLst>
            </p:cNvPr>
            <p:cNvSpPr/>
            <p:nvPr/>
          </p:nvSpPr>
          <p:spPr bwMode="auto">
            <a:xfrm>
              <a:off x="7827670" y="2108150"/>
              <a:ext cx="117264" cy="64804"/>
            </a:xfrm>
            <a:custGeom>
              <a:avLst/>
              <a:gdLst>
                <a:gd name="T0" fmla="*/ 31 w 32"/>
                <a:gd name="T1" fmla="*/ 9 h 18"/>
                <a:gd name="T2" fmla="*/ 14 w 32"/>
                <a:gd name="T3" fmla="*/ 0 h 18"/>
                <a:gd name="T4" fmla="*/ 2 w 32"/>
                <a:gd name="T5" fmla="*/ 9 h 18"/>
                <a:gd name="T6" fmla="*/ 19 w 32"/>
                <a:gd name="T7" fmla="*/ 18 h 18"/>
                <a:gd name="T8" fmla="*/ 31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1" y="9"/>
                  </a:moveTo>
                  <a:cubicBezTo>
                    <a:pt x="29" y="4"/>
                    <a:pt x="21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3" y="14"/>
                    <a:pt x="11" y="18"/>
                    <a:pt x="19" y="18"/>
                  </a:cubicBezTo>
                  <a:cubicBezTo>
                    <a:pt x="27" y="18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0" name="ïṡľïḍé">
              <a:extLst>
                <a:ext uri="{FF2B5EF4-FFF2-40B4-BE49-F238E27FC236}">
                  <a16:creationId xmlns:a16="http://schemas.microsoft.com/office/drawing/2014/main" id="{FA359554-DD81-44F8-A8AE-EEEC90DFA58D}"/>
                </a:ext>
              </a:extLst>
            </p:cNvPr>
            <p:cNvSpPr/>
            <p:nvPr/>
          </p:nvSpPr>
          <p:spPr bwMode="auto">
            <a:xfrm>
              <a:off x="7958821" y="2108150"/>
              <a:ext cx="117264" cy="64804"/>
            </a:xfrm>
            <a:custGeom>
              <a:avLst/>
              <a:gdLst>
                <a:gd name="T0" fmla="*/ 30 w 32"/>
                <a:gd name="T1" fmla="*/ 9 h 18"/>
                <a:gd name="T2" fmla="*/ 13 w 32"/>
                <a:gd name="T3" fmla="*/ 0 h 18"/>
                <a:gd name="T4" fmla="*/ 1 w 32"/>
                <a:gd name="T5" fmla="*/ 9 h 18"/>
                <a:gd name="T6" fmla="*/ 19 w 32"/>
                <a:gd name="T7" fmla="*/ 18 h 18"/>
                <a:gd name="T8" fmla="*/ 30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0" y="9"/>
                  </a:moveTo>
                  <a:cubicBezTo>
                    <a:pt x="28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4"/>
                    <a:pt x="11" y="18"/>
                    <a:pt x="19" y="18"/>
                  </a:cubicBezTo>
                  <a:cubicBezTo>
                    <a:pt x="27" y="18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1" name="ïṧliḑê">
              <a:extLst>
                <a:ext uri="{FF2B5EF4-FFF2-40B4-BE49-F238E27FC236}">
                  <a16:creationId xmlns:a16="http://schemas.microsoft.com/office/drawing/2014/main" id="{D0E3BA89-9612-4D7E-B464-A44962F0F14C}"/>
                </a:ext>
              </a:extLst>
            </p:cNvPr>
            <p:cNvSpPr/>
            <p:nvPr/>
          </p:nvSpPr>
          <p:spPr bwMode="auto">
            <a:xfrm>
              <a:off x="8086885" y="2108150"/>
              <a:ext cx="117264" cy="64804"/>
            </a:xfrm>
            <a:custGeom>
              <a:avLst/>
              <a:gdLst>
                <a:gd name="T0" fmla="*/ 30 w 32"/>
                <a:gd name="T1" fmla="*/ 9 h 18"/>
                <a:gd name="T2" fmla="*/ 13 w 32"/>
                <a:gd name="T3" fmla="*/ 0 h 18"/>
                <a:gd name="T4" fmla="*/ 2 w 32"/>
                <a:gd name="T5" fmla="*/ 9 h 18"/>
                <a:gd name="T6" fmla="*/ 19 w 32"/>
                <a:gd name="T7" fmla="*/ 18 h 18"/>
                <a:gd name="T8" fmla="*/ 30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4"/>
                    <a:pt x="11" y="18"/>
                    <a:pt x="19" y="18"/>
                  </a:cubicBezTo>
                  <a:cubicBezTo>
                    <a:pt x="27" y="18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2" name="iṧ1iďê">
              <a:extLst>
                <a:ext uri="{FF2B5EF4-FFF2-40B4-BE49-F238E27FC236}">
                  <a16:creationId xmlns:a16="http://schemas.microsoft.com/office/drawing/2014/main" id="{FA8B2D75-9CF8-4A3F-9B1A-D38530C16AFE}"/>
                </a:ext>
              </a:extLst>
            </p:cNvPr>
            <p:cNvSpPr/>
            <p:nvPr/>
          </p:nvSpPr>
          <p:spPr bwMode="auto">
            <a:xfrm>
              <a:off x="8214950" y="2108150"/>
              <a:ext cx="120350" cy="64804"/>
            </a:xfrm>
            <a:custGeom>
              <a:avLst/>
              <a:gdLst>
                <a:gd name="T0" fmla="*/ 31 w 33"/>
                <a:gd name="T1" fmla="*/ 9 h 18"/>
                <a:gd name="T2" fmla="*/ 13 w 33"/>
                <a:gd name="T3" fmla="*/ 0 h 18"/>
                <a:gd name="T4" fmla="*/ 2 w 33"/>
                <a:gd name="T5" fmla="*/ 9 h 18"/>
                <a:gd name="T6" fmla="*/ 20 w 33"/>
                <a:gd name="T7" fmla="*/ 18 h 18"/>
                <a:gd name="T8" fmla="*/ 31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8"/>
                    <a:pt x="20" y="18"/>
                  </a:cubicBezTo>
                  <a:cubicBezTo>
                    <a:pt x="28" y="18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3" name="ïṡḷiḋe">
              <a:extLst>
                <a:ext uri="{FF2B5EF4-FFF2-40B4-BE49-F238E27FC236}">
                  <a16:creationId xmlns:a16="http://schemas.microsoft.com/office/drawing/2014/main" id="{AC656C9D-BDCF-4280-9350-52F8BDF6F099}"/>
                </a:ext>
              </a:extLst>
            </p:cNvPr>
            <p:cNvSpPr/>
            <p:nvPr/>
          </p:nvSpPr>
          <p:spPr bwMode="auto">
            <a:xfrm>
              <a:off x="8346100" y="2108150"/>
              <a:ext cx="117264" cy="64804"/>
            </a:xfrm>
            <a:custGeom>
              <a:avLst/>
              <a:gdLst>
                <a:gd name="T0" fmla="*/ 30 w 32"/>
                <a:gd name="T1" fmla="*/ 9 h 18"/>
                <a:gd name="T2" fmla="*/ 12 w 32"/>
                <a:gd name="T3" fmla="*/ 0 h 18"/>
                <a:gd name="T4" fmla="*/ 1 w 32"/>
                <a:gd name="T5" fmla="*/ 9 h 18"/>
                <a:gd name="T6" fmla="*/ 19 w 32"/>
                <a:gd name="T7" fmla="*/ 18 h 18"/>
                <a:gd name="T8" fmla="*/ 30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0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1" y="9"/>
                  </a:cubicBezTo>
                  <a:cubicBezTo>
                    <a:pt x="3" y="14"/>
                    <a:pt x="11" y="18"/>
                    <a:pt x="19" y="18"/>
                  </a:cubicBezTo>
                  <a:cubicBezTo>
                    <a:pt x="27" y="18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4" name="işľidé">
              <a:extLst>
                <a:ext uri="{FF2B5EF4-FFF2-40B4-BE49-F238E27FC236}">
                  <a16:creationId xmlns:a16="http://schemas.microsoft.com/office/drawing/2014/main" id="{81EEEE7A-C851-4853-BC8D-FE5755DDE96C}"/>
                </a:ext>
              </a:extLst>
            </p:cNvPr>
            <p:cNvSpPr/>
            <p:nvPr/>
          </p:nvSpPr>
          <p:spPr bwMode="auto">
            <a:xfrm>
              <a:off x="8474165" y="2108150"/>
              <a:ext cx="120350" cy="64804"/>
            </a:xfrm>
            <a:custGeom>
              <a:avLst/>
              <a:gdLst>
                <a:gd name="T0" fmla="*/ 31 w 33"/>
                <a:gd name="T1" fmla="*/ 9 h 18"/>
                <a:gd name="T2" fmla="*/ 13 w 33"/>
                <a:gd name="T3" fmla="*/ 0 h 18"/>
                <a:gd name="T4" fmla="*/ 2 w 33"/>
                <a:gd name="T5" fmla="*/ 9 h 18"/>
                <a:gd name="T6" fmla="*/ 20 w 33"/>
                <a:gd name="T7" fmla="*/ 18 h 18"/>
                <a:gd name="T8" fmla="*/ 31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8"/>
                    <a:pt x="20" y="18"/>
                  </a:cubicBezTo>
                  <a:cubicBezTo>
                    <a:pt x="28" y="18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5" name="íšḻïḓè">
              <a:extLst>
                <a:ext uri="{FF2B5EF4-FFF2-40B4-BE49-F238E27FC236}">
                  <a16:creationId xmlns:a16="http://schemas.microsoft.com/office/drawing/2014/main" id="{1C1CC1CB-258E-4198-959E-097B5FFB62C8}"/>
                </a:ext>
              </a:extLst>
            </p:cNvPr>
            <p:cNvSpPr/>
            <p:nvPr/>
          </p:nvSpPr>
          <p:spPr bwMode="auto">
            <a:xfrm>
              <a:off x="8600687" y="2108150"/>
              <a:ext cx="121893" cy="64804"/>
            </a:xfrm>
            <a:custGeom>
              <a:avLst/>
              <a:gdLst>
                <a:gd name="T0" fmla="*/ 31 w 33"/>
                <a:gd name="T1" fmla="*/ 9 h 18"/>
                <a:gd name="T2" fmla="*/ 13 w 33"/>
                <a:gd name="T3" fmla="*/ 0 h 18"/>
                <a:gd name="T4" fmla="*/ 2 w 33"/>
                <a:gd name="T5" fmla="*/ 9 h 18"/>
                <a:gd name="T6" fmla="*/ 21 w 33"/>
                <a:gd name="T7" fmla="*/ 18 h 18"/>
                <a:gd name="T8" fmla="*/ 31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8"/>
                    <a:pt x="21" y="18"/>
                  </a:cubicBezTo>
                  <a:cubicBezTo>
                    <a:pt x="29" y="18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6" name="íṡļíḋè">
              <a:extLst>
                <a:ext uri="{FF2B5EF4-FFF2-40B4-BE49-F238E27FC236}">
                  <a16:creationId xmlns:a16="http://schemas.microsoft.com/office/drawing/2014/main" id="{01DFDE5A-DA39-4B98-852A-D4EF91A25611}"/>
                </a:ext>
              </a:extLst>
            </p:cNvPr>
            <p:cNvSpPr/>
            <p:nvPr/>
          </p:nvSpPr>
          <p:spPr bwMode="auto">
            <a:xfrm>
              <a:off x="8728751" y="2108150"/>
              <a:ext cx="124979" cy="64804"/>
            </a:xfrm>
            <a:custGeom>
              <a:avLst/>
              <a:gdLst>
                <a:gd name="T0" fmla="*/ 31 w 34"/>
                <a:gd name="T1" fmla="*/ 9 h 18"/>
                <a:gd name="T2" fmla="*/ 13 w 34"/>
                <a:gd name="T3" fmla="*/ 0 h 18"/>
                <a:gd name="T4" fmla="*/ 3 w 34"/>
                <a:gd name="T5" fmla="*/ 9 h 18"/>
                <a:gd name="T6" fmla="*/ 21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4"/>
                    <a:pt x="13" y="18"/>
                    <a:pt x="21" y="18"/>
                  </a:cubicBezTo>
                  <a:cubicBezTo>
                    <a:pt x="29" y="18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7" name="ïṥļïdé">
              <a:extLst>
                <a:ext uri="{FF2B5EF4-FFF2-40B4-BE49-F238E27FC236}">
                  <a16:creationId xmlns:a16="http://schemas.microsoft.com/office/drawing/2014/main" id="{26E4DB04-A149-4065-B95C-7520D01B9F35}"/>
                </a:ext>
              </a:extLst>
            </p:cNvPr>
            <p:cNvSpPr/>
            <p:nvPr/>
          </p:nvSpPr>
          <p:spPr bwMode="auto">
            <a:xfrm>
              <a:off x="8859902" y="2108150"/>
              <a:ext cx="120350" cy="64804"/>
            </a:xfrm>
            <a:custGeom>
              <a:avLst/>
              <a:gdLst>
                <a:gd name="T0" fmla="*/ 31 w 33"/>
                <a:gd name="T1" fmla="*/ 9 h 18"/>
                <a:gd name="T2" fmla="*/ 12 w 33"/>
                <a:gd name="T3" fmla="*/ 0 h 18"/>
                <a:gd name="T4" fmla="*/ 2 w 33"/>
                <a:gd name="T5" fmla="*/ 9 h 18"/>
                <a:gd name="T6" fmla="*/ 21 w 33"/>
                <a:gd name="T7" fmla="*/ 18 h 18"/>
                <a:gd name="T8" fmla="*/ 31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4"/>
                    <a:pt x="13" y="18"/>
                    <a:pt x="21" y="18"/>
                  </a:cubicBezTo>
                  <a:cubicBezTo>
                    <a:pt x="29" y="18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8" name="iṧļïḑé">
              <a:extLst>
                <a:ext uri="{FF2B5EF4-FFF2-40B4-BE49-F238E27FC236}">
                  <a16:creationId xmlns:a16="http://schemas.microsoft.com/office/drawing/2014/main" id="{374EB8A5-CC28-4840-98FA-15F4DFFBBBB7}"/>
                </a:ext>
              </a:extLst>
            </p:cNvPr>
            <p:cNvSpPr/>
            <p:nvPr/>
          </p:nvSpPr>
          <p:spPr bwMode="auto">
            <a:xfrm>
              <a:off x="8987966" y="2108150"/>
              <a:ext cx="124979" cy="64804"/>
            </a:xfrm>
            <a:custGeom>
              <a:avLst/>
              <a:gdLst>
                <a:gd name="T0" fmla="*/ 31 w 34"/>
                <a:gd name="T1" fmla="*/ 9 h 18"/>
                <a:gd name="T2" fmla="*/ 12 w 34"/>
                <a:gd name="T3" fmla="*/ 0 h 18"/>
                <a:gd name="T4" fmla="*/ 2 w 34"/>
                <a:gd name="T5" fmla="*/ 9 h 18"/>
                <a:gd name="T6" fmla="*/ 21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5" y="14"/>
                    <a:pt x="13" y="18"/>
                    <a:pt x="21" y="18"/>
                  </a:cubicBezTo>
                  <a:cubicBezTo>
                    <a:pt x="29" y="18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9" name="îṧlíḓé">
              <a:extLst>
                <a:ext uri="{FF2B5EF4-FFF2-40B4-BE49-F238E27FC236}">
                  <a16:creationId xmlns:a16="http://schemas.microsoft.com/office/drawing/2014/main" id="{BB54D8EA-5047-4DD6-B531-6D22A23CED78}"/>
                </a:ext>
              </a:extLst>
            </p:cNvPr>
            <p:cNvSpPr/>
            <p:nvPr/>
          </p:nvSpPr>
          <p:spPr bwMode="auto">
            <a:xfrm>
              <a:off x="9116031" y="2108150"/>
              <a:ext cx="123436" cy="64804"/>
            </a:xfrm>
            <a:custGeom>
              <a:avLst/>
              <a:gdLst>
                <a:gd name="T0" fmla="*/ 32 w 34"/>
                <a:gd name="T1" fmla="*/ 9 h 18"/>
                <a:gd name="T2" fmla="*/ 13 w 34"/>
                <a:gd name="T3" fmla="*/ 0 h 18"/>
                <a:gd name="T4" fmla="*/ 3 w 34"/>
                <a:gd name="T5" fmla="*/ 9 h 18"/>
                <a:gd name="T6" fmla="*/ 22 w 34"/>
                <a:gd name="T7" fmla="*/ 18 h 18"/>
                <a:gd name="T8" fmla="*/ 32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2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4"/>
                    <a:pt x="14" y="18"/>
                    <a:pt x="22" y="18"/>
                  </a:cubicBezTo>
                  <a:cubicBezTo>
                    <a:pt x="30" y="18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0" name="íŝḷîďé">
              <a:extLst>
                <a:ext uri="{FF2B5EF4-FFF2-40B4-BE49-F238E27FC236}">
                  <a16:creationId xmlns:a16="http://schemas.microsoft.com/office/drawing/2014/main" id="{00D83F19-3E33-453D-A154-8E1C5D38703C}"/>
                </a:ext>
              </a:extLst>
            </p:cNvPr>
            <p:cNvSpPr/>
            <p:nvPr/>
          </p:nvSpPr>
          <p:spPr bwMode="auto">
            <a:xfrm>
              <a:off x="9247181" y="2108150"/>
              <a:ext cx="123436" cy="64804"/>
            </a:xfrm>
            <a:custGeom>
              <a:avLst/>
              <a:gdLst>
                <a:gd name="T0" fmla="*/ 31 w 34"/>
                <a:gd name="T1" fmla="*/ 9 h 18"/>
                <a:gd name="T2" fmla="*/ 12 w 34"/>
                <a:gd name="T3" fmla="*/ 0 h 18"/>
                <a:gd name="T4" fmla="*/ 2 w 34"/>
                <a:gd name="T5" fmla="*/ 9 h 18"/>
                <a:gd name="T6" fmla="*/ 21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28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4"/>
                    <a:pt x="13" y="18"/>
                    <a:pt x="21" y="18"/>
                  </a:cubicBezTo>
                  <a:cubicBezTo>
                    <a:pt x="29" y="18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1" name="iś1îḓé">
              <a:extLst>
                <a:ext uri="{FF2B5EF4-FFF2-40B4-BE49-F238E27FC236}">
                  <a16:creationId xmlns:a16="http://schemas.microsoft.com/office/drawing/2014/main" id="{521AFAF2-91F7-4890-A876-58283C16730B}"/>
                </a:ext>
              </a:extLst>
            </p:cNvPr>
            <p:cNvSpPr/>
            <p:nvPr/>
          </p:nvSpPr>
          <p:spPr bwMode="auto">
            <a:xfrm>
              <a:off x="6678175" y="2188383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30" y="4"/>
                    <a:pt x="23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9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2" name="íṩlídé">
              <a:extLst>
                <a:ext uri="{FF2B5EF4-FFF2-40B4-BE49-F238E27FC236}">
                  <a16:creationId xmlns:a16="http://schemas.microsoft.com/office/drawing/2014/main" id="{91A6FE80-CD63-48F0-BDD1-165C199A30F4}"/>
                </a:ext>
              </a:extLst>
            </p:cNvPr>
            <p:cNvSpPr/>
            <p:nvPr/>
          </p:nvSpPr>
          <p:spPr bwMode="auto">
            <a:xfrm>
              <a:off x="6809325" y="2188383"/>
              <a:ext cx="114178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9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3" name="íṡḻïdè">
              <a:extLst>
                <a:ext uri="{FF2B5EF4-FFF2-40B4-BE49-F238E27FC236}">
                  <a16:creationId xmlns:a16="http://schemas.microsoft.com/office/drawing/2014/main" id="{91A7F6AF-DA67-49A5-9051-218593A7A840}"/>
                </a:ext>
              </a:extLst>
            </p:cNvPr>
            <p:cNvSpPr/>
            <p:nvPr/>
          </p:nvSpPr>
          <p:spPr bwMode="auto">
            <a:xfrm>
              <a:off x="6940476" y="2188383"/>
              <a:ext cx="114178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9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4" name="ïṥliḋê">
              <a:extLst>
                <a:ext uri="{FF2B5EF4-FFF2-40B4-BE49-F238E27FC236}">
                  <a16:creationId xmlns:a16="http://schemas.microsoft.com/office/drawing/2014/main" id="{70AC93DF-8E71-45CA-8F65-41D85286B548}"/>
                </a:ext>
              </a:extLst>
            </p:cNvPr>
            <p:cNvSpPr/>
            <p:nvPr/>
          </p:nvSpPr>
          <p:spPr bwMode="auto">
            <a:xfrm>
              <a:off x="7073170" y="2188383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3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4"/>
                    <a:pt x="9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5" name="íSļidè">
              <a:extLst>
                <a:ext uri="{FF2B5EF4-FFF2-40B4-BE49-F238E27FC236}">
                  <a16:creationId xmlns:a16="http://schemas.microsoft.com/office/drawing/2014/main" id="{99809939-2ED8-4C0C-B717-67DC2163D91E}"/>
                </a:ext>
              </a:extLst>
            </p:cNvPr>
            <p:cNvSpPr/>
            <p:nvPr/>
          </p:nvSpPr>
          <p:spPr bwMode="auto">
            <a:xfrm>
              <a:off x="7199691" y="2188383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10" y="19"/>
                    <a:pt x="18" y="19"/>
                  </a:cubicBezTo>
                  <a:cubicBezTo>
                    <a:pt x="26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6" name="îśḷïḓê">
              <a:extLst>
                <a:ext uri="{FF2B5EF4-FFF2-40B4-BE49-F238E27FC236}">
                  <a16:creationId xmlns:a16="http://schemas.microsoft.com/office/drawing/2014/main" id="{09F545D3-B39E-4D53-A15F-5D0B6F703C3C}"/>
                </a:ext>
              </a:extLst>
            </p:cNvPr>
            <p:cNvSpPr/>
            <p:nvPr/>
          </p:nvSpPr>
          <p:spPr bwMode="auto">
            <a:xfrm>
              <a:off x="7330841" y="2188383"/>
              <a:ext cx="117264" cy="69433"/>
            </a:xfrm>
            <a:custGeom>
              <a:avLst/>
              <a:gdLst>
                <a:gd name="T0" fmla="*/ 30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0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10" y="19"/>
                    <a:pt x="18" y="19"/>
                  </a:cubicBezTo>
                  <a:cubicBezTo>
                    <a:pt x="26" y="19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7" name="îṣ1ïḍe">
              <a:extLst>
                <a:ext uri="{FF2B5EF4-FFF2-40B4-BE49-F238E27FC236}">
                  <a16:creationId xmlns:a16="http://schemas.microsoft.com/office/drawing/2014/main" id="{95872660-A26F-4F34-949C-783DFCD3AED5}"/>
                </a:ext>
              </a:extLst>
            </p:cNvPr>
            <p:cNvSpPr/>
            <p:nvPr/>
          </p:nvSpPr>
          <p:spPr bwMode="auto">
            <a:xfrm>
              <a:off x="7463535" y="2188383"/>
              <a:ext cx="115721" cy="69433"/>
            </a:xfrm>
            <a:custGeom>
              <a:avLst/>
              <a:gdLst>
                <a:gd name="T0" fmla="*/ 30 w 32"/>
                <a:gd name="T1" fmla="*/ 9 h 19"/>
                <a:gd name="T2" fmla="*/ 13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0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4"/>
                    <a:pt x="10" y="19"/>
                    <a:pt x="18" y="19"/>
                  </a:cubicBezTo>
                  <a:cubicBezTo>
                    <a:pt x="26" y="19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8" name="íśḷíďè">
              <a:extLst>
                <a:ext uri="{FF2B5EF4-FFF2-40B4-BE49-F238E27FC236}">
                  <a16:creationId xmlns:a16="http://schemas.microsoft.com/office/drawing/2014/main" id="{6998AA82-8AFD-4D11-830E-3033B05D9281}"/>
                </a:ext>
              </a:extLst>
            </p:cNvPr>
            <p:cNvSpPr/>
            <p:nvPr/>
          </p:nvSpPr>
          <p:spPr bwMode="auto">
            <a:xfrm>
              <a:off x="7594685" y="2188383"/>
              <a:ext cx="115721" cy="69433"/>
            </a:xfrm>
            <a:custGeom>
              <a:avLst/>
              <a:gdLst>
                <a:gd name="T0" fmla="*/ 30 w 32"/>
                <a:gd name="T1" fmla="*/ 9 h 19"/>
                <a:gd name="T2" fmla="*/ 13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0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0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4"/>
                    <a:pt x="10" y="19"/>
                    <a:pt x="18" y="19"/>
                  </a:cubicBezTo>
                  <a:cubicBezTo>
                    <a:pt x="26" y="19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9" name="îṥḷíḓè">
              <a:extLst>
                <a:ext uri="{FF2B5EF4-FFF2-40B4-BE49-F238E27FC236}">
                  <a16:creationId xmlns:a16="http://schemas.microsoft.com/office/drawing/2014/main" id="{0D26F546-A5C4-4F26-B6FD-5BE2BDB7D5E6}"/>
                </a:ext>
              </a:extLst>
            </p:cNvPr>
            <p:cNvSpPr/>
            <p:nvPr/>
          </p:nvSpPr>
          <p:spPr bwMode="auto">
            <a:xfrm>
              <a:off x="7722750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19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3" y="14"/>
                    <a:pt x="11" y="19"/>
                    <a:pt x="19" y="19"/>
                  </a:cubicBezTo>
                  <a:cubicBezTo>
                    <a:pt x="27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0" name="íṧ1iḋé">
              <a:extLst>
                <a:ext uri="{FF2B5EF4-FFF2-40B4-BE49-F238E27FC236}">
                  <a16:creationId xmlns:a16="http://schemas.microsoft.com/office/drawing/2014/main" id="{4C982195-BC2E-4B72-ABF4-5724F825420F}"/>
                </a:ext>
              </a:extLst>
            </p:cNvPr>
            <p:cNvSpPr/>
            <p:nvPr/>
          </p:nvSpPr>
          <p:spPr bwMode="auto">
            <a:xfrm>
              <a:off x="7853900" y="2188383"/>
              <a:ext cx="115721" cy="69433"/>
            </a:xfrm>
            <a:custGeom>
              <a:avLst/>
              <a:gdLst>
                <a:gd name="T0" fmla="*/ 31 w 32"/>
                <a:gd name="T1" fmla="*/ 9 h 19"/>
                <a:gd name="T2" fmla="*/ 13 w 32"/>
                <a:gd name="T3" fmla="*/ 0 h 19"/>
                <a:gd name="T4" fmla="*/ 2 w 32"/>
                <a:gd name="T5" fmla="*/ 9 h 19"/>
                <a:gd name="T6" fmla="*/ 19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4"/>
                    <a:pt x="11" y="19"/>
                    <a:pt x="19" y="19"/>
                  </a:cubicBezTo>
                  <a:cubicBezTo>
                    <a:pt x="27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1" name="iślïḓê">
              <a:extLst>
                <a:ext uri="{FF2B5EF4-FFF2-40B4-BE49-F238E27FC236}">
                  <a16:creationId xmlns:a16="http://schemas.microsoft.com/office/drawing/2014/main" id="{F3CAE6BA-3ED1-4069-8445-C4608D0EC48B}"/>
                </a:ext>
              </a:extLst>
            </p:cNvPr>
            <p:cNvSpPr/>
            <p:nvPr/>
          </p:nvSpPr>
          <p:spPr bwMode="auto">
            <a:xfrm>
              <a:off x="7985050" y="2188383"/>
              <a:ext cx="115721" cy="69433"/>
            </a:xfrm>
            <a:custGeom>
              <a:avLst/>
              <a:gdLst>
                <a:gd name="T0" fmla="*/ 31 w 32"/>
                <a:gd name="T1" fmla="*/ 9 h 19"/>
                <a:gd name="T2" fmla="*/ 13 w 32"/>
                <a:gd name="T3" fmla="*/ 0 h 19"/>
                <a:gd name="T4" fmla="*/ 1 w 32"/>
                <a:gd name="T5" fmla="*/ 9 h 19"/>
                <a:gd name="T6" fmla="*/ 19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4"/>
                    <a:pt x="11" y="19"/>
                    <a:pt x="19" y="19"/>
                  </a:cubicBezTo>
                  <a:cubicBezTo>
                    <a:pt x="27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2" name="iṩļïḋè">
              <a:extLst>
                <a:ext uri="{FF2B5EF4-FFF2-40B4-BE49-F238E27FC236}">
                  <a16:creationId xmlns:a16="http://schemas.microsoft.com/office/drawing/2014/main" id="{69C5FE93-6703-428A-87B7-9F3BA812E749}"/>
                </a:ext>
              </a:extLst>
            </p:cNvPr>
            <p:cNvSpPr/>
            <p:nvPr/>
          </p:nvSpPr>
          <p:spPr bwMode="auto">
            <a:xfrm>
              <a:off x="8113115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8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3" name="íS1iḓê">
              <a:extLst>
                <a:ext uri="{FF2B5EF4-FFF2-40B4-BE49-F238E27FC236}">
                  <a16:creationId xmlns:a16="http://schemas.microsoft.com/office/drawing/2014/main" id="{CDCCE69E-2494-40AE-B19D-5E37FDBE9ED0}"/>
                </a:ext>
              </a:extLst>
            </p:cNvPr>
            <p:cNvSpPr/>
            <p:nvPr/>
          </p:nvSpPr>
          <p:spPr bwMode="auto">
            <a:xfrm>
              <a:off x="8244265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8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4" name="íṧ1iḍé">
              <a:extLst>
                <a:ext uri="{FF2B5EF4-FFF2-40B4-BE49-F238E27FC236}">
                  <a16:creationId xmlns:a16="http://schemas.microsoft.com/office/drawing/2014/main" id="{73881C27-36A0-411C-B8AF-87A12E7CF73A}"/>
                </a:ext>
              </a:extLst>
            </p:cNvPr>
            <p:cNvSpPr/>
            <p:nvPr/>
          </p:nvSpPr>
          <p:spPr bwMode="auto">
            <a:xfrm>
              <a:off x="8375416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8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5" name="î$ļíḍê">
              <a:extLst>
                <a:ext uri="{FF2B5EF4-FFF2-40B4-BE49-F238E27FC236}">
                  <a16:creationId xmlns:a16="http://schemas.microsoft.com/office/drawing/2014/main" id="{E99F7FB4-3B14-42C6-8052-5E20F8E69F12}"/>
                </a:ext>
              </a:extLst>
            </p:cNvPr>
            <p:cNvSpPr/>
            <p:nvPr/>
          </p:nvSpPr>
          <p:spPr bwMode="auto">
            <a:xfrm>
              <a:off x="8506566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8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6" name="ïṩlíďe">
              <a:extLst>
                <a:ext uri="{FF2B5EF4-FFF2-40B4-BE49-F238E27FC236}">
                  <a16:creationId xmlns:a16="http://schemas.microsoft.com/office/drawing/2014/main" id="{7A46E29E-5A61-48E0-AE48-DA335E61FC48}"/>
                </a:ext>
              </a:extLst>
            </p:cNvPr>
            <p:cNvSpPr/>
            <p:nvPr/>
          </p:nvSpPr>
          <p:spPr bwMode="auto">
            <a:xfrm>
              <a:off x="8634631" y="2188383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3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4"/>
                    <a:pt x="13" y="19"/>
                    <a:pt x="21" y="19"/>
                  </a:cubicBezTo>
                  <a:cubicBezTo>
                    <a:pt x="29" y="19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7" name="ïŝļïḍé">
              <a:extLst>
                <a:ext uri="{FF2B5EF4-FFF2-40B4-BE49-F238E27FC236}">
                  <a16:creationId xmlns:a16="http://schemas.microsoft.com/office/drawing/2014/main" id="{3F211C5D-A6FE-4B7C-90FD-18169324225D}"/>
                </a:ext>
              </a:extLst>
            </p:cNvPr>
            <p:cNvSpPr/>
            <p:nvPr/>
          </p:nvSpPr>
          <p:spPr bwMode="auto">
            <a:xfrm>
              <a:off x="8765781" y="2188383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5" y="14"/>
                    <a:pt x="13" y="19"/>
                    <a:pt x="21" y="19"/>
                  </a:cubicBezTo>
                  <a:cubicBezTo>
                    <a:pt x="29" y="19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8" name="ïṣlíḋé">
              <a:extLst>
                <a:ext uri="{FF2B5EF4-FFF2-40B4-BE49-F238E27FC236}">
                  <a16:creationId xmlns:a16="http://schemas.microsoft.com/office/drawing/2014/main" id="{29568243-C3D6-4E07-B196-1E163D34B36A}"/>
                </a:ext>
              </a:extLst>
            </p:cNvPr>
            <p:cNvSpPr/>
            <p:nvPr/>
          </p:nvSpPr>
          <p:spPr bwMode="auto">
            <a:xfrm>
              <a:off x="8896932" y="2188383"/>
              <a:ext cx="123436" cy="69433"/>
            </a:xfrm>
            <a:custGeom>
              <a:avLst/>
              <a:gdLst>
                <a:gd name="T0" fmla="*/ 31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1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4"/>
                    <a:pt x="13" y="19"/>
                    <a:pt x="21" y="19"/>
                  </a:cubicBezTo>
                  <a:cubicBezTo>
                    <a:pt x="29" y="19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9" name="íṩ1iḓè">
              <a:extLst>
                <a:ext uri="{FF2B5EF4-FFF2-40B4-BE49-F238E27FC236}">
                  <a16:creationId xmlns:a16="http://schemas.microsoft.com/office/drawing/2014/main" id="{27588755-4FD8-493E-9EE5-5A10CD1F6DFE}"/>
                </a:ext>
              </a:extLst>
            </p:cNvPr>
            <p:cNvSpPr/>
            <p:nvPr/>
          </p:nvSpPr>
          <p:spPr bwMode="auto">
            <a:xfrm>
              <a:off x="9028082" y="2188383"/>
              <a:ext cx="124979" cy="69433"/>
            </a:xfrm>
            <a:custGeom>
              <a:avLst/>
              <a:gdLst>
                <a:gd name="T0" fmla="*/ 31 w 34"/>
                <a:gd name="T1" fmla="*/ 9 h 19"/>
                <a:gd name="T2" fmla="*/ 12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1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1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4" y="14"/>
                    <a:pt x="13" y="19"/>
                    <a:pt x="21" y="19"/>
                  </a:cubicBezTo>
                  <a:cubicBezTo>
                    <a:pt x="29" y="19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0" name="îṧḻîdé">
              <a:extLst>
                <a:ext uri="{FF2B5EF4-FFF2-40B4-BE49-F238E27FC236}">
                  <a16:creationId xmlns:a16="http://schemas.microsoft.com/office/drawing/2014/main" id="{070568D3-59EE-41D9-88F5-6249E7FF6CF3}"/>
                </a:ext>
              </a:extLst>
            </p:cNvPr>
            <p:cNvSpPr/>
            <p:nvPr/>
          </p:nvSpPr>
          <p:spPr bwMode="auto">
            <a:xfrm>
              <a:off x="9156147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3 w 35"/>
                <a:gd name="T3" fmla="*/ 0 h 19"/>
                <a:gd name="T4" fmla="*/ 3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0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1" name="íŝḻîḋê">
              <a:extLst>
                <a:ext uri="{FF2B5EF4-FFF2-40B4-BE49-F238E27FC236}">
                  <a16:creationId xmlns:a16="http://schemas.microsoft.com/office/drawing/2014/main" id="{FE38C00F-7E96-4F9F-BDC4-7082A8371587}"/>
                </a:ext>
              </a:extLst>
            </p:cNvPr>
            <p:cNvSpPr/>
            <p:nvPr/>
          </p:nvSpPr>
          <p:spPr bwMode="auto">
            <a:xfrm>
              <a:off x="9287297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3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1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0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2" name="iš1ïde">
              <a:extLst>
                <a:ext uri="{FF2B5EF4-FFF2-40B4-BE49-F238E27FC236}">
                  <a16:creationId xmlns:a16="http://schemas.microsoft.com/office/drawing/2014/main" id="{1DCDDD7D-66E5-497A-BDEA-7CF756C0BFCA}"/>
                </a:ext>
              </a:extLst>
            </p:cNvPr>
            <p:cNvSpPr/>
            <p:nvPr/>
          </p:nvSpPr>
          <p:spPr bwMode="auto">
            <a:xfrm>
              <a:off x="6688975" y="2271702"/>
              <a:ext cx="114178" cy="69433"/>
            </a:xfrm>
            <a:custGeom>
              <a:avLst/>
              <a:gdLst>
                <a:gd name="T0" fmla="*/ 31 w 31"/>
                <a:gd name="T1" fmla="*/ 9 h 19"/>
                <a:gd name="T2" fmla="*/ 15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1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1" y="9"/>
                  </a:moveTo>
                  <a:cubicBezTo>
                    <a:pt x="30" y="4"/>
                    <a:pt x="23" y="0"/>
                    <a:pt x="15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9" y="19"/>
                    <a:pt x="17" y="19"/>
                  </a:cubicBezTo>
                  <a:cubicBezTo>
                    <a:pt x="25" y="19"/>
                    <a:pt x="31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3" name="íṡlîḍé">
              <a:extLst>
                <a:ext uri="{FF2B5EF4-FFF2-40B4-BE49-F238E27FC236}">
                  <a16:creationId xmlns:a16="http://schemas.microsoft.com/office/drawing/2014/main" id="{17719BB9-69D7-4E13-8020-5438BD50DF10}"/>
                </a:ext>
              </a:extLst>
            </p:cNvPr>
            <p:cNvSpPr/>
            <p:nvPr/>
          </p:nvSpPr>
          <p:spPr bwMode="auto">
            <a:xfrm>
              <a:off x="6824755" y="2271702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0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4"/>
                    <a:pt x="8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4" name="íṡ1ïďê">
              <a:extLst>
                <a:ext uri="{FF2B5EF4-FFF2-40B4-BE49-F238E27FC236}">
                  <a16:creationId xmlns:a16="http://schemas.microsoft.com/office/drawing/2014/main" id="{C82DD0A3-DD92-4039-9CA9-83ECBCD03149}"/>
                </a:ext>
              </a:extLst>
            </p:cNvPr>
            <p:cNvSpPr/>
            <p:nvPr/>
          </p:nvSpPr>
          <p:spPr bwMode="auto">
            <a:xfrm>
              <a:off x="6955906" y="2271702"/>
              <a:ext cx="112636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1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1" y="14"/>
                    <a:pt x="9" y="19"/>
                    <a:pt x="17" y="19"/>
                  </a:cubicBezTo>
                  <a:cubicBezTo>
                    <a:pt x="25" y="19"/>
                    <a:pt x="31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5" name="ïṣļïḓe">
              <a:extLst>
                <a:ext uri="{FF2B5EF4-FFF2-40B4-BE49-F238E27FC236}">
                  <a16:creationId xmlns:a16="http://schemas.microsoft.com/office/drawing/2014/main" id="{F6A95E72-A7DF-4B90-8D05-2D4BA628445F}"/>
                </a:ext>
              </a:extLst>
            </p:cNvPr>
            <p:cNvSpPr/>
            <p:nvPr/>
          </p:nvSpPr>
          <p:spPr bwMode="auto">
            <a:xfrm>
              <a:off x="7087056" y="2271702"/>
              <a:ext cx="117264" cy="69433"/>
            </a:xfrm>
            <a:custGeom>
              <a:avLst/>
              <a:gdLst>
                <a:gd name="T0" fmla="*/ 30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7 w 32"/>
                <a:gd name="T7" fmla="*/ 19 h 19"/>
                <a:gd name="T8" fmla="*/ 30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9" y="19"/>
                    <a:pt x="17" y="19"/>
                  </a:cubicBezTo>
                  <a:cubicBezTo>
                    <a:pt x="26" y="19"/>
                    <a:pt x="32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6" name="iśḷiḑê">
              <a:extLst>
                <a:ext uri="{FF2B5EF4-FFF2-40B4-BE49-F238E27FC236}">
                  <a16:creationId xmlns:a16="http://schemas.microsoft.com/office/drawing/2014/main" id="{06AD1371-9D4F-41F7-9C4A-1A7C728377E0}"/>
                </a:ext>
              </a:extLst>
            </p:cNvPr>
            <p:cNvSpPr/>
            <p:nvPr/>
          </p:nvSpPr>
          <p:spPr bwMode="auto">
            <a:xfrm>
              <a:off x="7218207" y="2271702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4"/>
                    <a:pt x="10" y="19"/>
                    <a:pt x="18" y="19"/>
                  </a:cubicBezTo>
                  <a:cubicBezTo>
                    <a:pt x="26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7" name="î$ľîḋè">
              <a:extLst>
                <a:ext uri="{FF2B5EF4-FFF2-40B4-BE49-F238E27FC236}">
                  <a16:creationId xmlns:a16="http://schemas.microsoft.com/office/drawing/2014/main" id="{35CB6144-A021-49CE-BD4E-BE5EAA0004D3}"/>
                </a:ext>
              </a:extLst>
            </p:cNvPr>
            <p:cNvSpPr/>
            <p:nvPr/>
          </p:nvSpPr>
          <p:spPr bwMode="auto">
            <a:xfrm>
              <a:off x="7349356" y="2271702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3" y="14"/>
                    <a:pt x="10" y="19"/>
                    <a:pt x="18" y="19"/>
                  </a:cubicBezTo>
                  <a:cubicBezTo>
                    <a:pt x="27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8" name="îṩľïďè">
              <a:extLst>
                <a:ext uri="{FF2B5EF4-FFF2-40B4-BE49-F238E27FC236}">
                  <a16:creationId xmlns:a16="http://schemas.microsoft.com/office/drawing/2014/main" id="{7C7AEB5F-FCB3-4580-8CC0-17F9144333F4}"/>
                </a:ext>
              </a:extLst>
            </p:cNvPr>
            <p:cNvSpPr/>
            <p:nvPr/>
          </p:nvSpPr>
          <p:spPr bwMode="auto">
            <a:xfrm>
              <a:off x="7480507" y="2271702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19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3" y="14"/>
                    <a:pt x="11" y="19"/>
                    <a:pt x="19" y="19"/>
                  </a:cubicBezTo>
                  <a:cubicBezTo>
                    <a:pt x="27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9" name="işľiḍé">
              <a:extLst>
                <a:ext uri="{FF2B5EF4-FFF2-40B4-BE49-F238E27FC236}">
                  <a16:creationId xmlns:a16="http://schemas.microsoft.com/office/drawing/2014/main" id="{1832518A-1DC3-4543-900F-C38B535C766F}"/>
                </a:ext>
              </a:extLst>
            </p:cNvPr>
            <p:cNvSpPr/>
            <p:nvPr/>
          </p:nvSpPr>
          <p:spPr bwMode="auto">
            <a:xfrm>
              <a:off x="7616287" y="2271702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3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4"/>
                    <a:pt x="10" y="19"/>
                    <a:pt x="18" y="19"/>
                  </a:cubicBezTo>
                  <a:cubicBezTo>
                    <a:pt x="27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0" name="íṩḷïḓé">
              <a:extLst>
                <a:ext uri="{FF2B5EF4-FFF2-40B4-BE49-F238E27FC236}">
                  <a16:creationId xmlns:a16="http://schemas.microsoft.com/office/drawing/2014/main" id="{38E5A952-2FE0-4F67-8A87-C58CA2327E0A}"/>
                </a:ext>
              </a:extLst>
            </p:cNvPr>
            <p:cNvSpPr/>
            <p:nvPr/>
          </p:nvSpPr>
          <p:spPr bwMode="auto">
            <a:xfrm>
              <a:off x="7747437" y="2271702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3 w 32"/>
                <a:gd name="T3" fmla="*/ 0 h 19"/>
                <a:gd name="T4" fmla="*/ 1 w 32"/>
                <a:gd name="T5" fmla="*/ 9 h 19"/>
                <a:gd name="T6" fmla="*/ 19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4"/>
                    <a:pt x="11" y="19"/>
                    <a:pt x="19" y="19"/>
                  </a:cubicBezTo>
                  <a:cubicBezTo>
                    <a:pt x="27" y="19"/>
                    <a:pt x="32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1" name="i$1ïḑê">
              <a:extLst>
                <a:ext uri="{FF2B5EF4-FFF2-40B4-BE49-F238E27FC236}">
                  <a16:creationId xmlns:a16="http://schemas.microsoft.com/office/drawing/2014/main" id="{7B52C465-4C65-469B-8D1E-4AAF407D08A3}"/>
                </a:ext>
              </a:extLst>
            </p:cNvPr>
            <p:cNvSpPr/>
            <p:nvPr/>
          </p:nvSpPr>
          <p:spPr bwMode="auto">
            <a:xfrm>
              <a:off x="7878588" y="2271702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1 w 33"/>
                <a:gd name="T5" fmla="*/ 9 h 19"/>
                <a:gd name="T6" fmla="*/ 19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4"/>
                    <a:pt x="11" y="19"/>
                    <a:pt x="19" y="19"/>
                  </a:cubicBezTo>
                  <a:cubicBezTo>
                    <a:pt x="27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2" name="íśḷîde">
              <a:extLst>
                <a:ext uri="{FF2B5EF4-FFF2-40B4-BE49-F238E27FC236}">
                  <a16:creationId xmlns:a16="http://schemas.microsoft.com/office/drawing/2014/main" id="{65A10D5B-AA31-4F03-920A-1A6A2700753F}"/>
                </a:ext>
              </a:extLst>
            </p:cNvPr>
            <p:cNvSpPr/>
            <p:nvPr/>
          </p:nvSpPr>
          <p:spPr bwMode="auto">
            <a:xfrm>
              <a:off x="8009738" y="2271702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0" y="4"/>
                    <a:pt x="22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4"/>
                    <a:pt x="11" y="19"/>
                    <a:pt x="20" y="19"/>
                  </a:cubicBezTo>
                  <a:cubicBezTo>
                    <a:pt x="28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3" name="íŝ1îdè">
              <a:extLst>
                <a:ext uri="{FF2B5EF4-FFF2-40B4-BE49-F238E27FC236}">
                  <a16:creationId xmlns:a16="http://schemas.microsoft.com/office/drawing/2014/main" id="{950CEC1C-4ED8-4F3C-8076-AD9D1B1D1598}"/>
                </a:ext>
              </a:extLst>
            </p:cNvPr>
            <p:cNvSpPr/>
            <p:nvPr/>
          </p:nvSpPr>
          <p:spPr bwMode="auto">
            <a:xfrm>
              <a:off x="8142431" y="2271702"/>
              <a:ext cx="120350" cy="69433"/>
            </a:xfrm>
            <a:custGeom>
              <a:avLst/>
              <a:gdLst>
                <a:gd name="T0" fmla="*/ 32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2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2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8" y="19"/>
                    <a:pt x="33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4" name="îşḷiḓê">
              <a:extLst>
                <a:ext uri="{FF2B5EF4-FFF2-40B4-BE49-F238E27FC236}">
                  <a16:creationId xmlns:a16="http://schemas.microsoft.com/office/drawing/2014/main" id="{74AA941D-E962-42CD-BA25-A73895FCC2DD}"/>
                </a:ext>
              </a:extLst>
            </p:cNvPr>
            <p:cNvSpPr/>
            <p:nvPr/>
          </p:nvSpPr>
          <p:spPr bwMode="auto">
            <a:xfrm>
              <a:off x="8273582" y="2271702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4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1" y="19"/>
                  </a:cubicBezTo>
                  <a:cubicBezTo>
                    <a:pt x="29" y="19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5" name="îSḻiḑe">
              <a:extLst>
                <a:ext uri="{FF2B5EF4-FFF2-40B4-BE49-F238E27FC236}">
                  <a16:creationId xmlns:a16="http://schemas.microsoft.com/office/drawing/2014/main" id="{05EEDCE2-7131-44E7-8963-582921A286EA}"/>
                </a:ext>
              </a:extLst>
            </p:cNvPr>
            <p:cNvSpPr/>
            <p:nvPr/>
          </p:nvSpPr>
          <p:spPr bwMode="auto">
            <a:xfrm>
              <a:off x="8407818" y="2271702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8" y="19"/>
                    <a:pt x="33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6" name="iṥļïḍe">
              <a:extLst>
                <a:ext uri="{FF2B5EF4-FFF2-40B4-BE49-F238E27FC236}">
                  <a16:creationId xmlns:a16="http://schemas.microsoft.com/office/drawing/2014/main" id="{BBA22567-946F-4769-8AE0-94A6D7E25E4D}"/>
                </a:ext>
              </a:extLst>
            </p:cNvPr>
            <p:cNvSpPr/>
            <p:nvPr/>
          </p:nvSpPr>
          <p:spPr bwMode="auto">
            <a:xfrm>
              <a:off x="8538969" y="2271702"/>
              <a:ext cx="124979" cy="69433"/>
            </a:xfrm>
            <a:custGeom>
              <a:avLst/>
              <a:gdLst>
                <a:gd name="T0" fmla="*/ 31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0 w 34"/>
                <a:gd name="T7" fmla="*/ 19 h 19"/>
                <a:gd name="T8" fmla="*/ 31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2" y="19"/>
                    <a:pt x="20" y="19"/>
                  </a:cubicBezTo>
                  <a:cubicBezTo>
                    <a:pt x="29" y="19"/>
                    <a:pt x="34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7" name="iŝḻîḑé">
              <a:extLst>
                <a:ext uri="{FF2B5EF4-FFF2-40B4-BE49-F238E27FC236}">
                  <a16:creationId xmlns:a16="http://schemas.microsoft.com/office/drawing/2014/main" id="{1CDB4E41-D73C-4D29-828B-6D10F2AC90FE}"/>
                </a:ext>
              </a:extLst>
            </p:cNvPr>
            <p:cNvSpPr/>
            <p:nvPr/>
          </p:nvSpPr>
          <p:spPr bwMode="auto">
            <a:xfrm>
              <a:off x="8670119" y="2271702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4"/>
                    <a:pt x="13" y="19"/>
                    <a:pt x="21" y="19"/>
                  </a:cubicBezTo>
                  <a:cubicBezTo>
                    <a:pt x="29" y="19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8" name="îṣḻíďé">
              <a:extLst>
                <a:ext uri="{FF2B5EF4-FFF2-40B4-BE49-F238E27FC236}">
                  <a16:creationId xmlns:a16="http://schemas.microsoft.com/office/drawing/2014/main" id="{75BEE4F4-B22C-49CC-913C-BDF835683323}"/>
                </a:ext>
              </a:extLst>
            </p:cNvPr>
            <p:cNvSpPr/>
            <p:nvPr/>
          </p:nvSpPr>
          <p:spPr bwMode="auto">
            <a:xfrm>
              <a:off x="8802812" y="2271702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5" y="14"/>
                    <a:pt x="13" y="19"/>
                    <a:pt x="21" y="19"/>
                  </a:cubicBezTo>
                  <a:cubicBezTo>
                    <a:pt x="30" y="19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9" name="íṧlíḍé">
              <a:extLst>
                <a:ext uri="{FF2B5EF4-FFF2-40B4-BE49-F238E27FC236}">
                  <a16:creationId xmlns:a16="http://schemas.microsoft.com/office/drawing/2014/main" id="{63BE3109-7D70-4E1B-8F39-805E8F8ABEA6}"/>
                </a:ext>
              </a:extLst>
            </p:cNvPr>
            <p:cNvSpPr/>
            <p:nvPr/>
          </p:nvSpPr>
          <p:spPr bwMode="auto">
            <a:xfrm>
              <a:off x="8933963" y="2271702"/>
              <a:ext cx="126522" cy="69433"/>
            </a:xfrm>
            <a:custGeom>
              <a:avLst/>
              <a:gdLst>
                <a:gd name="T0" fmla="*/ 32 w 35"/>
                <a:gd name="T1" fmla="*/ 9 h 19"/>
                <a:gd name="T2" fmla="*/ 13 w 35"/>
                <a:gd name="T3" fmla="*/ 0 h 19"/>
                <a:gd name="T4" fmla="*/ 3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0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0" name="ïšļiḋé">
              <a:extLst>
                <a:ext uri="{FF2B5EF4-FFF2-40B4-BE49-F238E27FC236}">
                  <a16:creationId xmlns:a16="http://schemas.microsoft.com/office/drawing/2014/main" id="{7A3B9DEB-8981-4F6F-9603-AAEDFBB26374}"/>
                </a:ext>
              </a:extLst>
            </p:cNvPr>
            <p:cNvSpPr/>
            <p:nvPr/>
          </p:nvSpPr>
          <p:spPr bwMode="auto">
            <a:xfrm>
              <a:off x="9065113" y="2271702"/>
              <a:ext cx="128065" cy="69433"/>
            </a:xfrm>
            <a:custGeom>
              <a:avLst/>
              <a:gdLst>
                <a:gd name="T0" fmla="*/ 33 w 35"/>
                <a:gd name="T1" fmla="*/ 9 h 19"/>
                <a:gd name="T2" fmla="*/ 13 w 35"/>
                <a:gd name="T3" fmla="*/ 0 h 19"/>
                <a:gd name="T4" fmla="*/ 3 w 35"/>
                <a:gd name="T5" fmla="*/ 9 h 19"/>
                <a:gd name="T6" fmla="*/ 22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1" y="19"/>
                    <a:pt x="35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1" name="ïśḷîḑè">
              <a:extLst>
                <a:ext uri="{FF2B5EF4-FFF2-40B4-BE49-F238E27FC236}">
                  <a16:creationId xmlns:a16="http://schemas.microsoft.com/office/drawing/2014/main" id="{F0FD7A09-15A7-45EB-9BA3-B4A7A91F32CE}"/>
                </a:ext>
              </a:extLst>
            </p:cNvPr>
            <p:cNvSpPr/>
            <p:nvPr/>
          </p:nvSpPr>
          <p:spPr bwMode="auto">
            <a:xfrm>
              <a:off x="9199350" y="2271702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12 w 34"/>
                <a:gd name="T3" fmla="*/ 0 h 19"/>
                <a:gd name="T4" fmla="*/ 2 w 34"/>
                <a:gd name="T5" fmla="*/ 9 h 19"/>
                <a:gd name="T6" fmla="*/ 22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0" y="19"/>
                    <a:pt x="34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2" name="îṡliḑè">
              <a:extLst>
                <a:ext uri="{FF2B5EF4-FFF2-40B4-BE49-F238E27FC236}">
                  <a16:creationId xmlns:a16="http://schemas.microsoft.com/office/drawing/2014/main" id="{EB444EF4-37D3-4E05-AA8A-65DD89574A1E}"/>
                </a:ext>
              </a:extLst>
            </p:cNvPr>
            <p:cNvSpPr/>
            <p:nvPr/>
          </p:nvSpPr>
          <p:spPr bwMode="auto">
            <a:xfrm>
              <a:off x="9330500" y="2271702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2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0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4"/>
                    <a:pt x="14" y="19"/>
                    <a:pt x="22" y="19"/>
                  </a:cubicBezTo>
                  <a:cubicBezTo>
                    <a:pt x="30" y="19"/>
                    <a:pt x="35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3" name="îşľiḑe">
              <a:extLst>
                <a:ext uri="{FF2B5EF4-FFF2-40B4-BE49-F238E27FC236}">
                  <a16:creationId xmlns:a16="http://schemas.microsoft.com/office/drawing/2014/main" id="{A0F29126-C308-4BAD-B6DE-2D94D4FD8F88}"/>
                </a:ext>
              </a:extLst>
            </p:cNvPr>
            <p:cNvSpPr/>
            <p:nvPr/>
          </p:nvSpPr>
          <p:spPr bwMode="auto">
            <a:xfrm>
              <a:off x="9375246" y="2356565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3 w 35"/>
                <a:gd name="T5" fmla="*/ 9 h 19"/>
                <a:gd name="T6" fmla="*/ 2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0" y="4"/>
                    <a:pt x="21" y="0"/>
                    <a:pt x="12" y="0"/>
                  </a:cubicBezTo>
                  <a:cubicBezTo>
                    <a:pt x="4" y="0"/>
                    <a:pt x="0" y="4"/>
                    <a:pt x="3" y="9"/>
                  </a:cubicBezTo>
                  <a:cubicBezTo>
                    <a:pt x="5" y="15"/>
                    <a:pt x="14" y="19"/>
                    <a:pt x="23" y="19"/>
                  </a:cubicBezTo>
                  <a:cubicBezTo>
                    <a:pt x="31" y="19"/>
                    <a:pt x="35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4" name="ïś1íḑê">
              <a:extLst>
                <a:ext uri="{FF2B5EF4-FFF2-40B4-BE49-F238E27FC236}">
                  <a16:creationId xmlns:a16="http://schemas.microsoft.com/office/drawing/2014/main" id="{22E002B7-A38F-460B-B609-D6346A239B50}"/>
                </a:ext>
              </a:extLst>
            </p:cNvPr>
            <p:cNvSpPr/>
            <p:nvPr/>
          </p:nvSpPr>
          <p:spPr bwMode="auto">
            <a:xfrm>
              <a:off x="6969792" y="2356565"/>
              <a:ext cx="114178" cy="69433"/>
            </a:xfrm>
            <a:custGeom>
              <a:avLst/>
              <a:gdLst>
                <a:gd name="T0" fmla="*/ 30 w 31"/>
                <a:gd name="T1" fmla="*/ 9 h 19"/>
                <a:gd name="T2" fmla="*/ 14 w 31"/>
                <a:gd name="T3" fmla="*/ 0 h 19"/>
                <a:gd name="T4" fmla="*/ 0 w 31"/>
                <a:gd name="T5" fmla="*/ 9 h 19"/>
                <a:gd name="T6" fmla="*/ 17 w 31"/>
                <a:gd name="T7" fmla="*/ 19 h 19"/>
                <a:gd name="T8" fmla="*/ 30 w 31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9">
                  <a:moveTo>
                    <a:pt x="30" y="9"/>
                  </a:moveTo>
                  <a:cubicBezTo>
                    <a:pt x="29" y="4"/>
                    <a:pt x="22" y="0"/>
                    <a:pt x="14" y="0"/>
                  </a:cubicBezTo>
                  <a:cubicBezTo>
                    <a:pt x="6" y="0"/>
                    <a:pt x="0" y="4"/>
                    <a:pt x="0" y="9"/>
                  </a:cubicBezTo>
                  <a:cubicBezTo>
                    <a:pt x="1" y="15"/>
                    <a:pt x="9" y="19"/>
                    <a:pt x="17" y="19"/>
                  </a:cubicBezTo>
                  <a:cubicBezTo>
                    <a:pt x="25" y="19"/>
                    <a:pt x="31" y="15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5" name="ïṧlïdé">
              <a:extLst>
                <a:ext uri="{FF2B5EF4-FFF2-40B4-BE49-F238E27FC236}">
                  <a16:creationId xmlns:a16="http://schemas.microsoft.com/office/drawing/2014/main" id="{0FB3B5BE-158D-49DE-BAFA-A9D0529E0D72}"/>
                </a:ext>
              </a:extLst>
            </p:cNvPr>
            <p:cNvSpPr/>
            <p:nvPr/>
          </p:nvSpPr>
          <p:spPr bwMode="auto">
            <a:xfrm>
              <a:off x="7102485" y="2356565"/>
              <a:ext cx="115721" cy="69433"/>
            </a:xfrm>
            <a:custGeom>
              <a:avLst/>
              <a:gdLst>
                <a:gd name="T0" fmla="*/ 31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0" y="4"/>
                    <a:pt x="23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5"/>
                    <a:pt x="10" y="19"/>
                    <a:pt x="18" y="19"/>
                  </a:cubicBezTo>
                  <a:cubicBezTo>
                    <a:pt x="26" y="19"/>
                    <a:pt x="32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6" name="íSľíḓè">
              <a:extLst>
                <a:ext uri="{FF2B5EF4-FFF2-40B4-BE49-F238E27FC236}">
                  <a16:creationId xmlns:a16="http://schemas.microsoft.com/office/drawing/2014/main" id="{1E9F6C8B-70A8-4D92-A9C9-F1B3D07E107F}"/>
                </a:ext>
              </a:extLst>
            </p:cNvPr>
            <p:cNvSpPr/>
            <p:nvPr/>
          </p:nvSpPr>
          <p:spPr bwMode="auto">
            <a:xfrm>
              <a:off x="7236722" y="2356565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4 w 32"/>
                <a:gd name="T3" fmla="*/ 0 h 19"/>
                <a:gd name="T4" fmla="*/ 1 w 32"/>
                <a:gd name="T5" fmla="*/ 9 h 19"/>
                <a:gd name="T6" fmla="*/ 18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2" y="15"/>
                    <a:pt x="10" y="19"/>
                    <a:pt x="18" y="19"/>
                  </a:cubicBezTo>
                  <a:cubicBezTo>
                    <a:pt x="26" y="19"/>
                    <a:pt x="32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7" name="ïş1íḓé">
              <a:extLst>
                <a:ext uri="{FF2B5EF4-FFF2-40B4-BE49-F238E27FC236}">
                  <a16:creationId xmlns:a16="http://schemas.microsoft.com/office/drawing/2014/main" id="{51849A0D-42E0-4B67-9D31-5895E47AE8BC}"/>
                </a:ext>
              </a:extLst>
            </p:cNvPr>
            <p:cNvSpPr/>
            <p:nvPr/>
          </p:nvSpPr>
          <p:spPr bwMode="auto">
            <a:xfrm>
              <a:off x="7367872" y="2356565"/>
              <a:ext cx="120350" cy="69433"/>
            </a:xfrm>
            <a:custGeom>
              <a:avLst/>
              <a:gdLst>
                <a:gd name="T0" fmla="*/ 32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19 w 33"/>
                <a:gd name="T7" fmla="*/ 19 h 19"/>
                <a:gd name="T8" fmla="*/ 32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2" y="9"/>
                  </a:moveTo>
                  <a:cubicBezTo>
                    <a:pt x="30" y="4"/>
                    <a:pt x="23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3" y="15"/>
                    <a:pt x="11" y="19"/>
                    <a:pt x="19" y="19"/>
                  </a:cubicBezTo>
                  <a:cubicBezTo>
                    <a:pt x="27" y="19"/>
                    <a:pt x="33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8" name="íṡlïḓè">
              <a:extLst>
                <a:ext uri="{FF2B5EF4-FFF2-40B4-BE49-F238E27FC236}">
                  <a16:creationId xmlns:a16="http://schemas.microsoft.com/office/drawing/2014/main" id="{C991CA1A-8CE9-4DEB-9845-235B2BF3570A}"/>
                </a:ext>
              </a:extLst>
            </p:cNvPr>
            <p:cNvSpPr/>
            <p:nvPr/>
          </p:nvSpPr>
          <p:spPr bwMode="auto">
            <a:xfrm>
              <a:off x="7503651" y="2356565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4 w 33"/>
                <a:gd name="T3" fmla="*/ 0 h 19"/>
                <a:gd name="T4" fmla="*/ 1 w 33"/>
                <a:gd name="T5" fmla="*/ 9 h 19"/>
                <a:gd name="T6" fmla="*/ 19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1" y="9"/>
                  </a:cubicBezTo>
                  <a:cubicBezTo>
                    <a:pt x="3" y="15"/>
                    <a:pt x="10" y="19"/>
                    <a:pt x="19" y="19"/>
                  </a:cubicBezTo>
                  <a:cubicBezTo>
                    <a:pt x="27" y="19"/>
                    <a:pt x="33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9" name="íṣlíḋê">
              <a:extLst>
                <a:ext uri="{FF2B5EF4-FFF2-40B4-BE49-F238E27FC236}">
                  <a16:creationId xmlns:a16="http://schemas.microsoft.com/office/drawing/2014/main" id="{8D1673AF-8FC0-4BB2-A297-933BB88C4B40}"/>
                </a:ext>
              </a:extLst>
            </p:cNvPr>
            <p:cNvSpPr/>
            <p:nvPr/>
          </p:nvSpPr>
          <p:spPr bwMode="auto">
            <a:xfrm>
              <a:off x="7637888" y="2356565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1 w 33"/>
                <a:gd name="T5" fmla="*/ 9 h 19"/>
                <a:gd name="T6" fmla="*/ 19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0" y="4"/>
                    <a:pt x="22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2" y="15"/>
                    <a:pt x="10" y="19"/>
                    <a:pt x="19" y="19"/>
                  </a:cubicBezTo>
                  <a:cubicBezTo>
                    <a:pt x="27" y="19"/>
                    <a:pt x="33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0" name="íṣḷïďê">
              <a:extLst>
                <a:ext uri="{FF2B5EF4-FFF2-40B4-BE49-F238E27FC236}">
                  <a16:creationId xmlns:a16="http://schemas.microsoft.com/office/drawing/2014/main" id="{5FD082AB-AB6F-465A-848D-4F575A462286}"/>
                </a:ext>
              </a:extLst>
            </p:cNvPr>
            <p:cNvSpPr/>
            <p:nvPr/>
          </p:nvSpPr>
          <p:spPr bwMode="auto">
            <a:xfrm>
              <a:off x="7769038" y="2356565"/>
              <a:ext cx="120350" cy="69433"/>
            </a:xfrm>
            <a:custGeom>
              <a:avLst/>
              <a:gdLst>
                <a:gd name="T0" fmla="*/ 32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2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2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3" y="15"/>
                    <a:pt x="11" y="19"/>
                    <a:pt x="20" y="19"/>
                  </a:cubicBezTo>
                  <a:cubicBezTo>
                    <a:pt x="28" y="19"/>
                    <a:pt x="33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1" name="íṧlïḑé">
              <a:extLst>
                <a:ext uri="{FF2B5EF4-FFF2-40B4-BE49-F238E27FC236}">
                  <a16:creationId xmlns:a16="http://schemas.microsoft.com/office/drawing/2014/main" id="{D9B62573-CE06-475B-B826-E3B75E898749}"/>
                </a:ext>
              </a:extLst>
            </p:cNvPr>
            <p:cNvSpPr/>
            <p:nvPr/>
          </p:nvSpPr>
          <p:spPr bwMode="auto">
            <a:xfrm>
              <a:off x="7904817" y="2356565"/>
              <a:ext cx="120350" cy="69433"/>
            </a:xfrm>
            <a:custGeom>
              <a:avLst/>
              <a:gdLst>
                <a:gd name="T0" fmla="*/ 32 w 33"/>
                <a:gd name="T1" fmla="*/ 9 h 19"/>
                <a:gd name="T2" fmla="*/ 14 w 33"/>
                <a:gd name="T3" fmla="*/ 0 h 19"/>
                <a:gd name="T4" fmla="*/ 2 w 33"/>
                <a:gd name="T5" fmla="*/ 9 h 19"/>
                <a:gd name="T6" fmla="*/ 20 w 33"/>
                <a:gd name="T7" fmla="*/ 19 h 19"/>
                <a:gd name="T8" fmla="*/ 32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2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3" y="15"/>
                    <a:pt x="11" y="19"/>
                    <a:pt x="20" y="19"/>
                  </a:cubicBezTo>
                  <a:cubicBezTo>
                    <a:pt x="28" y="19"/>
                    <a:pt x="33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2" name="i$liḍé">
              <a:extLst>
                <a:ext uri="{FF2B5EF4-FFF2-40B4-BE49-F238E27FC236}">
                  <a16:creationId xmlns:a16="http://schemas.microsoft.com/office/drawing/2014/main" id="{B1FC4398-B443-466A-BFE8-BB128076516A}"/>
                </a:ext>
              </a:extLst>
            </p:cNvPr>
            <p:cNvSpPr/>
            <p:nvPr/>
          </p:nvSpPr>
          <p:spPr bwMode="auto">
            <a:xfrm>
              <a:off x="8039054" y="2356565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3 w 33"/>
                <a:gd name="T3" fmla="*/ 0 h 19"/>
                <a:gd name="T4" fmla="*/ 1 w 33"/>
                <a:gd name="T5" fmla="*/ 9 h 19"/>
                <a:gd name="T6" fmla="*/ 19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29" y="4"/>
                    <a:pt x="21" y="0"/>
                    <a:pt x="13" y="0"/>
                  </a:cubicBezTo>
                  <a:cubicBezTo>
                    <a:pt x="5" y="0"/>
                    <a:pt x="0" y="4"/>
                    <a:pt x="1" y="9"/>
                  </a:cubicBezTo>
                  <a:cubicBezTo>
                    <a:pt x="3" y="15"/>
                    <a:pt x="11" y="19"/>
                    <a:pt x="19" y="19"/>
                  </a:cubicBezTo>
                  <a:cubicBezTo>
                    <a:pt x="28" y="19"/>
                    <a:pt x="33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3" name="iṩļîďe">
              <a:extLst>
                <a:ext uri="{FF2B5EF4-FFF2-40B4-BE49-F238E27FC236}">
                  <a16:creationId xmlns:a16="http://schemas.microsoft.com/office/drawing/2014/main" id="{E1A1EE0D-AB8D-431A-AE2B-9070A6CE1B50}"/>
                </a:ext>
              </a:extLst>
            </p:cNvPr>
            <p:cNvSpPr/>
            <p:nvPr/>
          </p:nvSpPr>
          <p:spPr bwMode="auto">
            <a:xfrm>
              <a:off x="8170204" y="2356565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14 w 34"/>
                <a:gd name="T3" fmla="*/ 0 h 19"/>
                <a:gd name="T4" fmla="*/ 2 w 34"/>
                <a:gd name="T5" fmla="*/ 9 h 19"/>
                <a:gd name="T6" fmla="*/ 20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5"/>
                    <a:pt x="12" y="19"/>
                    <a:pt x="20" y="19"/>
                  </a:cubicBezTo>
                  <a:cubicBezTo>
                    <a:pt x="29" y="19"/>
                    <a:pt x="34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4" name="îş1ïḑè">
              <a:extLst>
                <a:ext uri="{FF2B5EF4-FFF2-40B4-BE49-F238E27FC236}">
                  <a16:creationId xmlns:a16="http://schemas.microsoft.com/office/drawing/2014/main" id="{BE121E2D-A5FC-4476-B56E-832D1A67D1D9}"/>
                </a:ext>
              </a:extLst>
            </p:cNvPr>
            <p:cNvSpPr/>
            <p:nvPr/>
          </p:nvSpPr>
          <p:spPr bwMode="auto">
            <a:xfrm>
              <a:off x="8305983" y="2356565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0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5"/>
                    <a:pt x="12" y="19"/>
                    <a:pt x="20" y="19"/>
                  </a:cubicBezTo>
                  <a:cubicBezTo>
                    <a:pt x="29" y="19"/>
                    <a:pt x="34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5" name="íSḷíďe">
              <a:extLst>
                <a:ext uri="{FF2B5EF4-FFF2-40B4-BE49-F238E27FC236}">
                  <a16:creationId xmlns:a16="http://schemas.microsoft.com/office/drawing/2014/main" id="{5485ED9D-2308-4621-B867-D154BAA97B6D}"/>
                </a:ext>
              </a:extLst>
            </p:cNvPr>
            <p:cNvSpPr/>
            <p:nvPr/>
          </p:nvSpPr>
          <p:spPr bwMode="auto">
            <a:xfrm>
              <a:off x="8437134" y="2356565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4 w 35"/>
                <a:gd name="T3" fmla="*/ 0 h 19"/>
                <a:gd name="T4" fmla="*/ 2 w 35"/>
                <a:gd name="T5" fmla="*/ 9 h 19"/>
                <a:gd name="T6" fmla="*/ 21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0" y="4"/>
                    <a:pt x="22" y="0"/>
                    <a:pt x="14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5"/>
                    <a:pt x="13" y="19"/>
                    <a:pt x="21" y="19"/>
                  </a:cubicBezTo>
                  <a:cubicBezTo>
                    <a:pt x="30" y="19"/>
                    <a:pt x="35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6" name="îš1ídê">
              <a:extLst>
                <a:ext uri="{FF2B5EF4-FFF2-40B4-BE49-F238E27FC236}">
                  <a16:creationId xmlns:a16="http://schemas.microsoft.com/office/drawing/2014/main" id="{CDCEFF2F-DC49-46E3-A612-47A39117C45C}"/>
                </a:ext>
              </a:extLst>
            </p:cNvPr>
            <p:cNvSpPr/>
            <p:nvPr/>
          </p:nvSpPr>
          <p:spPr bwMode="auto">
            <a:xfrm>
              <a:off x="8572914" y="2356565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5"/>
                    <a:pt x="13" y="19"/>
                    <a:pt x="21" y="19"/>
                  </a:cubicBezTo>
                  <a:cubicBezTo>
                    <a:pt x="29" y="19"/>
                    <a:pt x="34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7" name="iṥḷîḓè">
              <a:extLst>
                <a:ext uri="{FF2B5EF4-FFF2-40B4-BE49-F238E27FC236}">
                  <a16:creationId xmlns:a16="http://schemas.microsoft.com/office/drawing/2014/main" id="{EAD03919-A8ED-4E7C-BF06-A5AE1318EE85}"/>
                </a:ext>
              </a:extLst>
            </p:cNvPr>
            <p:cNvSpPr/>
            <p:nvPr/>
          </p:nvSpPr>
          <p:spPr bwMode="auto">
            <a:xfrm>
              <a:off x="8707149" y="2356565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13 w 34"/>
                <a:gd name="T3" fmla="*/ 0 h 19"/>
                <a:gd name="T4" fmla="*/ 2 w 34"/>
                <a:gd name="T5" fmla="*/ 9 h 19"/>
                <a:gd name="T6" fmla="*/ 21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4" y="15"/>
                    <a:pt x="13" y="19"/>
                    <a:pt x="21" y="19"/>
                  </a:cubicBezTo>
                  <a:cubicBezTo>
                    <a:pt x="29" y="19"/>
                    <a:pt x="34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8" name="iślîḍê">
              <a:extLst>
                <a:ext uri="{FF2B5EF4-FFF2-40B4-BE49-F238E27FC236}">
                  <a16:creationId xmlns:a16="http://schemas.microsoft.com/office/drawing/2014/main" id="{61395B8A-8EB4-40B7-9D3C-F14CDE810B02}"/>
                </a:ext>
              </a:extLst>
            </p:cNvPr>
            <p:cNvSpPr/>
            <p:nvPr/>
          </p:nvSpPr>
          <p:spPr bwMode="auto">
            <a:xfrm>
              <a:off x="8838300" y="2356565"/>
              <a:ext cx="128065" cy="69433"/>
            </a:xfrm>
            <a:custGeom>
              <a:avLst/>
              <a:gdLst>
                <a:gd name="T0" fmla="*/ 33 w 35"/>
                <a:gd name="T1" fmla="*/ 9 h 19"/>
                <a:gd name="T2" fmla="*/ 13 w 35"/>
                <a:gd name="T3" fmla="*/ 0 h 19"/>
                <a:gd name="T4" fmla="*/ 3 w 35"/>
                <a:gd name="T5" fmla="*/ 9 h 19"/>
                <a:gd name="T6" fmla="*/ 22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0" y="4"/>
                    <a:pt x="22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5"/>
                    <a:pt x="14" y="19"/>
                    <a:pt x="22" y="19"/>
                  </a:cubicBezTo>
                  <a:cubicBezTo>
                    <a:pt x="30" y="19"/>
                    <a:pt x="35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9" name="íšḷîḍê">
              <a:extLst>
                <a:ext uri="{FF2B5EF4-FFF2-40B4-BE49-F238E27FC236}">
                  <a16:creationId xmlns:a16="http://schemas.microsoft.com/office/drawing/2014/main" id="{B4800B3C-A185-4D28-A046-F59D1639C03C}"/>
                </a:ext>
              </a:extLst>
            </p:cNvPr>
            <p:cNvSpPr/>
            <p:nvPr/>
          </p:nvSpPr>
          <p:spPr bwMode="auto">
            <a:xfrm>
              <a:off x="8974080" y="2356565"/>
              <a:ext cx="126522" cy="69433"/>
            </a:xfrm>
            <a:custGeom>
              <a:avLst/>
              <a:gdLst>
                <a:gd name="T0" fmla="*/ 32 w 35"/>
                <a:gd name="T1" fmla="*/ 9 h 19"/>
                <a:gd name="T2" fmla="*/ 13 w 35"/>
                <a:gd name="T3" fmla="*/ 0 h 19"/>
                <a:gd name="T4" fmla="*/ 2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2" y="9"/>
                  </a:cubicBezTo>
                  <a:cubicBezTo>
                    <a:pt x="5" y="15"/>
                    <a:pt x="14" y="19"/>
                    <a:pt x="22" y="19"/>
                  </a:cubicBezTo>
                  <a:cubicBezTo>
                    <a:pt x="30" y="19"/>
                    <a:pt x="35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0" name="îṥlïḍé">
              <a:extLst>
                <a:ext uri="{FF2B5EF4-FFF2-40B4-BE49-F238E27FC236}">
                  <a16:creationId xmlns:a16="http://schemas.microsoft.com/office/drawing/2014/main" id="{209FC27F-C299-4B4C-A4AB-9A3988DB9E4C}"/>
                </a:ext>
              </a:extLst>
            </p:cNvPr>
            <p:cNvSpPr/>
            <p:nvPr/>
          </p:nvSpPr>
          <p:spPr bwMode="auto">
            <a:xfrm>
              <a:off x="9108316" y="2356565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12 w 35"/>
                <a:gd name="T3" fmla="*/ 0 h 19"/>
                <a:gd name="T4" fmla="*/ 2 w 35"/>
                <a:gd name="T5" fmla="*/ 9 h 19"/>
                <a:gd name="T6" fmla="*/ 2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29" y="4"/>
                    <a:pt x="21" y="0"/>
                    <a:pt x="12" y="0"/>
                  </a:cubicBezTo>
                  <a:cubicBezTo>
                    <a:pt x="4" y="0"/>
                    <a:pt x="0" y="4"/>
                    <a:pt x="2" y="9"/>
                  </a:cubicBezTo>
                  <a:cubicBezTo>
                    <a:pt x="5" y="15"/>
                    <a:pt x="13" y="19"/>
                    <a:pt x="22" y="19"/>
                  </a:cubicBezTo>
                  <a:cubicBezTo>
                    <a:pt x="30" y="19"/>
                    <a:pt x="35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1" name="ïṣľiḍé">
              <a:extLst>
                <a:ext uri="{FF2B5EF4-FFF2-40B4-BE49-F238E27FC236}">
                  <a16:creationId xmlns:a16="http://schemas.microsoft.com/office/drawing/2014/main" id="{0F34573F-5180-4969-B8C8-22094C89C1BE}"/>
                </a:ext>
              </a:extLst>
            </p:cNvPr>
            <p:cNvSpPr/>
            <p:nvPr/>
          </p:nvSpPr>
          <p:spPr bwMode="auto">
            <a:xfrm>
              <a:off x="9239466" y="2356565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13 w 36"/>
                <a:gd name="T3" fmla="*/ 0 h 19"/>
                <a:gd name="T4" fmla="*/ 3 w 36"/>
                <a:gd name="T5" fmla="*/ 9 h 19"/>
                <a:gd name="T6" fmla="*/ 23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5" y="0"/>
                    <a:pt x="0" y="4"/>
                    <a:pt x="3" y="9"/>
                  </a:cubicBezTo>
                  <a:cubicBezTo>
                    <a:pt x="5" y="15"/>
                    <a:pt x="14" y="19"/>
                    <a:pt x="23" y="19"/>
                  </a:cubicBezTo>
                  <a:cubicBezTo>
                    <a:pt x="31" y="19"/>
                    <a:pt x="36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2" name="îṧľîḍè">
              <a:extLst>
                <a:ext uri="{FF2B5EF4-FFF2-40B4-BE49-F238E27FC236}">
                  <a16:creationId xmlns:a16="http://schemas.microsoft.com/office/drawing/2014/main" id="{93F193A7-DBC9-475F-A054-86B3CDB2752C}"/>
                </a:ext>
              </a:extLst>
            </p:cNvPr>
            <p:cNvSpPr/>
            <p:nvPr/>
          </p:nvSpPr>
          <p:spPr bwMode="auto">
            <a:xfrm>
              <a:off x="6985221" y="2439884"/>
              <a:ext cx="117264" cy="74061"/>
            </a:xfrm>
            <a:custGeom>
              <a:avLst/>
              <a:gdLst>
                <a:gd name="T0" fmla="*/ 31 w 32"/>
                <a:gd name="T1" fmla="*/ 10 h 20"/>
                <a:gd name="T2" fmla="*/ 14 w 32"/>
                <a:gd name="T3" fmla="*/ 0 h 20"/>
                <a:gd name="T4" fmla="*/ 0 w 32"/>
                <a:gd name="T5" fmla="*/ 10 h 20"/>
                <a:gd name="T6" fmla="*/ 17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0" y="10"/>
                  </a:cubicBezTo>
                  <a:cubicBezTo>
                    <a:pt x="1" y="16"/>
                    <a:pt x="9" y="20"/>
                    <a:pt x="17" y="20"/>
                  </a:cubicBezTo>
                  <a:cubicBezTo>
                    <a:pt x="26" y="20"/>
                    <a:pt x="32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3" name="îṧ1îḓe">
              <a:extLst>
                <a:ext uri="{FF2B5EF4-FFF2-40B4-BE49-F238E27FC236}">
                  <a16:creationId xmlns:a16="http://schemas.microsoft.com/office/drawing/2014/main" id="{753FEDF2-925A-4486-8536-377650E8CCF2}"/>
                </a:ext>
              </a:extLst>
            </p:cNvPr>
            <p:cNvSpPr/>
            <p:nvPr/>
          </p:nvSpPr>
          <p:spPr bwMode="auto">
            <a:xfrm>
              <a:off x="7119458" y="2439884"/>
              <a:ext cx="117264" cy="74061"/>
            </a:xfrm>
            <a:custGeom>
              <a:avLst/>
              <a:gdLst>
                <a:gd name="T0" fmla="*/ 31 w 32"/>
                <a:gd name="T1" fmla="*/ 10 h 20"/>
                <a:gd name="T2" fmla="*/ 14 w 32"/>
                <a:gd name="T3" fmla="*/ 0 h 20"/>
                <a:gd name="T4" fmla="*/ 1 w 32"/>
                <a:gd name="T5" fmla="*/ 10 h 20"/>
                <a:gd name="T6" fmla="*/ 18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1" y="10"/>
                  </a:cubicBezTo>
                  <a:cubicBezTo>
                    <a:pt x="2" y="16"/>
                    <a:pt x="9" y="20"/>
                    <a:pt x="18" y="20"/>
                  </a:cubicBezTo>
                  <a:cubicBezTo>
                    <a:pt x="26" y="20"/>
                    <a:pt x="32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4" name="íṧļïde">
              <a:extLst>
                <a:ext uri="{FF2B5EF4-FFF2-40B4-BE49-F238E27FC236}">
                  <a16:creationId xmlns:a16="http://schemas.microsoft.com/office/drawing/2014/main" id="{911D02C3-DF4E-431D-8F6F-BD07E0CAFA36}"/>
                </a:ext>
              </a:extLst>
            </p:cNvPr>
            <p:cNvSpPr/>
            <p:nvPr/>
          </p:nvSpPr>
          <p:spPr bwMode="auto">
            <a:xfrm>
              <a:off x="7255237" y="2439884"/>
              <a:ext cx="117264" cy="74061"/>
            </a:xfrm>
            <a:custGeom>
              <a:avLst/>
              <a:gdLst>
                <a:gd name="T0" fmla="*/ 31 w 32"/>
                <a:gd name="T1" fmla="*/ 10 h 20"/>
                <a:gd name="T2" fmla="*/ 14 w 32"/>
                <a:gd name="T3" fmla="*/ 0 h 20"/>
                <a:gd name="T4" fmla="*/ 1 w 32"/>
                <a:gd name="T5" fmla="*/ 10 h 20"/>
                <a:gd name="T6" fmla="*/ 18 w 32"/>
                <a:gd name="T7" fmla="*/ 20 h 20"/>
                <a:gd name="T8" fmla="*/ 31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1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1" y="10"/>
                  </a:cubicBezTo>
                  <a:cubicBezTo>
                    <a:pt x="2" y="16"/>
                    <a:pt x="10" y="20"/>
                    <a:pt x="18" y="20"/>
                  </a:cubicBezTo>
                  <a:cubicBezTo>
                    <a:pt x="27" y="20"/>
                    <a:pt x="32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5" name="íSľiḑé">
              <a:extLst>
                <a:ext uri="{FF2B5EF4-FFF2-40B4-BE49-F238E27FC236}">
                  <a16:creationId xmlns:a16="http://schemas.microsoft.com/office/drawing/2014/main" id="{079B4747-168F-4D54-858F-BBE895334E42}"/>
                </a:ext>
              </a:extLst>
            </p:cNvPr>
            <p:cNvSpPr/>
            <p:nvPr/>
          </p:nvSpPr>
          <p:spPr bwMode="auto">
            <a:xfrm>
              <a:off x="7389473" y="2439884"/>
              <a:ext cx="120350" cy="74061"/>
            </a:xfrm>
            <a:custGeom>
              <a:avLst/>
              <a:gdLst>
                <a:gd name="T0" fmla="*/ 31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9 w 33"/>
                <a:gd name="T7" fmla="*/ 20 h 20"/>
                <a:gd name="T8" fmla="*/ 31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1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1" y="10"/>
                  </a:cubicBezTo>
                  <a:cubicBezTo>
                    <a:pt x="2" y="16"/>
                    <a:pt x="10" y="20"/>
                    <a:pt x="19" y="20"/>
                  </a:cubicBezTo>
                  <a:cubicBezTo>
                    <a:pt x="27" y="20"/>
                    <a:pt x="33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6" name="îṡ1iďe">
              <a:extLst>
                <a:ext uri="{FF2B5EF4-FFF2-40B4-BE49-F238E27FC236}">
                  <a16:creationId xmlns:a16="http://schemas.microsoft.com/office/drawing/2014/main" id="{33D4FA9B-56A8-4EEE-9594-DE65B7569C37}"/>
                </a:ext>
              </a:extLst>
            </p:cNvPr>
            <p:cNvSpPr/>
            <p:nvPr/>
          </p:nvSpPr>
          <p:spPr bwMode="auto">
            <a:xfrm>
              <a:off x="7525252" y="2439884"/>
              <a:ext cx="120350" cy="74061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9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1" y="10"/>
                  </a:cubicBezTo>
                  <a:cubicBezTo>
                    <a:pt x="3" y="16"/>
                    <a:pt x="10" y="20"/>
                    <a:pt x="19" y="20"/>
                  </a:cubicBezTo>
                  <a:cubicBezTo>
                    <a:pt x="27" y="20"/>
                    <a:pt x="33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7" name="išḷîďé">
              <a:extLst>
                <a:ext uri="{FF2B5EF4-FFF2-40B4-BE49-F238E27FC236}">
                  <a16:creationId xmlns:a16="http://schemas.microsoft.com/office/drawing/2014/main" id="{881F6820-9919-4A79-BF9E-BC0CA51A538E}"/>
                </a:ext>
              </a:extLst>
            </p:cNvPr>
            <p:cNvSpPr/>
            <p:nvPr/>
          </p:nvSpPr>
          <p:spPr bwMode="auto">
            <a:xfrm>
              <a:off x="7659489" y="2439884"/>
              <a:ext cx="120350" cy="74061"/>
            </a:xfrm>
            <a:custGeom>
              <a:avLst/>
              <a:gdLst>
                <a:gd name="T0" fmla="*/ 32 w 33"/>
                <a:gd name="T1" fmla="*/ 10 h 20"/>
                <a:gd name="T2" fmla="*/ 14 w 33"/>
                <a:gd name="T3" fmla="*/ 0 h 20"/>
                <a:gd name="T4" fmla="*/ 1 w 33"/>
                <a:gd name="T5" fmla="*/ 10 h 20"/>
                <a:gd name="T6" fmla="*/ 19 w 33"/>
                <a:gd name="T7" fmla="*/ 20 h 20"/>
                <a:gd name="T8" fmla="*/ 32 w 33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0">
                  <a:moveTo>
                    <a:pt x="32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1" y="10"/>
                  </a:cubicBezTo>
                  <a:cubicBezTo>
                    <a:pt x="3" y="16"/>
                    <a:pt x="11" y="20"/>
                    <a:pt x="19" y="20"/>
                  </a:cubicBezTo>
                  <a:cubicBezTo>
                    <a:pt x="28" y="20"/>
                    <a:pt x="33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8" name="íŝľídé">
              <a:extLst>
                <a:ext uri="{FF2B5EF4-FFF2-40B4-BE49-F238E27FC236}">
                  <a16:creationId xmlns:a16="http://schemas.microsoft.com/office/drawing/2014/main" id="{F5F7A530-8BDA-4C95-9FDC-C46FD1688A00}"/>
                </a:ext>
              </a:extLst>
            </p:cNvPr>
            <p:cNvSpPr/>
            <p:nvPr/>
          </p:nvSpPr>
          <p:spPr bwMode="auto">
            <a:xfrm>
              <a:off x="7795269" y="2439884"/>
              <a:ext cx="123436" cy="74061"/>
            </a:xfrm>
            <a:custGeom>
              <a:avLst/>
              <a:gdLst>
                <a:gd name="T0" fmla="*/ 32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0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2" y="10"/>
                  </a:cubicBezTo>
                  <a:cubicBezTo>
                    <a:pt x="3" y="16"/>
                    <a:pt x="11" y="20"/>
                    <a:pt x="20" y="20"/>
                  </a:cubicBezTo>
                  <a:cubicBezTo>
                    <a:pt x="28" y="20"/>
                    <a:pt x="34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9" name="ïSḷiḑé">
              <a:extLst>
                <a:ext uri="{FF2B5EF4-FFF2-40B4-BE49-F238E27FC236}">
                  <a16:creationId xmlns:a16="http://schemas.microsoft.com/office/drawing/2014/main" id="{B3CF3BAB-4ADA-4A63-8B92-9BBD5718A0D6}"/>
                </a:ext>
              </a:extLst>
            </p:cNvPr>
            <p:cNvSpPr/>
            <p:nvPr/>
          </p:nvSpPr>
          <p:spPr bwMode="auto">
            <a:xfrm>
              <a:off x="7929504" y="2439884"/>
              <a:ext cx="124979" cy="74061"/>
            </a:xfrm>
            <a:custGeom>
              <a:avLst/>
              <a:gdLst>
                <a:gd name="T0" fmla="*/ 32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0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2" y="10"/>
                  </a:cubicBezTo>
                  <a:cubicBezTo>
                    <a:pt x="3" y="16"/>
                    <a:pt x="12" y="20"/>
                    <a:pt x="20" y="20"/>
                  </a:cubicBezTo>
                  <a:cubicBezTo>
                    <a:pt x="28" y="20"/>
                    <a:pt x="34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0" name="işļíďè">
              <a:extLst>
                <a:ext uri="{FF2B5EF4-FFF2-40B4-BE49-F238E27FC236}">
                  <a16:creationId xmlns:a16="http://schemas.microsoft.com/office/drawing/2014/main" id="{0B7E1A94-F87E-4B0D-ACAB-198ECB6E0E5D}"/>
                </a:ext>
              </a:extLst>
            </p:cNvPr>
            <p:cNvSpPr/>
            <p:nvPr/>
          </p:nvSpPr>
          <p:spPr bwMode="auto">
            <a:xfrm>
              <a:off x="8065284" y="2439884"/>
              <a:ext cx="123436" cy="74061"/>
            </a:xfrm>
            <a:custGeom>
              <a:avLst/>
              <a:gdLst>
                <a:gd name="T0" fmla="*/ 32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0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0" y="5"/>
                    <a:pt x="22" y="0"/>
                    <a:pt x="14" y="0"/>
                  </a:cubicBezTo>
                  <a:cubicBezTo>
                    <a:pt x="6" y="0"/>
                    <a:pt x="0" y="5"/>
                    <a:pt x="2" y="10"/>
                  </a:cubicBezTo>
                  <a:cubicBezTo>
                    <a:pt x="4" y="16"/>
                    <a:pt x="12" y="20"/>
                    <a:pt x="20" y="20"/>
                  </a:cubicBezTo>
                  <a:cubicBezTo>
                    <a:pt x="29" y="20"/>
                    <a:pt x="34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1" name="iṥlîde">
              <a:extLst>
                <a:ext uri="{FF2B5EF4-FFF2-40B4-BE49-F238E27FC236}">
                  <a16:creationId xmlns:a16="http://schemas.microsoft.com/office/drawing/2014/main" id="{E74428AE-D90B-4D9E-8344-6DA583A1EFCD}"/>
                </a:ext>
              </a:extLst>
            </p:cNvPr>
            <p:cNvSpPr/>
            <p:nvPr/>
          </p:nvSpPr>
          <p:spPr bwMode="auto">
            <a:xfrm>
              <a:off x="8199520" y="2439884"/>
              <a:ext cx="124979" cy="74061"/>
            </a:xfrm>
            <a:custGeom>
              <a:avLst/>
              <a:gdLst>
                <a:gd name="T0" fmla="*/ 33 w 34"/>
                <a:gd name="T1" fmla="*/ 10 h 20"/>
                <a:gd name="T2" fmla="*/ 14 w 34"/>
                <a:gd name="T3" fmla="*/ 0 h 20"/>
                <a:gd name="T4" fmla="*/ 2 w 34"/>
                <a:gd name="T5" fmla="*/ 10 h 20"/>
                <a:gd name="T6" fmla="*/ 21 w 34"/>
                <a:gd name="T7" fmla="*/ 20 h 20"/>
                <a:gd name="T8" fmla="*/ 33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3" y="10"/>
                  </a:moveTo>
                  <a:cubicBezTo>
                    <a:pt x="31" y="5"/>
                    <a:pt x="22" y="0"/>
                    <a:pt x="14" y="0"/>
                  </a:cubicBezTo>
                  <a:cubicBezTo>
                    <a:pt x="6" y="0"/>
                    <a:pt x="0" y="5"/>
                    <a:pt x="2" y="10"/>
                  </a:cubicBezTo>
                  <a:cubicBezTo>
                    <a:pt x="4" y="16"/>
                    <a:pt x="12" y="20"/>
                    <a:pt x="21" y="20"/>
                  </a:cubicBezTo>
                  <a:cubicBezTo>
                    <a:pt x="29" y="20"/>
                    <a:pt x="34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2" name="iṩḻïḑê">
              <a:extLst>
                <a:ext uri="{FF2B5EF4-FFF2-40B4-BE49-F238E27FC236}">
                  <a16:creationId xmlns:a16="http://schemas.microsoft.com/office/drawing/2014/main" id="{0DB8E5B3-1C62-4160-AC5D-E5967136E2F6}"/>
                </a:ext>
              </a:extLst>
            </p:cNvPr>
            <p:cNvSpPr/>
            <p:nvPr/>
          </p:nvSpPr>
          <p:spPr bwMode="auto">
            <a:xfrm>
              <a:off x="8335300" y="2439884"/>
              <a:ext cx="128065" cy="74061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5"/>
                    <a:pt x="22" y="0"/>
                    <a:pt x="14" y="0"/>
                  </a:cubicBezTo>
                  <a:cubicBezTo>
                    <a:pt x="6" y="0"/>
                    <a:pt x="0" y="5"/>
                    <a:pt x="2" y="10"/>
                  </a:cubicBezTo>
                  <a:cubicBezTo>
                    <a:pt x="4" y="16"/>
                    <a:pt x="13" y="20"/>
                    <a:pt x="21" y="20"/>
                  </a:cubicBezTo>
                  <a:cubicBezTo>
                    <a:pt x="30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3" name="íṣḻïḍè">
              <a:extLst>
                <a:ext uri="{FF2B5EF4-FFF2-40B4-BE49-F238E27FC236}">
                  <a16:creationId xmlns:a16="http://schemas.microsoft.com/office/drawing/2014/main" id="{C68592C7-7122-41DA-B1F6-45C703AF1E0E}"/>
                </a:ext>
              </a:extLst>
            </p:cNvPr>
            <p:cNvSpPr/>
            <p:nvPr/>
          </p:nvSpPr>
          <p:spPr bwMode="auto">
            <a:xfrm>
              <a:off x="8469536" y="2439884"/>
              <a:ext cx="128065" cy="74061"/>
            </a:xfrm>
            <a:custGeom>
              <a:avLst/>
              <a:gdLst>
                <a:gd name="T0" fmla="*/ 33 w 35"/>
                <a:gd name="T1" fmla="*/ 10 h 20"/>
                <a:gd name="T2" fmla="*/ 14 w 35"/>
                <a:gd name="T3" fmla="*/ 0 h 20"/>
                <a:gd name="T4" fmla="*/ 3 w 35"/>
                <a:gd name="T5" fmla="*/ 10 h 20"/>
                <a:gd name="T6" fmla="*/ 22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5"/>
                    <a:pt x="22" y="0"/>
                    <a:pt x="14" y="0"/>
                  </a:cubicBezTo>
                  <a:cubicBezTo>
                    <a:pt x="6" y="0"/>
                    <a:pt x="0" y="5"/>
                    <a:pt x="3" y="10"/>
                  </a:cubicBezTo>
                  <a:cubicBezTo>
                    <a:pt x="5" y="16"/>
                    <a:pt x="13" y="20"/>
                    <a:pt x="22" y="20"/>
                  </a:cubicBezTo>
                  <a:cubicBezTo>
                    <a:pt x="30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4" name="îş1ïḋé">
              <a:extLst>
                <a:ext uri="{FF2B5EF4-FFF2-40B4-BE49-F238E27FC236}">
                  <a16:creationId xmlns:a16="http://schemas.microsoft.com/office/drawing/2014/main" id="{ACD2009C-B66A-40B9-A9F6-CC1799DD3011}"/>
                </a:ext>
              </a:extLst>
            </p:cNvPr>
            <p:cNvSpPr/>
            <p:nvPr/>
          </p:nvSpPr>
          <p:spPr bwMode="auto">
            <a:xfrm>
              <a:off x="8608401" y="2439884"/>
              <a:ext cx="124979" cy="74061"/>
            </a:xfrm>
            <a:custGeom>
              <a:avLst/>
              <a:gdLst>
                <a:gd name="T0" fmla="*/ 32 w 34"/>
                <a:gd name="T1" fmla="*/ 10 h 20"/>
                <a:gd name="T2" fmla="*/ 13 w 34"/>
                <a:gd name="T3" fmla="*/ 0 h 20"/>
                <a:gd name="T4" fmla="*/ 2 w 34"/>
                <a:gd name="T5" fmla="*/ 10 h 20"/>
                <a:gd name="T6" fmla="*/ 21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2" y="10"/>
                  </a:cubicBezTo>
                  <a:cubicBezTo>
                    <a:pt x="4" y="16"/>
                    <a:pt x="13" y="20"/>
                    <a:pt x="21" y="20"/>
                  </a:cubicBezTo>
                  <a:cubicBezTo>
                    <a:pt x="29" y="20"/>
                    <a:pt x="34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5" name="ïṣḷíde">
              <a:extLst>
                <a:ext uri="{FF2B5EF4-FFF2-40B4-BE49-F238E27FC236}">
                  <a16:creationId xmlns:a16="http://schemas.microsoft.com/office/drawing/2014/main" id="{8F50C1C4-E676-440C-98B0-8EB7A7E33E40}"/>
                </a:ext>
              </a:extLst>
            </p:cNvPr>
            <p:cNvSpPr/>
            <p:nvPr/>
          </p:nvSpPr>
          <p:spPr bwMode="auto">
            <a:xfrm>
              <a:off x="8744180" y="2439884"/>
              <a:ext cx="126522" cy="74061"/>
            </a:xfrm>
            <a:custGeom>
              <a:avLst/>
              <a:gdLst>
                <a:gd name="T0" fmla="*/ 32 w 35"/>
                <a:gd name="T1" fmla="*/ 10 h 20"/>
                <a:gd name="T2" fmla="*/ 13 w 35"/>
                <a:gd name="T3" fmla="*/ 0 h 20"/>
                <a:gd name="T4" fmla="*/ 2 w 35"/>
                <a:gd name="T5" fmla="*/ 10 h 20"/>
                <a:gd name="T6" fmla="*/ 21 w 35"/>
                <a:gd name="T7" fmla="*/ 20 h 20"/>
                <a:gd name="T8" fmla="*/ 32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2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2" y="10"/>
                  </a:cubicBezTo>
                  <a:cubicBezTo>
                    <a:pt x="4" y="16"/>
                    <a:pt x="13" y="20"/>
                    <a:pt x="21" y="20"/>
                  </a:cubicBezTo>
                  <a:cubicBezTo>
                    <a:pt x="30" y="20"/>
                    <a:pt x="35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6" name="îṧḻíḑè">
              <a:extLst>
                <a:ext uri="{FF2B5EF4-FFF2-40B4-BE49-F238E27FC236}">
                  <a16:creationId xmlns:a16="http://schemas.microsoft.com/office/drawing/2014/main" id="{35ED8814-A1FF-4D27-96CE-B30A6D9CDD42}"/>
                </a:ext>
              </a:extLst>
            </p:cNvPr>
            <p:cNvSpPr/>
            <p:nvPr/>
          </p:nvSpPr>
          <p:spPr bwMode="auto">
            <a:xfrm>
              <a:off x="8878417" y="2439884"/>
              <a:ext cx="128065" cy="74061"/>
            </a:xfrm>
            <a:custGeom>
              <a:avLst/>
              <a:gdLst>
                <a:gd name="T0" fmla="*/ 32 w 35"/>
                <a:gd name="T1" fmla="*/ 10 h 20"/>
                <a:gd name="T2" fmla="*/ 13 w 35"/>
                <a:gd name="T3" fmla="*/ 0 h 20"/>
                <a:gd name="T4" fmla="*/ 2 w 35"/>
                <a:gd name="T5" fmla="*/ 10 h 20"/>
                <a:gd name="T6" fmla="*/ 22 w 35"/>
                <a:gd name="T7" fmla="*/ 20 h 20"/>
                <a:gd name="T8" fmla="*/ 32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2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2" y="10"/>
                  </a:cubicBezTo>
                  <a:cubicBezTo>
                    <a:pt x="5" y="16"/>
                    <a:pt x="13" y="20"/>
                    <a:pt x="22" y="20"/>
                  </a:cubicBezTo>
                  <a:cubicBezTo>
                    <a:pt x="30" y="20"/>
                    <a:pt x="35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7" name="íŝḷídé">
              <a:extLst>
                <a:ext uri="{FF2B5EF4-FFF2-40B4-BE49-F238E27FC236}">
                  <a16:creationId xmlns:a16="http://schemas.microsoft.com/office/drawing/2014/main" id="{098323AE-83DA-4214-AA66-BCF287A8D289}"/>
                </a:ext>
              </a:extLst>
            </p:cNvPr>
            <p:cNvSpPr/>
            <p:nvPr/>
          </p:nvSpPr>
          <p:spPr bwMode="auto">
            <a:xfrm>
              <a:off x="9014196" y="2439884"/>
              <a:ext cx="126522" cy="74061"/>
            </a:xfrm>
            <a:custGeom>
              <a:avLst/>
              <a:gdLst>
                <a:gd name="T0" fmla="*/ 33 w 35"/>
                <a:gd name="T1" fmla="*/ 10 h 20"/>
                <a:gd name="T2" fmla="*/ 13 w 35"/>
                <a:gd name="T3" fmla="*/ 0 h 20"/>
                <a:gd name="T4" fmla="*/ 2 w 35"/>
                <a:gd name="T5" fmla="*/ 10 h 20"/>
                <a:gd name="T6" fmla="*/ 22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2" y="10"/>
                  </a:cubicBezTo>
                  <a:cubicBezTo>
                    <a:pt x="5" y="16"/>
                    <a:pt x="14" y="20"/>
                    <a:pt x="22" y="20"/>
                  </a:cubicBezTo>
                  <a:cubicBezTo>
                    <a:pt x="31" y="20"/>
                    <a:pt x="35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8" name="ïšľïḑê">
              <a:extLst>
                <a:ext uri="{FF2B5EF4-FFF2-40B4-BE49-F238E27FC236}">
                  <a16:creationId xmlns:a16="http://schemas.microsoft.com/office/drawing/2014/main" id="{82D38897-0AFD-4553-B60C-4BFE0D63C979}"/>
                </a:ext>
              </a:extLst>
            </p:cNvPr>
            <p:cNvSpPr/>
            <p:nvPr/>
          </p:nvSpPr>
          <p:spPr bwMode="auto">
            <a:xfrm>
              <a:off x="9148432" y="2439884"/>
              <a:ext cx="131151" cy="74061"/>
            </a:xfrm>
            <a:custGeom>
              <a:avLst/>
              <a:gdLst>
                <a:gd name="T0" fmla="*/ 33 w 36"/>
                <a:gd name="T1" fmla="*/ 10 h 20"/>
                <a:gd name="T2" fmla="*/ 13 w 36"/>
                <a:gd name="T3" fmla="*/ 0 h 20"/>
                <a:gd name="T4" fmla="*/ 3 w 36"/>
                <a:gd name="T5" fmla="*/ 10 h 20"/>
                <a:gd name="T6" fmla="*/ 2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3" y="10"/>
                  </a:cubicBezTo>
                  <a:cubicBezTo>
                    <a:pt x="5" y="16"/>
                    <a:pt x="14" y="20"/>
                    <a:pt x="23" y="20"/>
                  </a:cubicBezTo>
                  <a:cubicBezTo>
                    <a:pt x="31" y="20"/>
                    <a:pt x="36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9" name="ïSļiḓê">
              <a:extLst>
                <a:ext uri="{FF2B5EF4-FFF2-40B4-BE49-F238E27FC236}">
                  <a16:creationId xmlns:a16="http://schemas.microsoft.com/office/drawing/2014/main" id="{AA10019A-9C0D-414B-AC4A-D250680358B7}"/>
                </a:ext>
              </a:extLst>
            </p:cNvPr>
            <p:cNvSpPr/>
            <p:nvPr/>
          </p:nvSpPr>
          <p:spPr bwMode="auto">
            <a:xfrm>
              <a:off x="9284211" y="2439884"/>
              <a:ext cx="131151" cy="74061"/>
            </a:xfrm>
            <a:custGeom>
              <a:avLst/>
              <a:gdLst>
                <a:gd name="T0" fmla="*/ 33 w 36"/>
                <a:gd name="T1" fmla="*/ 10 h 20"/>
                <a:gd name="T2" fmla="*/ 13 w 36"/>
                <a:gd name="T3" fmla="*/ 0 h 20"/>
                <a:gd name="T4" fmla="*/ 3 w 36"/>
                <a:gd name="T5" fmla="*/ 10 h 20"/>
                <a:gd name="T6" fmla="*/ 2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0" y="5"/>
                    <a:pt x="21" y="0"/>
                    <a:pt x="13" y="0"/>
                  </a:cubicBezTo>
                  <a:cubicBezTo>
                    <a:pt x="5" y="0"/>
                    <a:pt x="0" y="5"/>
                    <a:pt x="3" y="10"/>
                  </a:cubicBezTo>
                  <a:cubicBezTo>
                    <a:pt x="5" y="16"/>
                    <a:pt x="14" y="20"/>
                    <a:pt x="23" y="20"/>
                  </a:cubicBezTo>
                  <a:cubicBezTo>
                    <a:pt x="31" y="20"/>
                    <a:pt x="36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0" name="íślîďè">
              <a:extLst>
                <a:ext uri="{FF2B5EF4-FFF2-40B4-BE49-F238E27FC236}">
                  <a16:creationId xmlns:a16="http://schemas.microsoft.com/office/drawing/2014/main" id="{8FB5058A-F27D-4E08-9452-6129A14EAF17}"/>
                </a:ext>
              </a:extLst>
            </p:cNvPr>
            <p:cNvSpPr/>
            <p:nvPr/>
          </p:nvSpPr>
          <p:spPr bwMode="auto">
            <a:xfrm>
              <a:off x="8779668" y="2532461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13 w 35"/>
                <a:gd name="T3" fmla="*/ 0 h 20"/>
                <a:gd name="T4" fmla="*/ 2 w 35"/>
                <a:gd name="T5" fmla="*/ 10 h 20"/>
                <a:gd name="T6" fmla="*/ 22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1" y="4"/>
                    <a:pt x="22" y="0"/>
                    <a:pt x="13" y="0"/>
                  </a:cubicBezTo>
                  <a:cubicBezTo>
                    <a:pt x="5" y="0"/>
                    <a:pt x="0" y="4"/>
                    <a:pt x="2" y="10"/>
                  </a:cubicBezTo>
                  <a:cubicBezTo>
                    <a:pt x="5" y="15"/>
                    <a:pt x="13" y="20"/>
                    <a:pt x="22" y="20"/>
                  </a:cubicBezTo>
                  <a:cubicBezTo>
                    <a:pt x="31" y="20"/>
                    <a:pt x="35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1" name="iṧľïḋê">
              <a:extLst>
                <a:ext uri="{FF2B5EF4-FFF2-40B4-BE49-F238E27FC236}">
                  <a16:creationId xmlns:a16="http://schemas.microsoft.com/office/drawing/2014/main" id="{59C7F995-8FB8-4BBD-B872-09F55B17830B}"/>
                </a:ext>
              </a:extLst>
            </p:cNvPr>
            <p:cNvSpPr/>
            <p:nvPr/>
          </p:nvSpPr>
          <p:spPr bwMode="auto">
            <a:xfrm>
              <a:off x="8915448" y="2532461"/>
              <a:ext cx="131151" cy="72519"/>
            </a:xfrm>
            <a:custGeom>
              <a:avLst/>
              <a:gdLst>
                <a:gd name="T0" fmla="*/ 34 w 36"/>
                <a:gd name="T1" fmla="*/ 10 h 20"/>
                <a:gd name="T2" fmla="*/ 14 w 36"/>
                <a:gd name="T3" fmla="*/ 0 h 20"/>
                <a:gd name="T4" fmla="*/ 3 w 36"/>
                <a:gd name="T5" fmla="*/ 10 h 20"/>
                <a:gd name="T6" fmla="*/ 23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1" y="4"/>
                    <a:pt x="22" y="0"/>
                    <a:pt x="14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5" y="15"/>
                    <a:pt x="14" y="20"/>
                    <a:pt x="23" y="20"/>
                  </a:cubicBezTo>
                  <a:cubicBezTo>
                    <a:pt x="31" y="20"/>
                    <a:pt x="36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2" name="ïs1îḑé">
              <a:extLst>
                <a:ext uri="{FF2B5EF4-FFF2-40B4-BE49-F238E27FC236}">
                  <a16:creationId xmlns:a16="http://schemas.microsoft.com/office/drawing/2014/main" id="{2091C6F1-7238-4F0E-ABCA-677243AC36AD}"/>
                </a:ext>
              </a:extLst>
            </p:cNvPr>
            <p:cNvSpPr/>
            <p:nvPr/>
          </p:nvSpPr>
          <p:spPr bwMode="auto">
            <a:xfrm>
              <a:off x="9193178" y="2532461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13 w 36"/>
                <a:gd name="T3" fmla="*/ 0 h 20"/>
                <a:gd name="T4" fmla="*/ 2 w 36"/>
                <a:gd name="T5" fmla="*/ 10 h 20"/>
                <a:gd name="T6" fmla="*/ 2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0" y="4"/>
                    <a:pt x="21" y="0"/>
                    <a:pt x="13" y="0"/>
                  </a:cubicBezTo>
                  <a:cubicBezTo>
                    <a:pt x="4" y="0"/>
                    <a:pt x="0" y="4"/>
                    <a:pt x="2" y="10"/>
                  </a:cubicBezTo>
                  <a:cubicBezTo>
                    <a:pt x="5" y="15"/>
                    <a:pt x="14" y="20"/>
                    <a:pt x="23" y="20"/>
                  </a:cubicBezTo>
                  <a:cubicBezTo>
                    <a:pt x="31" y="20"/>
                    <a:pt x="36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3" name="îsḻídè">
              <a:extLst>
                <a:ext uri="{FF2B5EF4-FFF2-40B4-BE49-F238E27FC236}">
                  <a16:creationId xmlns:a16="http://schemas.microsoft.com/office/drawing/2014/main" id="{F782FA3E-80F8-49CD-945E-CE61BF00BD2B}"/>
                </a:ext>
              </a:extLst>
            </p:cNvPr>
            <p:cNvSpPr/>
            <p:nvPr/>
          </p:nvSpPr>
          <p:spPr bwMode="auto">
            <a:xfrm>
              <a:off x="8816699" y="2623495"/>
              <a:ext cx="131151" cy="72519"/>
            </a:xfrm>
            <a:custGeom>
              <a:avLst/>
              <a:gdLst>
                <a:gd name="T0" fmla="*/ 34 w 36"/>
                <a:gd name="T1" fmla="*/ 10 h 20"/>
                <a:gd name="T2" fmla="*/ 14 w 36"/>
                <a:gd name="T3" fmla="*/ 0 h 20"/>
                <a:gd name="T4" fmla="*/ 3 w 36"/>
                <a:gd name="T5" fmla="*/ 10 h 20"/>
                <a:gd name="T6" fmla="*/ 23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1" y="4"/>
                    <a:pt x="23" y="0"/>
                    <a:pt x="14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5" y="16"/>
                    <a:pt x="14" y="20"/>
                    <a:pt x="23" y="20"/>
                  </a:cubicBezTo>
                  <a:cubicBezTo>
                    <a:pt x="32" y="20"/>
                    <a:pt x="36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4" name="iṧ1ïḓê">
              <a:extLst>
                <a:ext uri="{FF2B5EF4-FFF2-40B4-BE49-F238E27FC236}">
                  <a16:creationId xmlns:a16="http://schemas.microsoft.com/office/drawing/2014/main" id="{BDFF8991-7B13-4E93-AC82-996E0E477AA4}"/>
                </a:ext>
              </a:extLst>
            </p:cNvPr>
            <p:cNvSpPr/>
            <p:nvPr/>
          </p:nvSpPr>
          <p:spPr bwMode="auto">
            <a:xfrm>
              <a:off x="8955564" y="2623495"/>
              <a:ext cx="134237" cy="72519"/>
            </a:xfrm>
            <a:custGeom>
              <a:avLst/>
              <a:gdLst>
                <a:gd name="T0" fmla="*/ 34 w 37"/>
                <a:gd name="T1" fmla="*/ 10 h 20"/>
                <a:gd name="T2" fmla="*/ 14 w 37"/>
                <a:gd name="T3" fmla="*/ 0 h 20"/>
                <a:gd name="T4" fmla="*/ 3 w 37"/>
                <a:gd name="T5" fmla="*/ 10 h 20"/>
                <a:gd name="T6" fmla="*/ 2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2" y="4"/>
                    <a:pt x="22" y="0"/>
                    <a:pt x="14" y="0"/>
                  </a:cubicBezTo>
                  <a:cubicBezTo>
                    <a:pt x="5" y="0"/>
                    <a:pt x="0" y="4"/>
                    <a:pt x="3" y="10"/>
                  </a:cubicBezTo>
                  <a:cubicBezTo>
                    <a:pt x="6" y="16"/>
                    <a:pt x="15" y="20"/>
                    <a:pt x="23" y="20"/>
                  </a:cubicBezTo>
                  <a:cubicBezTo>
                    <a:pt x="32" y="20"/>
                    <a:pt x="37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5" name="íṣ1iďe">
              <a:extLst>
                <a:ext uri="{FF2B5EF4-FFF2-40B4-BE49-F238E27FC236}">
                  <a16:creationId xmlns:a16="http://schemas.microsoft.com/office/drawing/2014/main" id="{06D7838C-B45D-49FB-85F1-7240726E18C6}"/>
                </a:ext>
              </a:extLst>
            </p:cNvPr>
            <p:cNvSpPr/>
            <p:nvPr/>
          </p:nvSpPr>
          <p:spPr bwMode="auto">
            <a:xfrm>
              <a:off x="9236381" y="2623495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13 w 36"/>
                <a:gd name="T3" fmla="*/ 0 h 20"/>
                <a:gd name="T4" fmla="*/ 2 w 36"/>
                <a:gd name="T5" fmla="*/ 10 h 20"/>
                <a:gd name="T6" fmla="*/ 2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1" y="4"/>
                    <a:pt x="21" y="0"/>
                    <a:pt x="13" y="0"/>
                  </a:cubicBezTo>
                  <a:cubicBezTo>
                    <a:pt x="4" y="0"/>
                    <a:pt x="0" y="4"/>
                    <a:pt x="2" y="10"/>
                  </a:cubicBezTo>
                  <a:cubicBezTo>
                    <a:pt x="5" y="16"/>
                    <a:pt x="14" y="20"/>
                    <a:pt x="23" y="20"/>
                  </a:cubicBezTo>
                  <a:cubicBezTo>
                    <a:pt x="32" y="20"/>
                    <a:pt x="36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6" name="ïŝḷíḋè">
              <a:extLst>
                <a:ext uri="{FF2B5EF4-FFF2-40B4-BE49-F238E27FC236}">
                  <a16:creationId xmlns:a16="http://schemas.microsoft.com/office/drawing/2014/main" id="{1352C537-8833-4F8F-9B7E-FC7F1191399E}"/>
                </a:ext>
              </a:extLst>
            </p:cNvPr>
            <p:cNvSpPr/>
            <p:nvPr/>
          </p:nvSpPr>
          <p:spPr bwMode="auto">
            <a:xfrm>
              <a:off x="8856816" y="2714528"/>
              <a:ext cx="135779" cy="80233"/>
            </a:xfrm>
            <a:custGeom>
              <a:avLst/>
              <a:gdLst>
                <a:gd name="T0" fmla="*/ 34 w 37"/>
                <a:gd name="T1" fmla="*/ 11 h 22"/>
                <a:gd name="T2" fmla="*/ 14 w 37"/>
                <a:gd name="T3" fmla="*/ 0 h 22"/>
                <a:gd name="T4" fmla="*/ 3 w 37"/>
                <a:gd name="T5" fmla="*/ 11 h 22"/>
                <a:gd name="T6" fmla="*/ 23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5" y="17"/>
                    <a:pt x="14" y="22"/>
                    <a:pt x="23" y="22"/>
                  </a:cubicBezTo>
                  <a:cubicBezTo>
                    <a:pt x="32" y="22"/>
                    <a:pt x="37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7" name="işḷîdè">
              <a:extLst>
                <a:ext uri="{FF2B5EF4-FFF2-40B4-BE49-F238E27FC236}">
                  <a16:creationId xmlns:a16="http://schemas.microsoft.com/office/drawing/2014/main" id="{B1F7A4DC-BA0B-4663-967D-7CEB6F47EEA3}"/>
                </a:ext>
              </a:extLst>
            </p:cNvPr>
            <p:cNvSpPr/>
            <p:nvPr/>
          </p:nvSpPr>
          <p:spPr bwMode="auto">
            <a:xfrm>
              <a:off x="8998767" y="2714528"/>
              <a:ext cx="135779" cy="80233"/>
            </a:xfrm>
            <a:custGeom>
              <a:avLst/>
              <a:gdLst>
                <a:gd name="T0" fmla="*/ 34 w 37"/>
                <a:gd name="T1" fmla="*/ 11 h 22"/>
                <a:gd name="T2" fmla="*/ 13 w 37"/>
                <a:gd name="T3" fmla="*/ 0 h 22"/>
                <a:gd name="T4" fmla="*/ 2 w 37"/>
                <a:gd name="T5" fmla="*/ 11 h 22"/>
                <a:gd name="T6" fmla="*/ 23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1" y="5"/>
                    <a:pt x="22" y="0"/>
                    <a:pt x="13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5" y="17"/>
                    <a:pt x="14" y="22"/>
                    <a:pt x="23" y="22"/>
                  </a:cubicBezTo>
                  <a:cubicBezTo>
                    <a:pt x="32" y="22"/>
                    <a:pt x="37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8" name="ïsľïḍé">
              <a:extLst>
                <a:ext uri="{FF2B5EF4-FFF2-40B4-BE49-F238E27FC236}">
                  <a16:creationId xmlns:a16="http://schemas.microsoft.com/office/drawing/2014/main" id="{33066B89-ADF0-4327-A859-39FB73545CA3}"/>
                </a:ext>
              </a:extLst>
            </p:cNvPr>
            <p:cNvSpPr/>
            <p:nvPr/>
          </p:nvSpPr>
          <p:spPr bwMode="auto">
            <a:xfrm>
              <a:off x="8896932" y="2810191"/>
              <a:ext cx="135779" cy="80233"/>
            </a:xfrm>
            <a:custGeom>
              <a:avLst/>
              <a:gdLst>
                <a:gd name="T0" fmla="*/ 35 w 37"/>
                <a:gd name="T1" fmla="*/ 11 h 22"/>
                <a:gd name="T2" fmla="*/ 14 w 37"/>
                <a:gd name="T3" fmla="*/ 0 h 22"/>
                <a:gd name="T4" fmla="*/ 3 w 37"/>
                <a:gd name="T5" fmla="*/ 11 h 22"/>
                <a:gd name="T6" fmla="*/ 24 w 37"/>
                <a:gd name="T7" fmla="*/ 22 h 22"/>
                <a:gd name="T8" fmla="*/ 35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5" y="17"/>
                    <a:pt x="15" y="22"/>
                    <a:pt x="24" y="22"/>
                  </a:cubicBezTo>
                  <a:cubicBezTo>
                    <a:pt x="32" y="22"/>
                    <a:pt x="37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9" name="işlïḑe">
              <a:extLst>
                <a:ext uri="{FF2B5EF4-FFF2-40B4-BE49-F238E27FC236}">
                  <a16:creationId xmlns:a16="http://schemas.microsoft.com/office/drawing/2014/main" id="{9BE61334-990F-41C1-8BBC-8F92A3FE4B20}"/>
                </a:ext>
              </a:extLst>
            </p:cNvPr>
            <p:cNvSpPr/>
            <p:nvPr/>
          </p:nvSpPr>
          <p:spPr bwMode="auto">
            <a:xfrm>
              <a:off x="9038883" y="2810191"/>
              <a:ext cx="138865" cy="80233"/>
            </a:xfrm>
            <a:custGeom>
              <a:avLst/>
              <a:gdLst>
                <a:gd name="T0" fmla="*/ 35 w 38"/>
                <a:gd name="T1" fmla="*/ 11 h 22"/>
                <a:gd name="T2" fmla="*/ 14 w 38"/>
                <a:gd name="T3" fmla="*/ 0 h 22"/>
                <a:gd name="T4" fmla="*/ 3 w 38"/>
                <a:gd name="T5" fmla="*/ 11 h 22"/>
                <a:gd name="T6" fmla="*/ 24 w 38"/>
                <a:gd name="T7" fmla="*/ 22 h 22"/>
                <a:gd name="T8" fmla="*/ 35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6" y="17"/>
                    <a:pt x="15" y="22"/>
                    <a:pt x="24" y="22"/>
                  </a:cubicBezTo>
                  <a:cubicBezTo>
                    <a:pt x="33" y="22"/>
                    <a:pt x="38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0" name="íś1íḍé">
              <a:extLst>
                <a:ext uri="{FF2B5EF4-FFF2-40B4-BE49-F238E27FC236}">
                  <a16:creationId xmlns:a16="http://schemas.microsoft.com/office/drawing/2014/main" id="{8947E1C9-44B2-4422-9785-0B77F9B05183}"/>
                </a:ext>
              </a:extLst>
            </p:cNvPr>
            <p:cNvSpPr/>
            <p:nvPr/>
          </p:nvSpPr>
          <p:spPr bwMode="auto">
            <a:xfrm>
              <a:off x="8940135" y="2907397"/>
              <a:ext cx="135779" cy="84863"/>
            </a:xfrm>
            <a:custGeom>
              <a:avLst/>
              <a:gdLst>
                <a:gd name="T0" fmla="*/ 35 w 37"/>
                <a:gd name="T1" fmla="*/ 11 h 23"/>
                <a:gd name="T2" fmla="*/ 14 w 37"/>
                <a:gd name="T3" fmla="*/ 0 h 23"/>
                <a:gd name="T4" fmla="*/ 2 w 37"/>
                <a:gd name="T5" fmla="*/ 11 h 23"/>
                <a:gd name="T6" fmla="*/ 23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5" y="18"/>
                    <a:pt x="14" y="23"/>
                    <a:pt x="23" y="23"/>
                  </a:cubicBezTo>
                  <a:cubicBezTo>
                    <a:pt x="32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1" name="îṧlïḓê">
              <a:extLst>
                <a:ext uri="{FF2B5EF4-FFF2-40B4-BE49-F238E27FC236}">
                  <a16:creationId xmlns:a16="http://schemas.microsoft.com/office/drawing/2014/main" id="{1493BBA3-AEAE-43CE-8993-996934C31631}"/>
                </a:ext>
              </a:extLst>
            </p:cNvPr>
            <p:cNvSpPr/>
            <p:nvPr/>
          </p:nvSpPr>
          <p:spPr bwMode="auto">
            <a:xfrm>
              <a:off x="7809155" y="3010774"/>
              <a:ext cx="135779" cy="83319"/>
            </a:xfrm>
            <a:custGeom>
              <a:avLst/>
              <a:gdLst>
                <a:gd name="T0" fmla="*/ 35 w 37"/>
                <a:gd name="T1" fmla="*/ 11 h 23"/>
                <a:gd name="T2" fmla="*/ 15 w 37"/>
                <a:gd name="T3" fmla="*/ 0 h 23"/>
                <a:gd name="T4" fmla="*/ 2 w 37"/>
                <a:gd name="T5" fmla="*/ 11 h 23"/>
                <a:gd name="T6" fmla="*/ 22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8"/>
                    <a:pt x="12" y="23"/>
                    <a:pt x="22" y="23"/>
                  </a:cubicBezTo>
                  <a:cubicBezTo>
                    <a:pt x="31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2" name="ïṩḷîḋe">
              <a:extLst>
                <a:ext uri="{FF2B5EF4-FFF2-40B4-BE49-F238E27FC236}">
                  <a16:creationId xmlns:a16="http://schemas.microsoft.com/office/drawing/2014/main" id="{1DC28BC5-01BE-498E-B50D-249C1FB1150C}"/>
                </a:ext>
              </a:extLst>
            </p:cNvPr>
            <p:cNvSpPr/>
            <p:nvPr/>
          </p:nvSpPr>
          <p:spPr bwMode="auto">
            <a:xfrm>
              <a:off x="7955735" y="3010774"/>
              <a:ext cx="134237" cy="83319"/>
            </a:xfrm>
            <a:custGeom>
              <a:avLst/>
              <a:gdLst>
                <a:gd name="T0" fmla="*/ 35 w 37"/>
                <a:gd name="T1" fmla="*/ 11 h 23"/>
                <a:gd name="T2" fmla="*/ 15 w 37"/>
                <a:gd name="T3" fmla="*/ 0 h 23"/>
                <a:gd name="T4" fmla="*/ 2 w 37"/>
                <a:gd name="T5" fmla="*/ 11 h 23"/>
                <a:gd name="T6" fmla="*/ 22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2" y="11"/>
                  </a:cubicBezTo>
                  <a:cubicBezTo>
                    <a:pt x="4" y="18"/>
                    <a:pt x="13" y="23"/>
                    <a:pt x="22" y="23"/>
                  </a:cubicBezTo>
                  <a:cubicBezTo>
                    <a:pt x="31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3" name="îṩḷîdé">
              <a:extLst>
                <a:ext uri="{FF2B5EF4-FFF2-40B4-BE49-F238E27FC236}">
                  <a16:creationId xmlns:a16="http://schemas.microsoft.com/office/drawing/2014/main" id="{98DB4391-7907-4429-AF50-C657D0948D5C}"/>
                </a:ext>
              </a:extLst>
            </p:cNvPr>
            <p:cNvSpPr/>
            <p:nvPr/>
          </p:nvSpPr>
          <p:spPr bwMode="auto">
            <a:xfrm>
              <a:off x="8105400" y="3010774"/>
              <a:ext cx="131151" cy="83319"/>
            </a:xfrm>
            <a:custGeom>
              <a:avLst/>
              <a:gdLst>
                <a:gd name="T0" fmla="*/ 34 w 36"/>
                <a:gd name="T1" fmla="*/ 11 h 23"/>
                <a:gd name="T2" fmla="*/ 14 w 36"/>
                <a:gd name="T3" fmla="*/ 0 h 23"/>
                <a:gd name="T4" fmla="*/ 1 w 36"/>
                <a:gd name="T5" fmla="*/ 11 h 23"/>
                <a:gd name="T6" fmla="*/ 22 w 36"/>
                <a:gd name="T7" fmla="*/ 23 h 23"/>
                <a:gd name="T8" fmla="*/ 34 w 36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34" y="11"/>
                  </a:moveTo>
                  <a:cubicBezTo>
                    <a:pt x="32" y="5"/>
                    <a:pt x="23" y="0"/>
                    <a:pt x="14" y="0"/>
                  </a:cubicBezTo>
                  <a:cubicBezTo>
                    <a:pt x="5" y="0"/>
                    <a:pt x="0" y="5"/>
                    <a:pt x="1" y="11"/>
                  </a:cubicBezTo>
                  <a:cubicBezTo>
                    <a:pt x="3" y="18"/>
                    <a:pt x="12" y="23"/>
                    <a:pt x="22" y="23"/>
                  </a:cubicBezTo>
                  <a:cubicBezTo>
                    <a:pt x="31" y="23"/>
                    <a:pt x="36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4" name="îŝlíďê">
              <a:extLst>
                <a:ext uri="{FF2B5EF4-FFF2-40B4-BE49-F238E27FC236}">
                  <a16:creationId xmlns:a16="http://schemas.microsoft.com/office/drawing/2014/main" id="{8A7F5F7A-D7A2-4FFE-A786-0C82969A84A4}"/>
                </a:ext>
              </a:extLst>
            </p:cNvPr>
            <p:cNvSpPr/>
            <p:nvPr/>
          </p:nvSpPr>
          <p:spPr bwMode="auto">
            <a:xfrm>
              <a:off x="8397018" y="3010774"/>
              <a:ext cx="135779" cy="83319"/>
            </a:xfrm>
            <a:custGeom>
              <a:avLst/>
              <a:gdLst>
                <a:gd name="T0" fmla="*/ 35 w 37"/>
                <a:gd name="T1" fmla="*/ 11 h 23"/>
                <a:gd name="T2" fmla="*/ 14 w 37"/>
                <a:gd name="T3" fmla="*/ 0 h 23"/>
                <a:gd name="T4" fmla="*/ 2 w 37"/>
                <a:gd name="T5" fmla="*/ 11 h 23"/>
                <a:gd name="T6" fmla="*/ 23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3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4" y="18"/>
                    <a:pt x="13" y="23"/>
                    <a:pt x="23" y="23"/>
                  </a:cubicBezTo>
                  <a:cubicBezTo>
                    <a:pt x="32" y="23"/>
                    <a:pt x="37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ïSlîďe">
              <a:extLst>
                <a:ext uri="{FF2B5EF4-FFF2-40B4-BE49-F238E27FC236}">
                  <a16:creationId xmlns:a16="http://schemas.microsoft.com/office/drawing/2014/main" id="{9FC63190-044D-47DA-AABC-D1F01D59E5D5}"/>
                </a:ext>
              </a:extLst>
            </p:cNvPr>
            <p:cNvSpPr/>
            <p:nvPr/>
          </p:nvSpPr>
          <p:spPr bwMode="auto">
            <a:xfrm>
              <a:off x="8543597" y="3010774"/>
              <a:ext cx="138865" cy="83319"/>
            </a:xfrm>
            <a:custGeom>
              <a:avLst/>
              <a:gdLst>
                <a:gd name="T0" fmla="*/ 35 w 38"/>
                <a:gd name="T1" fmla="*/ 11 h 23"/>
                <a:gd name="T2" fmla="*/ 14 w 38"/>
                <a:gd name="T3" fmla="*/ 0 h 23"/>
                <a:gd name="T4" fmla="*/ 2 w 38"/>
                <a:gd name="T5" fmla="*/ 11 h 23"/>
                <a:gd name="T6" fmla="*/ 23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3" y="5"/>
                    <a:pt x="23" y="0"/>
                    <a:pt x="14" y="0"/>
                  </a:cubicBezTo>
                  <a:cubicBezTo>
                    <a:pt x="5" y="0"/>
                    <a:pt x="0" y="5"/>
                    <a:pt x="2" y="11"/>
                  </a:cubicBezTo>
                  <a:cubicBezTo>
                    <a:pt x="5" y="18"/>
                    <a:pt x="14" y="23"/>
                    <a:pt x="23" y="23"/>
                  </a:cubicBezTo>
                  <a:cubicBezTo>
                    <a:pt x="32" y="23"/>
                    <a:pt x="38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iṧļiďè">
              <a:extLst>
                <a:ext uri="{FF2B5EF4-FFF2-40B4-BE49-F238E27FC236}">
                  <a16:creationId xmlns:a16="http://schemas.microsoft.com/office/drawing/2014/main" id="{E89C33EA-8742-4D18-9918-924A2F4F5006}"/>
                </a:ext>
              </a:extLst>
            </p:cNvPr>
            <p:cNvSpPr/>
            <p:nvPr/>
          </p:nvSpPr>
          <p:spPr bwMode="auto">
            <a:xfrm>
              <a:off x="8688634" y="3010774"/>
              <a:ext cx="138865" cy="83319"/>
            </a:xfrm>
            <a:custGeom>
              <a:avLst/>
              <a:gdLst>
                <a:gd name="T0" fmla="*/ 35 w 38"/>
                <a:gd name="T1" fmla="*/ 11 h 23"/>
                <a:gd name="T2" fmla="*/ 14 w 38"/>
                <a:gd name="T3" fmla="*/ 0 h 23"/>
                <a:gd name="T4" fmla="*/ 3 w 38"/>
                <a:gd name="T5" fmla="*/ 11 h 23"/>
                <a:gd name="T6" fmla="*/ 24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3" y="5"/>
                    <a:pt x="23" y="0"/>
                    <a:pt x="14" y="0"/>
                  </a:cubicBezTo>
                  <a:cubicBezTo>
                    <a:pt x="5" y="0"/>
                    <a:pt x="0" y="5"/>
                    <a:pt x="3" y="11"/>
                  </a:cubicBezTo>
                  <a:cubicBezTo>
                    <a:pt x="5" y="18"/>
                    <a:pt x="14" y="23"/>
                    <a:pt x="24" y="23"/>
                  </a:cubicBezTo>
                  <a:cubicBezTo>
                    <a:pt x="33" y="23"/>
                    <a:pt x="38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7" name="işľîďê">
              <a:extLst>
                <a:ext uri="{FF2B5EF4-FFF2-40B4-BE49-F238E27FC236}">
                  <a16:creationId xmlns:a16="http://schemas.microsoft.com/office/drawing/2014/main" id="{12C5B46A-195E-448B-9030-335868E6D549}"/>
                </a:ext>
              </a:extLst>
            </p:cNvPr>
            <p:cNvSpPr/>
            <p:nvPr/>
          </p:nvSpPr>
          <p:spPr bwMode="auto">
            <a:xfrm>
              <a:off x="7838471" y="3112609"/>
              <a:ext cx="135779" cy="87948"/>
            </a:xfrm>
            <a:custGeom>
              <a:avLst/>
              <a:gdLst>
                <a:gd name="T0" fmla="*/ 35 w 37"/>
                <a:gd name="T1" fmla="*/ 12 h 24"/>
                <a:gd name="T2" fmla="*/ 15 w 37"/>
                <a:gd name="T3" fmla="*/ 0 h 24"/>
                <a:gd name="T4" fmla="*/ 2 w 37"/>
                <a:gd name="T5" fmla="*/ 12 h 24"/>
                <a:gd name="T6" fmla="*/ 21 w 37"/>
                <a:gd name="T7" fmla="*/ 24 h 24"/>
                <a:gd name="T8" fmla="*/ 35 w 3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35" y="12"/>
                  </a:moveTo>
                  <a:cubicBezTo>
                    <a:pt x="33" y="6"/>
                    <a:pt x="24" y="0"/>
                    <a:pt x="15" y="0"/>
                  </a:cubicBezTo>
                  <a:cubicBezTo>
                    <a:pt x="6" y="0"/>
                    <a:pt x="0" y="6"/>
                    <a:pt x="2" y="12"/>
                  </a:cubicBezTo>
                  <a:cubicBezTo>
                    <a:pt x="3" y="19"/>
                    <a:pt x="12" y="24"/>
                    <a:pt x="21" y="24"/>
                  </a:cubicBezTo>
                  <a:cubicBezTo>
                    <a:pt x="31" y="24"/>
                    <a:pt x="37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8" name="ïṩḷiḋe">
              <a:extLst>
                <a:ext uri="{FF2B5EF4-FFF2-40B4-BE49-F238E27FC236}">
                  <a16:creationId xmlns:a16="http://schemas.microsoft.com/office/drawing/2014/main" id="{61586200-F189-4256-8AF5-33D6511AB017}"/>
                </a:ext>
              </a:extLst>
            </p:cNvPr>
            <p:cNvSpPr/>
            <p:nvPr/>
          </p:nvSpPr>
          <p:spPr bwMode="auto">
            <a:xfrm>
              <a:off x="7988136" y="3112609"/>
              <a:ext cx="135779" cy="87948"/>
            </a:xfrm>
            <a:custGeom>
              <a:avLst/>
              <a:gdLst>
                <a:gd name="T0" fmla="*/ 35 w 37"/>
                <a:gd name="T1" fmla="*/ 12 h 24"/>
                <a:gd name="T2" fmla="*/ 15 w 37"/>
                <a:gd name="T3" fmla="*/ 0 h 24"/>
                <a:gd name="T4" fmla="*/ 1 w 37"/>
                <a:gd name="T5" fmla="*/ 12 h 24"/>
                <a:gd name="T6" fmla="*/ 22 w 37"/>
                <a:gd name="T7" fmla="*/ 24 h 24"/>
                <a:gd name="T8" fmla="*/ 35 w 3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35" y="12"/>
                  </a:moveTo>
                  <a:cubicBezTo>
                    <a:pt x="33" y="6"/>
                    <a:pt x="24" y="0"/>
                    <a:pt x="15" y="0"/>
                  </a:cubicBezTo>
                  <a:cubicBezTo>
                    <a:pt x="5" y="0"/>
                    <a:pt x="0" y="6"/>
                    <a:pt x="1" y="12"/>
                  </a:cubicBezTo>
                  <a:cubicBezTo>
                    <a:pt x="3" y="19"/>
                    <a:pt x="12" y="24"/>
                    <a:pt x="22" y="24"/>
                  </a:cubicBezTo>
                  <a:cubicBezTo>
                    <a:pt x="31" y="24"/>
                    <a:pt x="37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9" name="íŝ1îďé">
              <a:extLst>
                <a:ext uri="{FF2B5EF4-FFF2-40B4-BE49-F238E27FC236}">
                  <a16:creationId xmlns:a16="http://schemas.microsoft.com/office/drawing/2014/main" id="{72ADB364-6BB0-47DB-A78B-85DB99832090}"/>
                </a:ext>
              </a:extLst>
            </p:cNvPr>
            <p:cNvSpPr/>
            <p:nvPr/>
          </p:nvSpPr>
          <p:spPr bwMode="auto">
            <a:xfrm>
              <a:off x="8434048" y="3112609"/>
              <a:ext cx="138865" cy="87948"/>
            </a:xfrm>
            <a:custGeom>
              <a:avLst/>
              <a:gdLst>
                <a:gd name="T0" fmla="*/ 35 w 38"/>
                <a:gd name="T1" fmla="*/ 12 h 24"/>
                <a:gd name="T2" fmla="*/ 14 w 38"/>
                <a:gd name="T3" fmla="*/ 0 h 24"/>
                <a:gd name="T4" fmla="*/ 2 w 38"/>
                <a:gd name="T5" fmla="*/ 12 h 24"/>
                <a:gd name="T6" fmla="*/ 23 w 38"/>
                <a:gd name="T7" fmla="*/ 24 h 24"/>
                <a:gd name="T8" fmla="*/ 35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5" y="12"/>
                  </a:moveTo>
                  <a:cubicBezTo>
                    <a:pt x="33" y="6"/>
                    <a:pt x="23" y="0"/>
                    <a:pt x="14" y="0"/>
                  </a:cubicBezTo>
                  <a:cubicBezTo>
                    <a:pt x="5" y="0"/>
                    <a:pt x="0" y="6"/>
                    <a:pt x="2" y="12"/>
                  </a:cubicBezTo>
                  <a:cubicBezTo>
                    <a:pt x="4" y="19"/>
                    <a:pt x="13" y="24"/>
                    <a:pt x="23" y="24"/>
                  </a:cubicBezTo>
                  <a:cubicBezTo>
                    <a:pt x="32" y="24"/>
                    <a:pt x="38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0" name="íśḷíďé">
              <a:extLst>
                <a:ext uri="{FF2B5EF4-FFF2-40B4-BE49-F238E27FC236}">
                  <a16:creationId xmlns:a16="http://schemas.microsoft.com/office/drawing/2014/main" id="{D11B87EB-856A-4C62-9BEC-DC4C5808A722}"/>
                </a:ext>
              </a:extLst>
            </p:cNvPr>
            <p:cNvSpPr/>
            <p:nvPr/>
          </p:nvSpPr>
          <p:spPr bwMode="auto">
            <a:xfrm>
              <a:off x="8579085" y="3112609"/>
              <a:ext cx="138865" cy="87948"/>
            </a:xfrm>
            <a:custGeom>
              <a:avLst/>
              <a:gdLst>
                <a:gd name="T0" fmla="*/ 36 w 38"/>
                <a:gd name="T1" fmla="*/ 12 h 24"/>
                <a:gd name="T2" fmla="*/ 15 w 38"/>
                <a:gd name="T3" fmla="*/ 0 h 24"/>
                <a:gd name="T4" fmla="*/ 3 w 38"/>
                <a:gd name="T5" fmla="*/ 12 h 24"/>
                <a:gd name="T6" fmla="*/ 24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3" y="6"/>
                    <a:pt x="24" y="0"/>
                    <a:pt x="15" y="0"/>
                  </a:cubicBezTo>
                  <a:cubicBezTo>
                    <a:pt x="6" y="0"/>
                    <a:pt x="0" y="6"/>
                    <a:pt x="3" y="12"/>
                  </a:cubicBezTo>
                  <a:cubicBezTo>
                    <a:pt x="5" y="19"/>
                    <a:pt x="15" y="24"/>
                    <a:pt x="24" y="24"/>
                  </a:cubicBezTo>
                  <a:cubicBezTo>
                    <a:pt x="33" y="24"/>
                    <a:pt x="38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1" name="îsľïḍè">
              <a:extLst>
                <a:ext uri="{FF2B5EF4-FFF2-40B4-BE49-F238E27FC236}">
                  <a16:creationId xmlns:a16="http://schemas.microsoft.com/office/drawing/2014/main" id="{F846045B-1F5B-4218-85B8-85BACA87A2B5}"/>
                </a:ext>
              </a:extLst>
            </p:cNvPr>
            <p:cNvSpPr/>
            <p:nvPr/>
          </p:nvSpPr>
          <p:spPr bwMode="auto">
            <a:xfrm>
              <a:off x="8728751" y="3112609"/>
              <a:ext cx="138865" cy="87948"/>
            </a:xfrm>
            <a:custGeom>
              <a:avLst/>
              <a:gdLst>
                <a:gd name="T0" fmla="*/ 36 w 38"/>
                <a:gd name="T1" fmla="*/ 12 h 24"/>
                <a:gd name="T2" fmla="*/ 15 w 38"/>
                <a:gd name="T3" fmla="*/ 0 h 24"/>
                <a:gd name="T4" fmla="*/ 3 w 38"/>
                <a:gd name="T5" fmla="*/ 12 h 24"/>
                <a:gd name="T6" fmla="*/ 24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3" y="6"/>
                    <a:pt x="24" y="0"/>
                    <a:pt x="15" y="0"/>
                  </a:cubicBezTo>
                  <a:cubicBezTo>
                    <a:pt x="5" y="0"/>
                    <a:pt x="0" y="6"/>
                    <a:pt x="3" y="12"/>
                  </a:cubicBezTo>
                  <a:cubicBezTo>
                    <a:pt x="5" y="19"/>
                    <a:pt x="15" y="24"/>
                    <a:pt x="24" y="24"/>
                  </a:cubicBezTo>
                  <a:cubicBezTo>
                    <a:pt x="33" y="24"/>
                    <a:pt x="38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2" name="íṣļíḍe">
              <a:extLst>
                <a:ext uri="{FF2B5EF4-FFF2-40B4-BE49-F238E27FC236}">
                  <a16:creationId xmlns:a16="http://schemas.microsoft.com/office/drawing/2014/main" id="{96D5E33E-148F-40C6-B9A7-D71027611E7F}"/>
                </a:ext>
              </a:extLst>
            </p:cNvPr>
            <p:cNvSpPr/>
            <p:nvPr/>
          </p:nvSpPr>
          <p:spPr bwMode="auto">
            <a:xfrm>
              <a:off x="8878417" y="3112609"/>
              <a:ext cx="138865" cy="87948"/>
            </a:xfrm>
            <a:custGeom>
              <a:avLst/>
              <a:gdLst>
                <a:gd name="T0" fmla="*/ 36 w 38"/>
                <a:gd name="T1" fmla="*/ 12 h 24"/>
                <a:gd name="T2" fmla="*/ 14 w 38"/>
                <a:gd name="T3" fmla="*/ 0 h 24"/>
                <a:gd name="T4" fmla="*/ 2 w 38"/>
                <a:gd name="T5" fmla="*/ 12 h 24"/>
                <a:gd name="T6" fmla="*/ 24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3" y="6"/>
                    <a:pt x="23" y="0"/>
                    <a:pt x="14" y="0"/>
                  </a:cubicBezTo>
                  <a:cubicBezTo>
                    <a:pt x="5" y="0"/>
                    <a:pt x="0" y="6"/>
                    <a:pt x="2" y="12"/>
                  </a:cubicBezTo>
                  <a:cubicBezTo>
                    <a:pt x="5" y="19"/>
                    <a:pt x="15" y="24"/>
                    <a:pt x="24" y="24"/>
                  </a:cubicBezTo>
                  <a:cubicBezTo>
                    <a:pt x="33" y="24"/>
                    <a:pt x="38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3" name="iSḷíḑé">
              <a:extLst>
                <a:ext uri="{FF2B5EF4-FFF2-40B4-BE49-F238E27FC236}">
                  <a16:creationId xmlns:a16="http://schemas.microsoft.com/office/drawing/2014/main" id="{70B2A433-D253-425E-9198-36582520DF25}"/>
                </a:ext>
              </a:extLst>
            </p:cNvPr>
            <p:cNvSpPr/>
            <p:nvPr/>
          </p:nvSpPr>
          <p:spPr bwMode="auto">
            <a:xfrm>
              <a:off x="7867787" y="3222158"/>
              <a:ext cx="135779" cy="87948"/>
            </a:xfrm>
            <a:custGeom>
              <a:avLst/>
              <a:gdLst>
                <a:gd name="T0" fmla="*/ 35 w 37"/>
                <a:gd name="T1" fmla="*/ 12 h 24"/>
                <a:gd name="T2" fmla="*/ 15 w 37"/>
                <a:gd name="T3" fmla="*/ 0 h 24"/>
                <a:gd name="T4" fmla="*/ 1 w 37"/>
                <a:gd name="T5" fmla="*/ 12 h 24"/>
                <a:gd name="T6" fmla="*/ 22 w 37"/>
                <a:gd name="T7" fmla="*/ 24 h 24"/>
                <a:gd name="T8" fmla="*/ 35 w 37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4">
                  <a:moveTo>
                    <a:pt x="35" y="12"/>
                  </a:moveTo>
                  <a:cubicBezTo>
                    <a:pt x="33" y="5"/>
                    <a:pt x="24" y="0"/>
                    <a:pt x="15" y="0"/>
                  </a:cubicBezTo>
                  <a:cubicBezTo>
                    <a:pt x="6" y="0"/>
                    <a:pt x="0" y="5"/>
                    <a:pt x="1" y="12"/>
                  </a:cubicBezTo>
                  <a:cubicBezTo>
                    <a:pt x="3" y="19"/>
                    <a:pt x="12" y="24"/>
                    <a:pt x="22" y="24"/>
                  </a:cubicBezTo>
                  <a:cubicBezTo>
                    <a:pt x="31" y="24"/>
                    <a:pt x="37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4" name="iṧḷiḋè">
              <a:extLst>
                <a:ext uri="{FF2B5EF4-FFF2-40B4-BE49-F238E27FC236}">
                  <a16:creationId xmlns:a16="http://schemas.microsoft.com/office/drawing/2014/main" id="{9AA22602-08FB-4159-AB0C-7900E9BD0758}"/>
                </a:ext>
              </a:extLst>
            </p:cNvPr>
            <p:cNvSpPr/>
            <p:nvPr/>
          </p:nvSpPr>
          <p:spPr bwMode="auto">
            <a:xfrm>
              <a:off x="8017453" y="3222158"/>
              <a:ext cx="138865" cy="87948"/>
            </a:xfrm>
            <a:custGeom>
              <a:avLst/>
              <a:gdLst>
                <a:gd name="T0" fmla="*/ 36 w 38"/>
                <a:gd name="T1" fmla="*/ 12 h 24"/>
                <a:gd name="T2" fmla="*/ 15 w 38"/>
                <a:gd name="T3" fmla="*/ 0 h 24"/>
                <a:gd name="T4" fmla="*/ 2 w 38"/>
                <a:gd name="T5" fmla="*/ 12 h 24"/>
                <a:gd name="T6" fmla="*/ 22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4" y="5"/>
                    <a:pt x="24" y="0"/>
                    <a:pt x="15" y="0"/>
                  </a:cubicBezTo>
                  <a:cubicBezTo>
                    <a:pt x="6" y="0"/>
                    <a:pt x="0" y="5"/>
                    <a:pt x="2" y="12"/>
                  </a:cubicBezTo>
                  <a:cubicBezTo>
                    <a:pt x="4" y="19"/>
                    <a:pt x="13" y="24"/>
                    <a:pt x="22" y="24"/>
                  </a:cubicBezTo>
                  <a:cubicBezTo>
                    <a:pt x="32" y="24"/>
                    <a:pt x="38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5" name="ïṣḻïḓé">
              <a:extLst>
                <a:ext uri="{FF2B5EF4-FFF2-40B4-BE49-F238E27FC236}">
                  <a16:creationId xmlns:a16="http://schemas.microsoft.com/office/drawing/2014/main" id="{B3D896FD-4FDA-4B20-B42D-54AEAF7F3DE4}"/>
                </a:ext>
              </a:extLst>
            </p:cNvPr>
            <p:cNvSpPr/>
            <p:nvPr/>
          </p:nvSpPr>
          <p:spPr bwMode="auto">
            <a:xfrm>
              <a:off x="8619202" y="3222158"/>
              <a:ext cx="143495" cy="87948"/>
            </a:xfrm>
            <a:custGeom>
              <a:avLst/>
              <a:gdLst>
                <a:gd name="T0" fmla="*/ 36 w 39"/>
                <a:gd name="T1" fmla="*/ 12 h 24"/>
                <a:gd name="T2" fmla="*/ 15 w 39"/>
                <a:gd name="T3" fmla="*/ 0 h 24"/>
                <a:gd name="T4" fmla="*/ 2 w 39"/>
                <a:gd name="T5" fmla="*/ 12 h 24"/>
                <a:gd name="T6" fmla="*/ 24 w 39"/>
                <a:gd name="T7" fmla="*/ 24 h 24"/>
                <a:gd name="T8" fmla="*/ 36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6" y="12"/>
                  </a:moveTo>
                  <a:cubicBezTo>
                    <a:pt x="34" y="5"/>
                    <a:pt x="24" y="0"/>
                    <a:pt x="15" y="0"/>
                  </a:cubicBezTo>
                  <a:cubicBezTo>
                    <a:pt x="5" y="0"/>
                    <a:pt x="0" y="5"/>
                    <a:pt x="2" y="12"/>
                  </a:cubicBezTo>
                  <a:cubicBezTo>
                    <a:pt x="5" y="19"/>
                    <a:pt x="14" y="24"/>
                    <a:pt x="24" y="24"/>
                  </a:cubicBezTo>
                  <a:cubicBezTo>
                    <a:pt x="33" y="24"/>
                    <a:pt x="39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6" name="íṧ1ïḓê">
              <a:extLst>
                <a:ext uri="{FF2B5EF4-FFF2-40B4-BE49-F238E27FC236}">
                  <a16:creationId xmlns:a16="http://schemas.microsoft.com/office/drawing/2014/main" id="{79DBC406-9EEB-4215-ADF1-8604423EFD4A}"/>
                </a:ext>
              </a:extLst>
            </p:cNvPr>
            <p:cNvSpPr/>
            <p:nvPr/>
          </p:nvSpPr>
          <p:spPr bwMode="auto">
            <a:xfrm>
              <a:off x="8768867" y="3222158"/>
              <a:ext cx="143495" cy="87948"/>
            </a:xfrm>
            <a:custGeom>
              <a:avLst/>
              <a:gdLst>
                <a:gd name="T0" fmla="*/ 37 w 39"/>
                <a:gd name="T1" fmla="*/ 12 h 24"/>
                <a:gd name="T2" fmla="*/ 15 w 39"/>
                <a:gd name="T3" fmla="*/ 0 h 24"/>
                <a:gd name="T4" fmla="*/ 3 w 39"/>
                <a:gd name="T5" fmla="*/ 12 h 24"/>
                <a:gd name="T6" fmla="*/ 24 w 39"/>
                <a:gd name="T7" fmla="*/ 24 h 24"/>
                <a:gd name="T8" fmla="*/ 37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7" y="12"/>
                  </a:moveTo>
                  <a:cubicBezTo>
                    <a:pt x="34" y="5"/>
                    <a:pt x="24" y="0"/>
                    <a:pt x="15" y="0"/>
                  </a:cubicBezTo>
                  <a:cubicBezTo>
                    <a:pt x="6" y="0"/>
                    <a:pt x="0" y="5"/>
                    <a:pt x="3" y="12"/>
                  </a:cubicBezTo>
                  <a:cubicBezTo>
                    <a:pt x="5" y="19"/>
                    <a:pt x="15" y="24"/>
                    <a:pt x="24" y="24"/>
                  </a:cubicBezTo>
                  <a:cubicBezTo>
                    <a:pt x="34" y="24"/>
                    <a:pt x="39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7" name="íS1íḓé">
              <a:extLst>
                <a:ext uri="{FF2B5EF4-FFF2-40B4-BE49-F238E27FC236}">
                  <a16:creationId xmlns:a16="http://schemas.microsoft.com/office/drawing/2014/main" id="{B85B6D1C-88FA-40C2-9A41-C8F1CC09E214}"/>
                </a:ext>
              </a:extLst>
            </p:cNvPr>
            <p:cNvSpPr/>
            <p:nvPr/>
          </p:nvSpPr>
          <p:spPr bwMode="auto">
            <a:xfrm>
              <a:off x="8918534" y="3222158"/>
              <a:ext cx="146580" cy="87948"/>
            </a:xfrm>
            <a:custGeom>
              <a:avLst/>
              <a:gdLst>
                <a:gd name="T0" fmla="*/ 37 w 40"/>
                <a:gd name="T1" fmla="*/ 12 h 24"/>
                <a:gd name="T2" fmla="*/ 15 w 40"/>
                <a:gd name="T3" fmla="*/ 0 h 24"/>
                <a:gd name="T4" fmla="*/ 3 w 40"/>
                <a:gd name="T5" fmla="*/ 12 h 24"/>
                <a:gd name="T6" fmla="*/ 25 w 40"/>
                <a:gd name="T7" fmla="*/ 24 h 24"/>
                <a:gd name="T8" fmla="*/ 37 w 40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37" y="12"/>
                  </a:moveTo>
                  <a:cubicBezTo>
                    <a:pt x="34" y="5"/>
                    <a:pt x="24" y="0"/>
                    <a:pt x="15" y="0"/>
                  </a:cubicBezTo>
                  <a:cubicBezTo>
                    <a:pt x="6" y="0"/>
                    <a:pt x="0" y="5"/>
                    <a:pt x="3" y="12"/>
                  </a:cubicBezTo>
                  <a:cubicBezTo>
                    <a:pt x="6" y="19"/>
                    <a:pt x="16" y="24"/>
                    <a:pt x="25" y="24"/>
                  </a:cubicBezTo>
                  <a:cubicBezTo>
                    <a:pt x="35" y="24"/>
                    <a:pt x="40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8" name="îSlïḍê">
              <a:extLst>
                <a:ext uri="{FF2B5EF4-FFF2-40B4-BE49-F238E27FC236}">
                  <a16:creationId xmlns:a16="http://schemas.microsoft.com/office/drawing/2014/main" id="{6DDCD543-8D87-49A4-B9BB-C46C7B69DC9E}"/>
                </a:ext>
              </a:extLst>
            </p:cNvPr>
            <p:cNvSpPr/>
            <p:nvPr/>
          </p:nvSpPr>
          <p:spPr bwMode="auto">
            <a:xfrm>
              <a:off x="7897103" y="3331707"/>
              <a:ext cx="138865" cy="91034"/>
            </a:xfrm>
            <a:custGeom>
              <a:avLst/>
              <a:gdLst>
                <a:gd name="T0" fmla="*/ 36 w 38"/>
                <a:gd name="T1" fmla="*/ 12 h 25"/>
                <a:gd name="T2" fmla="*/ 15 w 38"/>
                <a:gd name="T3" fmla="*/ 0 h 25"/>
                <a:gd name="T4" fmla="*/ 1 w 38"/>
                <a:gd name="T5" fmla="*/ 12 h 25"/>
                <a:gd name="T6" fmla="*/ 22 w 38"/>
                <a:gd name="T7" fmla="*/ 25 h 25"/>
                <a:gd name="T8" fmla="*/ 36 w 38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5">
                  <a:moveTo>
                    <a:pt x="36" y="12"/>
                  </a:moveTo>
                  <a:cubicBezTo>
                    <a:pt x="34" y="5"/>
                    <a:pt x="25" y="0"/>
                    <a:pt x="15" y="0"/>
                  </a:cubicBezTo>
                  <a:cubicBezTo>
                    <a:pt x="6" y="0"/>
                    <a:pt x="0" y="5"/>
                    <a:pt x="1" y="12"/>
                  </a:cubicBezTo>
                  <a:cubicBezTo>
                    <a:pt x="3" y="19"/>
                    <a:pt x="12" y="25"/>
                    <a:pt x="22" y="25"/>
                  </a:cubicBezTo>
                  <a:cubicBezTo>
                    <a:pt x="32" y="25"/>
                    <a:pt x="38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9" name="ïSļíḋe">
              <a:extLst>
                <a:ext uri="{FF2B5EF4-FFF2-40B4-BE49-F238E27FC236}">
                  <a16:creationId xmlns:a16="http://schemas.microsoft.com/office/drawing/2014/main" id="{0C8778BF-1DDE-4D01-9ED4-A1E442530CE6}"/>
                </a:ext>
              </a:extLst>
            </p:cNvPr>
            <p:cNvSpPr/>
            <p:nvPr/>
          </p:nvSpPr>
          <p:spPr bwMode="auto">
            <a:xfrm>
              <a:off x="8659319" y="3331707"/>
              <a:ext cx="143495" cy="91034"/>
            </a:xfrm>
            <a:custGeom>
              <a:avLst/>
              <a:gdLst>
                <a:gd name="T0" fmla="*/ 37 w 39"/>
                <a:gd name="T1" fmla="*/ 12 h 25"/>
                <a:gd name="T2" fmla="*/ 15 w 39"/>
                <a:gd name="T3" fmla="*/ 0 h 25"/>
                <a:gd name="T4" fmla="*/ 2 w 39"/>
                <a:gd name="T5" fmla="*/ 12 h 25"/>
                <a:gd name="T6" fmla="*/ 24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4" y="5"/>
                    <a:pt x="24" y="0"/>
                    <a:pt x="15" y="0"/>
                  </a:cubicBezTo>
                  <a:cubicBezTo>
                    <a:pt x="5" y="0"/>
                    <a:pt x="0" y="5"/>
                    <a:pt x="2" y="12"/>
                  </a:cubicBezTo>
                  <a:cubicBezTo>
                    <a:pt x="5" y="19"/>
                    <a:pt x="15" y="25"/>
                    <a:pt x="24" y="25"/>
                  </a:cubicBezTo>
                  <a:cubicBezTo>
                    <a:pt x="34" y="25"/>
                    <a:pt x="39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0" name="ïṣḻiďê">
              <a:extLst>
                <a:ext uri="{FF2B5EF4-FFF2-40B4-BE49-F238E27FC236}">
                  <a16:creationId xmlns:a16="http://schemas.microsoft.com/office/drawing/2014/main" id="{A2E68599-F2F4-4024-A1EC-4CFE099BAFE4}"/>
                </a:ext>
              </a:extLst>
            </p:cNvPr>
            <p:cNvSpPr/>
            <p:nvPr/>
          </p:nvSpPr>
          <p:spPr bwMode="auto">
            <a:xfrm>
              <a:off x="8856816" y="3445885"/>
              <a:ext cx="146580" cy="94120"/>
            </a:xfrm>
            <a:custGeom>
              <a:avLst/>
              <a:gdLst>
                <a:gd name="T0" fmla="*/ 37 w 40"/>
                <a:gd name="T1" fmla="*/ 12 h 26"/>
                <a:gd name="T2" fmla="*/ 15 w 40"/>
                <a:gd name="T3" fmla="*/ 0 h 26"/>
                <a:gd name="T4" fmla="*/ 2 w 40"/>
                <a:gd name="T5" fmla="*/ 12 h 26"/>
                <a:gd name="T6" fmla="*/ 25 w 40"/>
                <a:gd name="T7" fmla="*/ 26 h 26"/>
                <a:gd name="T8" fmla="*/ 37 w 40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7" y="12"/>
                  </a:moveTo>
                  <a:cubicBezTo>
                    <a:pt x="34" y="5"/>
                    <a:pt x="24" y="0"/>
                    <a:pt x="15" y="0"/>
                  </a:cubicBezTo>
                  <a:cubicBezTo>
                    <a:pt x="5" y="0"/>
                    <a:pt x="0" y="5"/>
                    <a:pt x="2" y="12"/>
                  </a:cubicBezTo>
                  <a:cubicBezTo>
                    <a:pt x="5" y="20"/>
                    <a:pt x="15" y="26"/>
                    <a:pt x="25" y="26"/>
                  </a:cubicBezTo>
                  <a:cubicBezTo>
                    <a:pt x="34" y="26"/>
                    <a:pt x="40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1" name="îṥḻïďé">
              <a:extLst>
                <a:ext uri="{FF2B5EF4-FFF2-40B4-BE49-F238E27FC236}">
                  <a16:creationId xmlns:a16="http://schemas.microsoft.com/office/drawing/2014/main" id="{8F664959-9665-49AE-9D8D-E563906F0727}"/>
                </a:ext>
              </a:extLst>
            </p:cNvPr>
            <p:cNvSpPr/>
            <p:nvPr/>
          </p:nvSpPr>
          <p:spPr bwMode="auto">
            <a:xfrm>
              <a:off x="5905159" y="2714528"/>
              <a:ext cx="112636" cy="80233"/>
            </a:xfrm>
            <a:custGeom>
              <a:avLst/>
              <a:gdLst>
                <a:gd name="T0" fmla="*/ 31 w 31"/>
                <a:gd name="T1" fmla="*/ 11 h 22"/>
                <a:gd name="T2" fmla="*/ 15 w 31"/>
                <a:gd name="T3" fmla="*/ 0 h 22"/>
                <a:gd name="T4" fmla="*/ 0 w 31"/>
                <a:gd name="T5" fmla="*/ 11 h 22"/>
                <a:gd name="T6" fmla="*/ 16 w 31"/>
                <a:gd name="T7" fmla="*/ 22 h 22"/>
                <a:gd name="T8" fmla="*/ 31 w 31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2">
                  <a:moveTo>
                    <a:pt x="31" y="11"/>
                  </a:moveTo>
                  <a:cubicBezTo>
                    <a:pt x="31" y="5"/>
                    <a:pt x="24" y="0"/>
                    <a:pt x="15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4" y="22"/>
                    <a:pt x="31" y="17"/>
                    <a:pt x="3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2" name="iślïďé">
              <a:extLst>
                <a:ext uri="{FF2B5EF4-FFF2-40B4-BE49-F238E27FC236}">
                  <a16:creationId xmlns:a16="http://schemas.microsoft.com/office/drawing/2014/main" id="{652CCBDA-63CD-4AAB-9BAC-39838C358747}"/>
                </a:ext>
              </a:extLst>
            </p:cNvPr>
            <p:cNvSpPr/>
            <p:nvPr/>
          </p:nvSpPr>
          <p:spPr bwMode="auto">
            <a:xfrm>
              <a:off x="6044024" y="2714528"/>
              <a:ext cx="115721" cy="80233"/>
            </a:xfrm>
            <a:custGeom>
              <a:avLst/>
              <a:gdLst>
                <a:gd name="T0" fmla="*/ 32 w 32"/>
                <a:gd name="T1" fmla="*/ 11 h 22"/>
                <a:gd name="T2" fmla="*/ 16 w 32"/>
                <a:gd name="T3" fmla="*/ 0 h 22"/>
                <a:gd name="T4" fmla="*/ 0 w 32"/>
                <a:gd name="T5" fmla="*/ 11 h 22"/>
                <a:gd name="T6" fmla="*/ 17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1" y="17"/>
                    <a:pt x="8" y="22"/>
                    <a:pt x="17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3" name="îṧ1iḑè">
              <a:extLst>
                <a:ext uri="{FF2B5EF4-FFF2-40B4-BE49-F238E27FC236}">
                  <a16:creationId xmlns:a16="http://schemas.microsoft.com/office/drawing/2014/main" id="{C156B694-2E4C-4508-A8F0-DEC3B206C45D}"/>
                </a:ext>
              </a:extLst>
            </p:cNvPr>
            <p:cNvSpPr/>
            <p:nvPr/>
          </p:nvSpPr>
          <p:spPr bwMode="auto">
            <a:xfrm>
              <a:off x="6185975" y="2714528"/>
              <a:ext cx="117264" cy="80233"/>
            </a:xfrm>
            <a:custGeom>
              <a:avLst/>
              <a:gdLst>
                <a:gd name="T0" fmla="*/ 32 w 32"/>
                <a:gd name="T1" fmla="*/ 11 h 22"/>
                <a:gd name="T2" fmla="*/ 15 w 32"/>
                <a:gd name="T3" fmla="*/ 0 h 22"/>
                <a:gd name="T4" fmla="*/ 0 w 32"/>
                <a:gd name="T5" fmla="*/ 11 h 22"/>
                <a:gd name="T6" fmla="*/ 16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1" y="5"/>
                    <a:pt x="24" y="0"/>
                    <a:pt x="15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7"/>
                    <a:pt x="8" y="22"/>
                    <a:pt x="16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4" name="işlidé">
              <a:extLst>
                <a:ext uri="{FF2B5EF4-FFF2-40B4-BE49-F238E27FC236}">
                  <a16:creationId xmlns:a16="http://schemas.microsoft.com/office/drawing/2014/main" id="{4981DA1D-A04C-4FE4-B785-0F83642B725F}"/>
                </a:ext>
              </a:extLst>
            </p:cNvPr>
            <p:cNvSpPr/>
            <p:nvPr/>
          </p:nvSpPr>
          <p:spPr bwMode="auto">
            <a:xfrm>
              <a:off x="6324840" y="2714528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6 w 33"/>
                <a:gd name="T3" fmla="*/ 0 h 22"/>
                <a:gd name="T4" fmla="*/ 1 w 33"/>
                <a:gd name="T5" fmla="*/ 11 h 22"/>
                <a:gd name="T6" fmla="*/ 17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1" y="17"/>
                    <a:pt x="9" y="22"/>
                    <a:pt x="17" y="22"/>
                  </a:cubicBezTo>
                  <a:cubicBezTo>
                    <a:pt x="26" y="22"/>
                    <a:pt x="33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5" name="i$ľïďe">
              <a:extLst>
                <a:ext uri="{FF2B5EF4-FFF2-40B4-BE49-F238E27FC236}">
                  <a16:creationId xmlns:a16="http://schemas.microsoft.com/office/drawing/2014/main" id="{0FA4A233-7F09-4E61-82FB-50AC1FAEE5C8}"/>
                </a:ext>
              </a:extLst>
            </p:cNvPr>
            <p:cNvSpPr/>
            <p:nvPr/>
          </p:nvSpPr>
          <p:spPr bwMode="auto">
            <a:xfrm>
              <a:off x="7087056" y="4063064"/>
              <a:ext cx="146580" cy="109550"/>
            </a:xfrm>
            <a:custGeom>
              <a:avLst/>
              <a:gdLst>
                <a:gd name="T0" fmla="*/ 39 w 40"/>
                <a:gd name="T1" fmla="*/ 15 h 30"/>
                <a:gd name="T2" fmla="*/ 18 w 40"/>
                <a:gd name="T3" fmla="*/ 0 h 30"/>
                <a:gd name="T4" fmla="*/ 1 w 40"/>
                <a:gd name="T5" fmla="*/ 15 h 30"/>
                <a:gd name="T6" fmla="*/ 22 w 40"/>
                <a:gd name="T7" fmla="*/ 30 h 30"/>
                <a:gd name="T8" fmla="*/ 39 w 40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0">
                  <a:moveTo>
                    <a:pt x="39" y="15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7" y="0"/>
                    <a:pt x="0" y="6"/>
                    <a:pt x="1" y="15"/>
                  </a:cubicBezTo>
                  <a:cubicBezTo>
                    <a:pt x="2" y="23"/>
                    <a:pt x="12" y="30"/>
                    <a:pt x="22" y="30"/>
                  </a:cubicBezTo>
                  <a:cubicBezTo>
                    <a:pt x="33" y="30"/>
                    <a:pt x="40" y="23"/>
                    <a:pt x="3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6" name="ïśliḓe">
              <a:extLst>
                <a:ext uri="{FF2B5EF4-FFF2-40B4-BE49-F238E27FC236}">
                  <a16:creationId xmlns:a16="http://schemas.microsoft.com/office/drawing/2014/main" id="{8F758013-8D1D-4E05-BEB3-53AFB2CC81EA}"/>
                </a:ext>
              </a:extLst>
            </p:cNvPr>
            <p:cNvSpPr/>
            <p:nvPr/>
          </p:nvSpPr>
          <p:spPr bwMode="auto">
            <a:xfrm>
              <a:off x="6937390" y="4198843"/>
              <a:ext cx="146580" cy="112636"/>
            </a:xfrm>
            <a:custGeom>
              <a:avLst/>
              <a:gdLst>
                <a:gd name="T0" fmla="*/ 39 w 40"/>
                <a:gd name="T1" fmla="*/ 15 h 31"/>
                <a:gd name="T2" fmla="*/ 18 w 40"/>
                <a:gd name="T3" fmla="*/ 0 h 31"/>
                <a:gd name="T4" fmla="*/ 1 w 40"/>
                <a:gd name="T5" fmla="*/ 15 h 31"/>
                <a:gd name="T6" fmla="*/ 22 w 40"/>
                <a:gd name="T7" fmla="*/ 31 h 31"/>
                <a:gd name="T8" fmla="*/ 39 w 40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9" y="15"/>
                  </a:moveTo>
                  <a:cubicBezTo>
                    <a:pt x="38" y="7"/>
                    <a:pt x="28" y="0"/>
                    <a:pt x="18" y="0"/>
                  </a:cubicBezTo>
                  <a:cubicBezTo>
                    <a:pt x="8" y="0"/>
                    <a:pt x="0" y="7"/>
                    <a:pt x="1" y="15"/>
                  </a:cubicBezTo>
                  <a:cubicBezTo>
                    <a:pt x="2" y="24"/>
                    <a:pt x="12" y="31"/>
                    <a:pt x="22" y="31"/>
                  </a:cubicBezTo>
                  <a:cubicBezTo>
                    <a:pt x="33" y="31"/>
                    <a:pt x="40" y="24"/>
                    <a:pt x="3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7" name="îṣ1íḓe">
              <a:extLst>
                <a:ext uri="{FF2B5EF4-FFF2-40B4-BE49-F238E27FC236}">
                  <a16:creationId xmlns:a16="http://schemas.microsoft.com/office/drawing/2014/main" id="{E801A85D-9F5B-409E-BBCB-A6F377451445}"/>
                </a:ext>
              </a:extLst>
            </p:cNvPr>
            <p:cNvSpPr/>
            <p:nvPr/>
          </p:nvSpPr>
          <p:spPr bwMode="auto">
            <a:xfrm>
              <a:off x="7105571" y="4198843"/>
              <a:ext cx="149666" cy="112636"/>
            </a:xfrm>
            <a:custGeom>
              <a:avLst/>
              <a:gdLst>
                <a:gd name="T0" fmla="*/ 40 w 41"/>
                <a:gd name="T1" fmla="*/ 15 h 31"/>
                <a:gd name="T2" fmla="*/ 18 w 41"/>
                <a:gd name="T3" fmla="*/ 0 h 31"/>
                <a:gd name="T4" fmla="*/ 2 w 41"/>
                <a:gd name="T5" fmla="*/ 15 h 31"/>
                <a:gd name="T6" fmla="*/ 23 w 41"/>
                <a:gd name="T7" fmla="*/ 31 h 31"/>
                <a:gd name="T8" fmla="*/ 40 w 4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1">
                  <a:moveTo>
                    <a:pt x="40" y="15"/>
                  </a:moveTo>
                  <a:cubicBezTo>
                    <a:pt x="38" y="7"/>
                    <a:pt x="29" y="0"/>
                    <a:pt x="18" y="0"/>
                  </a:cubicBezTo>
                  <a:cubicBezTo>
                    <a:pt x="8" y="0"/>
                    <a:pt x="0" y="7"/>
                    <a:pt x="2" y="15"/>
                  </a:cubicBezTo>
                  <a:cubicBezTo>
                    <a:pt x="3" y="24"/>
                    <a:pt x="13" y="31"/>
                    <a:pt x="23" y="31"/>
                  </a:cubicBezTo>
                  <a:cubicBezTo>
                    <a:pt x="34" y="31"/>
                    <a:pt x="41" y="24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8" name="íş1iḓè">
              <a:extLst>
                <a:ext uri="{FF2B5EF4-FFF2-40B4-BE49-F238E27FC236}">
                  <a16:creationId xmlns:a16="http://schemas.microsoft.com/office/drawing/2014/main" id="{3B02F923-34D8-4811-8209-2C75158FC4D2}"/>
                </a:ext>
              </a:extLst>
            </p:cNvPr>
            <p:cNvSpPr/>
            <p:nvPr/>
          </p:nvSpPr>
          <p:spPr bwMode="auto">
            <a:xfrm>
              <a:off x="6955906" y="4337708"/>
              <a:ext cx="149666" cy="115721"/>
            </a:xfrm>
            <a:custGeom>
              <a:avLst/>
              <a:gdLst>
                <a:gd name="T0" fmla="*/ 40 w 41"/>
                <a:gd name="T1" fmla="*/ 16 h 32"/>
                <a:gd name="T2" fmla="*/ 18 w 41"/>
                <a:gd name="T3" fmla="*/ 0 h 32"/>
                <a:gd name="T4" fmla="*/ 1 w 41"/>
                <a:gd name="T5" fmla="*/ 16 h 32"/>
                <a:gd name="T6" fmla="*/ 23 w 41"/>
                <a:gd name="T7" fmla="*/ 32 h 32"/>
                <a:gd name="T8" fmla="*/ 40 w 41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0" y="16"/>
                  </a:moveTo>
                  <a:cubicBezTo>
                    <a:pt x="38" y="7"/>
                    <a:pt x="29" y="0"/>
                    <a:pt x="18" y="0"/>
                  </a:cubicBezTo>
                  <a:cubicBezTo>
                    <a:pt x="8" y="0"/>
                    <a:pt x="0" y="7"/>
                    <a:pt x="1" y="16"/>
                  </a:cubicBezTo>
                  <a:cubicBezTo>
                    <a:pt x="2" y="25"/>
                    <a:pt x="12" y="32"/>
                    <a:pt x="23" y="32"/>
                  </a:cubicBezTo>
                  <a:cubicBezTo>
                    <a:pt x="33" y="32"/>
                    <a:pt x="41" y="25"/>
                    <a:pt x="40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9" name="iŝ1îdê">
              <a:extLst>
                <a:ext uri="{FF2B5EF4-FFF2-40B4-BE49-F238E27FC236}">
                  <a16:creationId xmlns:a16="http://schemas.microsoft.com/office/drawing/2014/main" id="{10DC9A13-75F7-41AD-B284-278B9BF5D04F}"/>
                </a:ext>
              </a:extLst>
            </p:cNvPr>
            <p:cNvSpPr/>
            <p:nvPr/>
          </p:nvSpPr>
          <p:spPr bwMode="auto">
            <a:xfrm>
              <a:off x="6963620" y="3222158"/>
              <a:ext cx="131151" cy="87948"/>
            </a:xfrm>
            <a:custGeom>
              <a:avLst/>
              <a:gdLst>
                <a:gd name="T0" fmla="*/ 35 w 36"/>
                <a:gd name="T1" fmla="*/ 12 h 24"/>
                <a:gd name="T2" fmla="*/ 16 w 36"/>
                <a:gd name="T3" fmla="*/ 0 h 24"/>
                <a:gd name="T4" fmla="*/ 1 w 36"/>
                <a:gd name="T5" fmla="*/ 12 h 24"/>
                <a:gd name="T6" fmla="*/ 20 w 36"/>
                <a:gd name="T7" fmla="*/ 24 h 24"/>
                <a:gd name="T8" fmla="*/ 35 w 36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35" y="12"/>
                  </a:moveTo>
                  <a:cubicBezTo>
                    <a:pt x="34" y="5"/>
                    <a:pt x="25" y="0"/>
                    <a:pt x="16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2" y="19"/>
                    <a:pt x="10" y="24"/>
                    <a:pt x="20" y="24"/>
                  </a:cubicBezTo>
                  <a:cubicBezTo>
                    <a:pt x="29" y="24"/>
                    <a:pt x="36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0" name="îṡļíďé">
              <a:extLst>
                <a:ext uri="{FF2B5EF4-FFF2-40B4-BE49-F238E27FC236}">
                  <a16:creationId xmlns:a16="http://schemas.microsoft.com/office/drawing/2014/main" id="{9F587257-DB25-4C02-8FBB-FE9D6D781D47}"/>
                </a:ext>
              </a:extLst>
            </p:cNvPr>
            <p:cNvSpPr/>
            <p:nvPr/>
          </p:nvSpPr>
          <p:spPr bwMode="auto">
            <a:xfrm>
              <a:off x="5343526" y="2623495"/>
              <a:ext cx="115721" cy="72519"/>
            </a:xfrm>
            <a:custGeom>
              <a:avLst/>
              <a:gdLst>
                <a:gd name="T0" fmla="*/ 32 w 32"/>
                <a:gd name="T1" fmla="*/ 10 h 20"/>
                <a:gd name="T2" fmla="*/ 17 w 32"/>
                <a:gd name="T3" fmla="*/ 0 h 20"/>
                <a:gd name="T4" fmla="*/ 1 w 32"/>
                <a:gd name="T5" fmla="*/ 10 h 20"/>
                <a:gd name="T6" fmla="*/ 16 w 32"/>
                <a:gd name="T7" fmla="*/ 20 h 20"/>
                <a:gd name="T8" fmla="*/ 32 w 32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0">
                  <a:moveTo>
                    <a:pt x="32" y="10"/>
                  </a:moveTo>
                  <a:cubicBezTo>
                    <a:pt x="32" y="4"/>
                    <a:pt x="26" y="0"/>
                    <a:pt x="17" y="0"/>
                  </a:cubicBezTo>
                  <a:cubicBezTo>
                    <a:pt x="8" y="0"/>
                    <a:pt x="1" y="4"/>
                    <a:pt x="1" y="10"/>
                  </a:cubicBezTo>
                  <a:cubicBezTo>
                    <a:pt x="0" y="16"/>
                    <a:pt x="7" y="20"/>
                    <a:pt x="16" y="20"/>
                  </a:cubicBezTo>
                  <a:cubicBezTo>
                    <a:pt x="24" y="20"/>
                    <a:pt x="32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1" name="i$ľidé">
              <a:extLst>
                <a:ext uri="{FF2B5EF4-FFF2-40B4-BE49-F238E27FC236}">
                  <a16:creationId xmlns:a16="http://schemas.microsoft.com/office/drawing/2014/main" id="{1914A841-CFB0-426F-976B-266E2200639B}"/>
                </a:ext>
              </a:extLst>
            </p:cNvPr>
            <p:cNvSpPr/>
            <p:nvPr/>
          </p:nvSpPr>
          <p:spPr bwMode="auto">
            <a:xfrm>
              <a:off x="5485477" y="2623495"/>
              <a:ext cx="112636" cy="72519"/>
            </a:xfrm>
            <a:custGeom>
              <a:avLst/>
              <a:gdLst>
                <a:gd name="T0" fmla="*/ 31 w 31"/>
                <a:gd name="T1" fmla="*/ 10 h 20"/>
                <a:gd name="T2" fmla="*/ 16 w 31"/>
                <a:gd name="T3" fmla="*/ 0 h 20"/>
                <a:gd name="T4" fmla="*/ 0 w 31"/>
                <a:gd name="T5" fmla="*/ 10 h 20"/>
                <a:gd name="T6" fmla="*/ 15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1" y="4"/>
                    <a:pt x="24" y="0"/>
                    <a:pt x="16" y="0"/>
                  </a:cubicBezTo>
                  <a:cubicBezTo>
                    <a:pt x="7" y="0"/>
                    <a:pt x="0" y="4"/>
                    <a:pt x="0" y="10"/>
                  </a:cubicBezTo>
                  <a:cubicBezTo>
                    <a:pt x="0" y="16"/>
                    <a:pt x="6" y="20"/>
                    <a:pt x="15" y="20"/>
                  </a:cubicBezTo>
                  <a:cubicBezTo>
                    <a:pt x="24" y="20"/>
                    <a:pt x="31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2" name="íś1ïḍê">
              <a:extLst>
                <a:ext uri="{FF2B5EF4-FFF2-40B4-BE49-F238E27FC236}">
                  <a16:creationId xmlns:a16="http://schemas.microsoft.com/office/drawing/2014/main" id="{EF2EC88A-8951-4924-9163-9847BE8B0B8B}"/>
                </a:ext>
              </a:extLst>
            </p:cNvPr>
            <p:cNvSpPr/>
            <p:nvPr/>
          </p:nvSpPr>
          <p:spPr bwMode="auto">
            <a:xfrm>
              <a:off x="5624342" y="2623495"/>
              <a:ext cx="112636" cy="72519"/>
            </a:xfrm>
            <a:custGeom>
              <a:avLst/>
              <a:gdLst>
                <a:gd name="T0" fmla="*/ 31 w 31"/>
                <a:gd name="T1" fmla="*/ 10 h 20"/>
                <a:gd name="T2" fmla="*/ 16 w 31"/>
                <a:gd name="T3" fmla="*/ 0 h 20"/>
                <a:gd name="T4" fmla="*/ 0 w 31"/>
                <a:gd name="T5" fmla="*/ 10 h 20"/>
                <a:gd name="T6" fmla="*/ 15 w 31"/>
                <a:gd name="T7" fmla="*/ 20 h 20"/>
                <a:gd name="T8" fmla="*/ 31 w 31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10"/>
                  </a:moveTo>
                  <a:cubicBezTo>
                    <a:pt x="31" y="4"/>
                    <a:pt x="24" y="0"/>
                    <a:pt x="16" y="0"/>
                  </a:cubicBezTo>
                  <a:cubicBezTo>
                    <a:pt x="7" y="0"/>
                    <a:pt x="0" y="4"/>
                    <a:pt x="0" y="10"/>
                  </a:cubicBezTo>
                  <a:cubicBezTo>
                    <a:pt x="0" y="16"/>
                    <a:pt x="7" y="20"/>
                    <a:pt x="15" y="20"/>
                  </a:cubicBezTo>
                  <a:cubicBezTo>
                    <a:pt x="24" y="20"/>
                    <a:pt x="31" y="16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3" name="iŝliḑe">
              <a:extLst>
                <a:ext uri="{FF2B5EF4-FFF2-40B4-BE49-F238E27FC236}">
                  <a16:creationId xmlns:a16="http://schemas.microsoft.com/office/drawing/2014/main" id="{C508693E-ADDD-46F5-BAB2-145A5E9BFADD}"/>
                </a:ext>
              </a:extLst>
            </p:cNvPr>
            <p:cNvSpPr/>
            <p:nvPr/>
          </p:nvSpPr>
          <p:spPr bwMode="auto">
            <a:xfrm>
              <a:off x="5196947" y="2714528"/>
              <a:ext cx="117264" cy="80233"/>
            </a:xfrm>
            <a:custGeom>
              <a:avLst/>
              <a:gdLst>
                <a:gd name="T0" fmla="*/ 32 w 32"/>
                <a:gd name="T1" fmla="*/ 11 h 22"/>
                <a:gd name="T2" fmla="*/ 17 w 32"/>
                <a:gd name="T3" fmla="*/ 0 h 22"/>
                <a:gd name="T4" fmla="*/ 0 w 32"/>
                <a:gd name="T5" fmla="*/ 11 h 22"/>
                <a:gd name="T6" fmla="*/ 15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6" y="0"/>
                    <a:pt x="17" y="0"/>
                  </a:cubicBezTo>
                  <a:cubicBezTo>
                    <a:pt x="8" y="0"/>
                    <a:pt x="1" y="5"/>
                    <a:pt x="0" y="11"/>
                  </a:cubicBezTo>
                  <a:cubicBezTo>
                    <a:pt x="0" y="17"/>
                    <a:pt x="6" y="22"/>
                    <a:pt x="15" y="22"/>
                  </a:cubicBezTo>
                  <a:cubicBezTo>
                    <a:pt x="24" y="22"/>
                    <a:pt x="31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4" name="îşľiďè">
              <a:extLst>
                <a:ext uri="{FF2B5EF4-FFF2-40B4-BE49-F238E27FC236}">
                  <a16:creationId xmlns:a16="http://schemas.microsoft.com/office/drawing/2014/main" id="{9B81B707-5061-4C20-8BA9-DF2C13BF4A3D}"/>
                </a:ext>
              </a:extLst>
            </p:cNvPr>
            <p:cNvSpPr/>
            <p:nvPr/>
          </p:nvSpPr>
          <p:spPr bwMode="auto">
            <a:xfrm>
              <a:off x="5338898" y="2714528"/>
              <a:ext cx="117264" cy="80233"/>
            </a:xfrm>
            <a:custGeom>
              <a:avLst/>
              <a:gdLst>
                <a:gd name="T0" fmla="*/ 32 w 32"/>
                <a:gd name="T1" fmla="*/ 11 h 22"/>
                <a:gd name="T2" fmla="*/ 16 w 32"/>
                <a:gd name="T3" fmla="*/ 0 h 22"/>
                <a:gd name="T4" fmla="*/ 0 w 32"/>
                <a:gd name="T5" fmla="*/ 11 h 22"/>
                <a:gd name="T6" fmla="*/ 15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8" y="0"/>
                    <a:pt x="0" y="5"/>
                    <a:pt x="0" y="11"/>
                  </a:cubicBezTo>
                  <a:cubicBezTo>
                    <a:pt x="0" y="17"/>
                    <a:pt x="6" y="22"/>
                    <a:pt x="15" y="22"/>
                  </a:cubicBezTo>
                  <a:cubicBezTo>
                    <a:pt x="24" y="22"/>
                    <a:pt x="31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5" name="iṡlíḑè">
              <a:extLst>
                <a:ext uri="{FF2B5EF4-FFF2-40B4-BE49-F238E27FC236}">
                  <a16:creationId xmlns:a16="http://schemas.microsoft.com/office/drawing/2014/main" id="{D203C9F6-7658-48FE-A78C-88C3375AA0F5}"/>
                </a:ext>
              </a:extLst>
            </p:cNvPr>
            <p:cNvSpPr/>
            <p:nvPr/>
          </p:nvSpPr>
          <p:spPr bwMode="auto">
            <a:xfrm>
              <a:off x="5477763" y="2714528"/>
              <a:ext cx="117264" cy="80233"/>
            </a:xfrm>
            <a:custGeom>
              <a:avLst/>
              <a:gdLst>
                <a:gd name="T0" fmla="*/ 32 w 32"/>
                <a:gd name="T1" fmla="*/ 11 h 22"/>
                <a:gd name="T2" fmla="*/ 17 w 32"/>
                <a:gd name="T3" fmla="*/ 0 h 22"/>
                <a:gd name="T4" fmla="*/ 1 w 32"/>
                <a:gd name="T5" fmla="*/ 11 h 22"/>
                <a:gd name="T6" fmla="*/ 16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6" y="0"/>
                    <a:pt x="17" y="0"/>
                  </a:cubicBezTo>
                  <a:cubicBezTo>
                    <a:pt x="8" y="0"/>
                    <a:pt x="1" y="5"/>
                    <a:pt x="1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6" name="îṡḷíḋé">
              <a:extLst>
                <a:ext uri="{FF2B5EF4-FFF2-40B4-BE49-F238E27FC236}">
                  <a16:creationId xmlns:a16="http://schemas.microsoft.com/office/drawing/2014/main" id="{CA6399D1-A27E-4E16-8B1B-C418EF3E4669}"/>
                </a:ext>
              </a:extLst>
            </p:cNvPr>
            <p:cNvSpPr/>
            <p:nvPr/>
          </p:nvSpPr>
          <p:spPr bwMode="auto">
            <a:xfrm>
              <a:off x="5619714" y="2714528"/>
              <a:ext cx="117264" cy="80233"/>
            </a:xfrm>
            <a:custGeom>
              <a:avLst/>
              <a:gdLst>
                <a:gd name="T0" fmla="*/ 32 w 32"/>
                <a:gd name="T1" fmla="*/ 11 h 22"/>
                <a:gd name="T2" fmla="*/ 16 w 32"/>
                <a:gd name="T3" fmla="*/ 0 h 22"/>
                <a:gd name="T4" fmla="*/ 0 w 32"/>
                <a:gd name="T5" fmla="*/ 11 h 22"/>
                <a:gd name="T6" fmla="*/ 16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8" y="0"/>
                    <a:pt x="1" y="5"/>
                    <a:pt x="0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7" name="îśḻíḓè">
              <a:extLst>
                <a:ext uri="{FF2B5EF4-FFF2-40B4-BE49-F238E27FC236}">
                  <a16:creationId xmlns:a16="http://schemas.microsoft.com/office/drawing/2014/main" id="{2F66B270-D502-4D25-A81A-EFA474A16FB5}"/>
                </a:ext>
              </a:extLst>
            </p:cNvPr>
            <p:cNvSpPr/>
            <p:nvPr/>
          </p:nvSpPr>
          <p:spPr bwMode="auto">
            <a:xfrm>
              <a:off x="5763207" y="2714528"/>
              <a:ext cx="115721" cy="80233"/>
            </a:xfrm>
            <a:custGeom>
              <a:avLst/>
              <a:gdLst>
                <a:gd name="T0" fmla="*/ 32 w 32"/>
                <a:gd name="T1" fmla="*/ 11 h 22"/>
                <a:gd name="T2" fmla="*/ 16 w 32"/>
                <a:gd name="T3" fmla="*/ 0 h 22"/>
                <a:gd name="T4" fmla="*/ 0 w 32"/>
                <a:gd name="T5" fmla="*/ 11 h 22"/>
                <a:gd name="T6" fmla="*/ 16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8" name="ísliḋè">
              <a:extLst>
                <a:ext uri="{FF2B5EF4-FFF2-40B4-BE49-F238E27FC236}">
                  <a16:creationId xmlns:a16="http://schemas.microsoft.com/office/drawing/2014/main" id="{ADCD29CE-ABB6-4B18-97F3-C136FE250995}"/>
                </a:ext>
              </a:extLst>
            </p:cNvPr>
            <p:cNvSpPr/>
            <p:nvPr/>
          </p:nvSpPr>
          <p:spPr bwMode="auto">
            <a:xfrm>
              <a:off x="5044194" y="2810191"/>
              <a:ext cx="120350" cy="80233"/>
            </a:xfrm>
            <a:custGeom>
              <a:avLst/>
              <a:gdLst>
                <a:gd name="T0" fmla="*/ 33 w 33"/>
                <a:gd name="T1" fmla="*/ 11 h 22"/>
                <a:gd name="T2" fmla="*/ 18 w 33"/>
                <a:gd name="T3" fmla="*/ 0 h 22"/>
                <a:gd name="T4" fmla="*/ 1 w 33"/>
                <a:gd name="T5" fmla="*/ 11 h 22"/>
                <a:gd name="T6" fmla="*/ 16 w 33"/>
                <a:gd name="T7" fmla="*/ 22 h 22"/>
                <a:gd name="T8" fmla="*/ 33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3" y="11"/>
                  </a:moveTo>
                  <a:cubicBezTo>
                    <a:pt x="33" y="5"/>
                    <a:pt x="27" y="0"/>
                    <a:pt x="18" y="0"/>
                  </a:cubicBezTo>
                  <a:cubicBezTo>
                    <a:pt x="9" y="0"/>
                    <a:pt x="2" y="5"/>
                    <a:pt x="1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2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9" name="îṩḷíḓê">
              <a:extLst>
                <a:ext uri="{FF2B5EF4-FFF2-40B4-BE49-F238E27FC236}">
                  <a16:creationId xmlns:a16="http://schemas.microsoft.com/office/drawing/2014/main" id="{252EDB7D-AA17-4F60-B17E-65C6B077B194}"/>
                </a:ext>
              </a:extLst>
            </p:cNvPr>
            <p:cNvSpPr/>
            <p:nvPr/>
          </p:nvSpPr>
          <p:spPr bwMode="auto">
            <a:xfrm>
              <a:off x="5186145" y="2810191"/>
              <a:ext cx="120350" cy="80233"/>
            </a:xfrm>
            <a:custGeom>
              <a:avLst/>
              <a:gdLst>
                <a:gd name="T0" fmla="*/ 33 w 33"/>
                <a:gd name="T1" fmla="*/ 11 h 22"/>
                <a:gd name="T2" fmla="*/ 18 w 33"/>
                <a:gd name="T3" fmla="*/ 0 h 22"/>
                <a:gd name="T4" fmla="*/ 1 w 33"/>
                <a:gd name="T5" fmla="*/ 11 h 22"/>
                <a:gd name="T6" fmla="*/ 16 w 33"/>
                <a:gd name="T7" fmla="*/ 22 h 22"/>
                <a:gd name="T8" fmla="*/ 33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3" y="11"/>
                  </a:moveTo>
                  <a:cubicBezTo>
                    <a:pt x="33" y="5"/>
                    <a:pt x="27" y="0"/>
                    <a:pt x="18" y="0"/>
                  </a:cubicBezTo>
                  <a:cubicBezTo>
                    <a:pt x="9" y="0"/>
                    <a:pt x="2" y="5"/>
                    <a:pt x="1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3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0" name="í$lidé">
              <a:extLst>
                <a:ext uri="{FF2B5EF4-FFF2-40B4-BE49-F238E27FC236}">
                  <a16:creationId xmlns:a16="http://schemas.microsoft.com/office/drawing/2014/main" id="{7B0B1BB4-ED37-40C6-A2B0-9C4411280032}"/>
                </a:ext>
              </a:extLst>
            </p:cNvPr>
            <p:cNvSpPr/>
            <p:nvPr/>
          </p:nvSpPr>
          <p:spPr bwMode="auto">
            <a:xfrm>
              <a:off x="5332726" y="2810191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7 w 33"/>
                <a:gd name="T3" fmla="*/ 0 h 22"/>
                <a:gd name="T4" fmla="*/ 0 w 33"/>
                <a:gd name="T5" fmla="*/ 11 h 22"/>
                <a:gd name="T6" fmla="*/ 16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1" y="5"/>
                    <a:pt x="0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4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1" name="íSļîḋe">
              <a:extLst>
                <a:ext uri="{FF2B5EF4-FFF2-40B4-BE49-F238E27FC236}">
                  <a16:creationId xmlns:a16="http://schemas.microsoft.com/office/drawing/2014/main" id="{4FB3B65D-3D57-433B-81D1-5131C9583E34}"/>
                </a:ext>
              </a:extLst>
            </p:cNvPr>
            <p:cNvSpPr/>
            <p:nvPr/>
          </p:nvSpPr>
          <p:spPr bwMode="auto">
            <a:xfrm>
              <a:off x="5474677" y="2810191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7 w 33"/>
                <a:gd name="T3" fmla="*/ 0 h 22"/>
                <a:gd name="T4" fmla="*/ 0 w 33"/>
                <a:gd name="T5" fmla="*/ 11 h 22"/>
                <a:gd name="T6" fmla="*/ 16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1" y="5"/>
                    <a:pt x="0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2" name="išľîḍè">
              <a:extLst>
                <a:ext uri="{FF2B5EF4-FFF2-40B4-BE49-F238E27FC236}">
                  <a16:creationId xmlns:a16="http://schemas.microsoft.com/office/drawing/2014/main" id="{383C035D-65C0-497A-9985-7DC58D09AD49}"/>
                </a:ext>
              </a:extLst>
            </p:cNvPr>
            <p:cNvSpPr/>
            <p:nvPr/>
          </p:nvSpPr>
          <p:spPr bwMode="auto">
            <a:xfrm>
              <a:off x="5616628" y="2810191"/>
              <a:ext cx="120350" cy="80233"/>
            </a:xfrm>
            <a:custGeom>
              <a:avLst/>
              <a:gdLst>
                <a:gd name="T0" fmla="*/ 33 w 33"/>
                <a:gd name="T1" fmla="*/ 11 h 22"/>
                <a:gd name="T2" fmla="*/ 17 w 33"/>
                <a:gd name="T3" fmla="*/ 0 h 22"/>
                <a:gd name="T4" fmla="*/ 1 w 33"/>
                <a:gd name="T5" fmla="*/ 11 h 22"/>
                <a:gd name="T6" fmla="*/ 16 w 33"/>
                <a:gd name="T7" fmla="*/ 22 h 22"/>
                <a:gd name="T8" fmla="*/ 33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3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1" y="5"/>
                    <a:pt x="1" y="11"/>
                  </a:cubicBezTo>
                  <a:cubicBezTo>
                    <a:pt x="0" y="17"/>
                    <a:pt x="7" y="22"/>
                    <a:pt x="16" y="22"/>
                  </a:cubicBezTo>
                  <a:cubicBezTo>
                    <a:pt x="25" y="22"/>
                    <a:pt x="32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3" name="iSlïḓê">
              <a:extLst>
                <a:ext uri="{FF2B5EF4-FFF2-40B4-BE49-F238E27FC236}">
                  <a16:creationId xmlns:a16="http://schemas.microsoft.com/office/drawing/2014/main" id="{06658D14-8ED2-4414-AA94-A1F11D91223E}"/>
                </a:ext>
              </a:extLst>
            </p:cNvPr>
            <p:cNvSpPr/>
            <p:nvPr/>
          </p:nvSpPr>
          <p:spPr bwMode="auto">
            <a:xfrm>
              <a:off x="5763207" y="2810191"/>
              <a:ext cx="115721" cy="8023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4" name="iş1ïḓe">
              <a:extLst>
                <a:ext uri="{FF2B5EF4-FFF2-40B4-BE49-F238E27FC236}">
                  <a16:creationId xmlns:a16="http://schemas.microsoft.com/office/drawing/2014/main" id="{632B0924-2EA2-4459-99AE-EE2DC7108132}"/>
                </a:ext>
              </a:extLst>
            </p:cNvPr>
            <p:cNvSpPr/>
            <p:nvPr/>
          </p:nvSpPr>
          <p:spPr bwMode="auto">
            <a:xfrm>
              <a:off x="5905159" y="2810191"/>
              <a:ext cx="115721" cy="8023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5" name="î$ļïdê">
              <a:extLst>
                <a:ext uri="{FF2B5EF4-FFF2-40B4-BE49-F238E27FC236}">
                  <a16:creationId xmlns:a16="http://schemas.microsoft.com/office/drawing/2014/main" id="{5EC6627A-5D09-4603-9466-9C46E4472592}"/>
                </a:ext>
              </a:extLst>
            </p:cNvPr>
            <p:cNvSpPr/>
            <p:nvPr/>
          </p:nvSpPr>
          <p:spPr bwMode="auto">
            <a:xfrm>
              <a:off x="6047110" y="2810191"/>
              <a:ext cx="117264" cy="80233"/>
            </a:xfrm>
            <a:custGeom>
              <a:avLst/>
              <a:gdLst>
                <a:gd name="T0" fmla="*/ 32 w 32"/>
                <a:gd name="T1" fmla="*/ 11 h 22"/>
                <a:gd name="T2" fmla="*/ 16 w 32"/>
                <a:gd name="T3" fmla="*/ 0 h 22"/>
                <a:gd name="T4" fmla="*/ 0 w 32"/>
                <a:gd name="T5" fmla="*/ 11 h 22"/>
                <a:gd name="T6" fmla="*/ 17 w 32"/>
                <a:gd name="T7" fmla="*/ 22 h 22"/>
                <a:gd name="T8" fmla="*/ 32 w 3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32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7"/>
                    <a:pt x="8" y="22"/>
                    <a:pt x="17" y="22"/>
                  </a:cubicBezTo>
                  <a:cubicBezTo>
                    <a:pt x="25" y="22"/>
                    <a:pt x="32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6" name="íṣlidé">
              <a:extLst>
                <a:ext uri="{FF2B5EF4-FFF2-40B4-BE49-F238E27FC236}">
                  <a16:creationId xmlns:a16="http://schemas.microsoft.com/office/drawing/2014/main" id="{764B0813-3B3D-4A1C-8832-CA371E8CCE7E}"/>
                </a:ext>
              </a:extLst>
            </p:cNvPr>
            <p:cNvSpPr/>
            <p:nvPr/>
          </p:nvSpPr>
          <p:spPr bwMode="auto">
            <a:xfrm>
              <a:off x="6189061" y="2810191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6 w 33"/>
                <a:gd name="T3" fmla="*/ 0 h 22"/>
                <a:gd name="T4" fmla="*/ 0 w 33"/>
                <a:gd name="T5" fmla="*/ 11 h 22"/>
                <a:gd name="T6" fmla="*/ 17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1" y="17"/>
                    <a:pt x="8" y="22"/>
                    <a:pt x="17" y="22"/>
                  </a:cubicBezTo>
                  <a:cubicBezTo>
                    <a:pt x="26" y="22"/>
                    <a:pt x="33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7" name="ïŝḻiďè">
              <a:extLst>
                <a:ext uri="{FF2B5EF4-FFF2-40B4-BE49-F238E27FC236}">
                  <a16:creationId xmlns:a16="http://schemas.microsoft.com/office/drawing/2014/main" id="{45A6047F-87AA-464B-B51F-6FAA524706B5}"/>
                </a:ext>
              </a:extLst>
            </p:cNvPr>
            <p:cNvSpPr/>
            <p:nvPr/>
          </p:nvSpPr>
          <p:spPr bwMode="auto">
            <a:xfrm>
              <a:off x="6332555" y="2810191"/>
              <a:ext cx="120350" cy="80233"/>
            </a:xfrm>
            <a:custGeom>
              <a:avLst/>
              <a:gdLst>
                <a:gd name="T0" fmla="*/ 32 w 33"/>
                <a:gd name="T1" fmla="*/ 11 h 22"/>
                <a:gd name="T2" fmla="*/ 16 w 33"/>
                <a:gd name="T3" fmla="*/ 0 h 22"/>
                <a:gd name="T4" fmla="*/ 0 w 33"/>
                <a:gd name="T5" fmla="*/ 11 h 22"/>
                <a:gd name="T6" fmla="*/ 17 w 33"/>
                <a:gd name="T7" fmla="*/ 22 h 22"/>
                <a:gd name="T8" fmla="*/ 32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2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1" y="17"/>
                    <a:pt x="8" y="22"/>
                    <a:pt x="17" y="22"/>
                  </a:cubicBezTo>
                  <a:cubicBezTo>
                    <a:pt x="26" y="22"/>
                    <a:pt x="33" y="17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8" name="ïş1íḋê">
              <a:extLst>
                <a:ext uri="{FF2B5EF4-FFF2-40B4-BE49-F238E27FC236}">
                  <a16:creationId xmlns:a16="http://schemas.microsoft.com/office/drawing/2014/main" id="{00C2A0D9-F202-4854-94F0-C548472CD20E}"/>
                </a:ext>
              </a:extLst>
            </p:cNvPr>
            <p:cNvSpPr/>
            <p:nvPr/>
          </p:nvSpPr>
          <p:spPr bwMode="auto">
            <a:xfrm>
              <a:off x="6474506" y="2810191"/>
              <a:ext cx="120350" cy="80233"/>
            </a:xfrm>
            <a:custGeom>
              <a:avLst/>
              <a:gdLst>
                <a:gd name="T0" fmla="*/ 33 w 33"/>
                <a:gd name="T1" fmla="*/ 11 h 22"/>
                <a:gd name="T2" fmla="*/ 16 w 33"/>
                <a:gd name="T3" fmla="*/ 0 h 22"/>
                <a:gd name="T4" fmla="*/ 1 w 33"/>
                <a:gd name="T5" fmla="*/ 11 h 22"/>
                <a:gd name="T6" fmla="*/ 18 w 33"/>
                <a:gd name="T7" fmla="*/ 22 h 22"/>
                <a:gd name="T8" fmla="*/ 33 w 33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33" y="11"/>
                  </a:moveTo>
                  <a:cubicBezTo>
                    <a:pt x="32" y="5"/>
                    <a:pt x="24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1" y="17"/>
                    <a:pt x="9" y="22"/>
                    <a:pt x="18" y="22"/>
                  </a:cubicBezTo>
                  <a:cubicBezTo>
                    <a:pt x="27" y="22"/>
                    <a:pt x="33" y="17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9" name="îśļîde">
              <a:extLst>
                <a:ext uri="{FF2B5EF4-FFF2-40B4-BE49-F238E27FC236}">
                  <a16:creationId xmlns:a16="http://schemas.microsoft.com/office/drawing/2014/main" id="{F7F45751-46FB-414B-BA3F-1B74E543BFD9}"/>
                </a:ext>
              </a:extLst>
            </p:cNvPr>
            <p:cNvSpPr/>
            <p:nvPr/>
          </p:nvSpPr>
          <p:spPr bwMode="auto">
            <a:xfrm>
              <a:off x="4886814" y="2907397"/>
              <a:ext cx="123436" cy="84863"/>
            </a:xfrm>
            <a:custGeom>
              <a:avLst/>
              <a:gdLst>
                <a:gd name="T0" fmla="*/ 34 w 34"/>
                <a:gd name="T1" fmla="*/ 11 h 23"/>
                <a:gd name="T2" fmla="*/ 19 w 34"/>
                <a:gd name="T3" fmla="*/ 0 h 23"/>
                <a:gd name="T4" fmla="*/ 1 w 34"/>
                <a:gd name="T5" fmla="*/ 11 h 23"/>
                <a:gd name="T6" fmla="*/ 16 w 34"/>
                <a:gd name="T7" fmla="*/ 23 h 23"/>
                <a:gd name="T8" fmla="*/ 34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4" y="11"/>
                  </a:moveTo>
                  <a:cubicBezTo>
                    <a:pt x="34" y="5"/>
                    <a:pt x="28" y="0"/>
                    <a:pt x="19" y="0"/>
                  </a:cubicBezTo>
                  <a:cubicBezTo>
                    <a:pt x="10" y="0"/>
                    <a:pt x="2" y="5"/>
                    <a:pt x="1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0" name="îṥľíďe">
              <a:extLst>
                <a:ext uri="{FF2B5EF4-FFF2-40B4-BE49-F238E27FC236}">
                  <a16:creationId xmlns:a16="http://schemas.microsoft.com/office/drawing/2014/main" id="{04AE247D-DF96-4C8A-88A1-95DA7901D2BC}"/>
                </a:ext>
              </a:extLst>
            </p:cNvPr>
            <p:cNvSpPr/>
            <p:nvPr/>
          </p:nvSpPr>
          <p:spPr bwMode="auto">
            <a:xfrm>
              <a:off x="5033394" y="2907397"/>
              <a:ext cx="123436" cy="84863"/>
            </a:xfrm>
            <a:custGeom>
              <a:avLst/>
              <a:gdLst>
                <a:gd name="T0" fmla="*/ 33 w 34"/>
                <a:gd name="T1" fmla="*/ 11 h 23"/>
                <a:gd name="T2" fmla="*/ 18 w 34"/>
                <a:gd name="T3" fmla="*/ 0 h 23"/>
                <a:gd name="T4" fmla="*/ 1 w 34"/>
                <a:gd name="T5" fmla="*/ 11 h 23"/>
                <a:gd name="T6" fmla="*/ 16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4" y="5"/>
                    <a:pt x="27" y="0"/>
                    <a:pt x="18" y="0"/>
                  </a:cubicBezTo>
                  <a:cubicBezTo>
                    <a:pt x="9" y="0"/>
                    <a:pt x="2" y="5"/>
                    <a:pt x="1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1" name="í$ḷíḍê">
              <a:extLst>
                <a:ext uri="{FF2B5EF4-FFF2-40B4-BE49-F238E27FC236}">
                  <a16:creationId xmlns:a16="http://schemas.microsoft.com/office/drawing/2014/main" id="{6CF2EA1B-CB36-4B07-9DAD-4CF396731641}"/>
                </a:ext>
              </a:extLst>
            </p:cNvPr>
            <p:cNvSpPr/>
            <p:nvPr/>
          </p:nvSpPr>
          <p:spPr bwMode="auto">
            <a:xfrm>
              <a:off x="5178431" y="2907397"/>
              <a:ext cx="124979" cy="84863"/>
            </a:xfrm>
            <a:custGeom>
              <a:avLst/>
              <a:gdLst>
                <a:gd name="T0" fmla="*/ 33 w 34"/>
                <a:gd name="T1" fmla="*/ 11 h 23"/>
                <a:gd name="T2" fmla="*/ 18 w 34"/>
                <a:gd name="T3" fmla="*/ 0 h 23"/>
                <a:gd name="T4" fmla="*/ 1 w 34"/>
                <a:gd name="T5" fmla="*/ 11 h 23"/>
                <a:gd name="T6" fmla="*/ 16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4" y="5"/>
                    <a:pt x="27" y="0"/>
                    <a:pt x="18" y="0"/>
                  </a:cubicBezTo>
                  <a:cubicBezTo>
                    <a:pt x="9" y="0"/>
                    <a:pt x="1" y="5"/>
                    <a:pt x="1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2" name="işḻîdê">
              <a:extLst>
                <a:ext uri="{FF2B5EF4-FFF2-40B4-BE49-F238E27FC236}">
                  <a16:creationId xmlns:a16="http://schemas.microsoft.com/office/drawing/2014/main" id="{EF246529-C9C6-4AD5-B265-1A57FC80F888}"/>
                </a:ext>
              </a:extLst>
            </p:cNvPr>
            <p:cNvSpPr/>
            <p:nvPr/>
          </p:nvSpPr>
          <p:spPr bwMode="auto">
            <a:xfrm>
              <a:off x="5325011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7 w 33"/>
                <a:gd name="T3" fmla="*/ 0 h 23"/>
                <a:gd name="T4" fmla="*/ 0 w 33"/>
                <a:gd name="T5" fmla="*/ 11 h 23"/>
                <a:gd name="T6" fmla="*/ 16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1" y="5"/>
                    <a:pt x="0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2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3" name="ïş1îďê">
              <a:extLst>
                <a:ext uri="{FF2B5EF4-FFF2-40B4-BE49-F238E27FC236}">
                  <a16:creationId xmlns:a16="http://schemas.microsoft.com/office/drawing/2014/main" id="{4194FA92-820B-4D42-ADE0-57F0A719307C}"/>
                </a:ext>
              </a:extLst>
            </p:cNvPr>
            <p:cNvSpPr/>
            <p:nvPr/>
          </p:nvSpPr>
          <p:spPr bwMode="auto">
            <a:xfrm>
              <a:off x="5470048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7 w 33"/>
                <a:gd name="T3" fmla="*/ 0 h 23"/>
                <a:gd name="T4" fmla="*/ 0 w 33"/>
                <a:gd name="T5" fmla="*/ 11 h 23"/>
                <a:gd name="T6" fmla="*/ 16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0" y="5"/>
                    <a:pt x="0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2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4" name="iśḻïḋê">
              <a:extLst>
                <a:ext uri="{FF2B5EF4-FFF2-40B4-BE49-F238E27FC236}">
                  <a16:creationId xmlns:a16="http://schemas.microsoft.com/office/drawing/2014/main" id="{B9BBBC64-065A-4B20-A07E-B1A95E34C651}"/>
                </a:ext>
              </a:extLst>
            </p:cNvPr>
            <p:cNvSpPr/>
            <p:nvPr/>
          </p:nvSpPr>
          <p:spPr bwMode="auto">
            <a:xfrm>
              <a:off x="5616628" y="2907397"/>
              <a:ext cx="117264" cy="84863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5" name="íŝļiḓè">
              <a:extLst>
                <a:ext uri="{FF2B5EF4-FFF2-40B4-BE49-F238E27FC236}">
                  <a16:creationId xmlns:a16="http://schemas.microsoft.com/office/drawing/2014/main" id="{F0FC01B4-976C-4640-9AFE-87F52C0AF4F6}"/>
                </a:ext>
              </a:extLst>
            </p:cNvPr>
            <p:cNvSpPr/>
            <p:nvPr/>
          </p:nvSpPr>
          <p:spPr bwMode="auto">
            <a:xfrm>
              <a:off x="5758579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7 w 33"/>
                <a:gd name="T3" fmla="*/ 0 h 23"/>
                <a:gd name="T4" fmla="*/ 1 w 33"/>
                <a:gd name="T5" fmla="*/ 11 h 23"/>
                <a:gd name="T6" fmla="*/ 17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1" y="5"/>
                    <a:pt x="1" y="11"/>
                  </a:cubicBezTo>
                  <a:cubicBezTo>
                    <a:pt x="0" y="18"/>
                    <a:pt x="8" y="23"/>
                    <a:pt x="17" y="23"/>
                  </a:cubicBezTo>
                  <a:cubicBezTo>
                    <a:pt x="26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6" name="íṡḷïḑé">
              <a:extLst>
                <a:ext uri="{FF2B5EF4-FFF2-40B4-BE49-F238E27FC236}">
                  <a16:creationId xmlns:a16="http://schemas.microsoft.com/office/drawing/2014/main" id="{FCF0C5C3-2666-4877-9C56-4C780A8CD8EB}"/>
                </a:ext>
              </a:extLst>
            </p:cNvPr>
            <p:cNvSpPr/>
            <p:nvPr/>
          </p:nvSpPr>
          <p:spPr bwMode="auto">
            <a:xfrm>
              <a:off x="5905159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6 w 33"/>
                <a:gd name="T3" fmla="*/ 0 h 23"/>
                <a:gd name="T4" fmla="*/ 0 w 33"/>
                <a:gd name="T5" fmla="*/ 11 h 23"/>
                <a:gd name="T6" fmla="*/ 17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8" y="23"/>
                    <a:pt x="17" y="23"/>
                  </a:cubicBezTo>
                  <a:cubicBezTo>
                    <a:pt x="26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7" name="îṡľiḋè">
              <a:extLst>
                <a:ext uri="{FF2B5EF4-FFF2-40B4-BE49-F238E27FC236}">
                  <a16:creationId xmlns:a16="http://schemas.microsoft.com/office/drawing/2014/main" id="{CBA94B18-E2DF-47F5-954A-4329F1D2101F}"/>
                </a:ext>
              </a:extLst>
            </p:cNvPr>
            <p:cNvSpPr/>
            <p:nvPr/>
          </p:nvSpPr>
          <p:spPr bwMode="auto">
            <a:xfrm>
              <a:off x="6050195" y="2907397"/>
              <a:ext cx="120350" cy="84863"/>
            </a:xfrm>
            <a:custGeom>
              <a:avLst/>
              <a:gdLst>
                <a:gd name="T0" fmla="*/ 32 w 33"/>
                <a:gd name="T1" fmla="*/ 11 h 23"/>
                <a:gd name="T2" fmla="*/ 16 w 33"/>
                <a:gd name="T3" fmla="*/ 0 h 23"/>
                <a:gd name="T4" fmla="*/ 0 w 33"/>
                <a:gd name="T5" fmla="*/ 11 h 23"/>
                <a:gd name="T6" fmla="*/ 17 w 33"/>
                <a:gd name="T7" fmla="*/ 23 h 23"/>
                <a:gd name="T8" fmla="*/ 32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2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8" y="23"/>
                    <a:pt x="17" y="23"/>
                  </a:cubicBezTo>
                  <a:cubicBezTo>
                    <a:pt x="26" y="23"/>
                    <a:pt x="33" y="18"/>
                    <a:pt x="3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8" name="ï$lîḑe">
              <a:extLst>
                <a:ext uri="{FF2B5EF4-FFF2-40B4-BE49-F238E27FC236}">
                  <a16:creationId xmlns:a16="http://schemas.microsoft.com/office/drawing/2014/main" id="{18D53F99-17BF-47BF-A626-DD959270B772}"/>
                </a:ext>
              </a:extLst>
            </p:cNvPr>
            <p:cNvSpPr/>
            <p:nvPr/>
          </p:nvSpPr>
          <p:spPr bwMode="auto">
            <a:xfrm>
              <a:off x="6193690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6 w 33"/>
                <a:gd name="T3" fmla="*/ 0 h 23"/>
                <a:gd name="T4" fmla="*/ 1 w 33"/>
                <a:gd name="T5" fmla="*/ 11 h 23"/>
                <a:gd name="T6" fmla="*/ 18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1" y="18"/>
                    <a:pt x="9" y="23"/>
                    <a:pt x="18" y="23"/>
                  </a:cubicBezTo>
                  <a:cubicBezTo>
                    <a:pt x="27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9" name="işļîḍé">
              <a:extLst>
                <a:ext uri="{FF2B5EF4-FFF2-40B4-BE49-F238E27FC236}">
                  <a16:creationId xmlns:a16="http://schemas.microsoft.com/office/drawing/2014/main" id="{483EA461-FC7A-4E7E-9A32-AA91DEB03AFC}"/>
                </a:ext>
              </a:extLst>
            </p:cNvPr>
            <p:cNvSpPr/>
            <p:nvPr/>
          </p:nvSpPr>
          <p:spPr bwMode="auto">
            <a:xfrm>
              <a:off x="6338727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6 w 33"/>
                <a:gd name="T3" fmla="*/ 0 h 23"/>
                <a:gd name="T4" fmla="*/ 0 w 33"/>
                <a:gd name="T5" fmla="*/ 11 h 23"/>
                <a:gd name="T6" fmla="*/ 17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1" y="18"/>
                    <a:pt x="8" y="23"/>
                    <a:pt x="17" y="23"/>
                  </a:cubicBezTo>
                  <a:cubicBezTo>
                    <a:pt x="26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0" name="iṣ1ïdé">
              <a:extLst>
                <a:ext uri="{FF2B5EF4-FFF2-40B4-BE49-F238E27FC236}">
                  <a16:creationId xmlns:a16="http://schemas.microsoft.com/office/drawing/2014/main" id="{545B0512-08ED-4F01-94D8-45484AD59776}"/>
                </a:ext>
              </a:extLst>
            </p:cNvPr>
            <p:cNvSpPr/>
            <p:nvPr/>
          </p:nvSpPr>
          <p:spPr bwMode="auto">
            <a:xfrm>
              <a:off x="6485306" y="2907397"/>
              <a:ext cx="120350" cy="84863"/>
            </a:xfrm>
            <a:custGeom>
              <a:avLst/>
              <a:gdLst>
                <a:gd name="T0" fmla="*/ 33 w 33"/>
                <a:gd name="T1" fmla="*/ 11 h 23"/>
                <a:gd name="T2" fmla="*/ 15 w 33"/>
                <a:gd name="T3" fmla="*/ 0 h 23"/>
                <a:gd name="T4" fmla="*/ 0 w 33"/>
                <a:gd name="T5" fmla="*/ 11 h 23"/>
                <a:gd name="T6" fmla="*/ 17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2" y="5"/>
                    <a:pt x="24" y="0"/>
                    <a:pt x="15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1" y="18"/>
                    <a:pt x="8" y="23"/>
                    <a:pt x="17" y="23"/>
                  </a:cubicBezTo>
                  <a:cubicBezTo>
                    <a:pt x="26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1" name="işlíḋê">
              <a:extLst>
                <a:ext uri="{FF2B5EF4-FFF2-40B4-BE49-F238E27FC236}">
                  <a16:creationId xmlns:a16="http://schemas.microsoft.com/office/drawing/2014/main" id="{B9A480FC-3706-44E4-81E5-951CDFDA47FF}"/>
                </a:ext>
              </a:extLst>
            </p:cNvPr>
            <p:cNvSpPr/>
            <p:nvPr/>
          </p:nvSpPr>
          <p:spPr bwMode="auto">
            <a:xfrm>
              <a:off x="4876014" y="3010774"/>
              <a:ext cx="123436" cy="83319"/>
            </a:xfrm>
            <a:custGeom>
              <a:avLst/>
              <a:gdLst>
                <a:gd name="T0" fmla="*/ 34 w 34"/>
                <a:gd name="T1" fmla="*/ 11 h 23"/>
                <a:gd name="T2" fmla="*/ 18 w 34"/>
                <a:gd name="T3" fmla="*/ 0 h 23"/>
                <a:gd name="T4" fmla="*/ 1 w 34"/>
                <a:gd name="T5" fmla="*/ 11 h 23"/>
                <a:gd name="T6" fmla="*/ 16 w 34"/>
                <a:gd name="T7" fmla="*/ 23 h 23"/>
                <a:gd name="T8" fmla="*/ 34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4" y="11"/>
                  </a:moveTo>
                  <a:cubicBezTo>
                    <a:pt x="34" y="5"/>
                    <a:pt x="28" y="0"/>
                    <a:pt x="18" y="0"/>
                  </a:cubicBezTo>
                  <a:cubicBezTo>
                    <a:pt x="9" y="0"/>
                    <a:pt x="1" y="5"/>
                    <a:pt x="1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2" name="iSľíďé">
              <a:extLst>
                <a:ext uri="{FF2B5EF4-FFF2-40B4-BE49-F238E27FC236}">
                  <a16:creationId xmlns:a16="http://schemas.microsoft.com/office/drawing/2014/main" id="{7236BEBC-C861-4D7F-B5B9-4163AB14FBE2}"/>
                </a:ext>
              </a:extLst>
            </p:cNvPr>
            <p:cNvSpPr/>
            <p:nvPr/>
          </p:nvSpPr>
          <p:spPr bwMode="auto">
            <a:xfrm>
              <a:off x="5022593" y="3010774"/>
              <a:ext cx="123436" cy="83319"/>
            </a:xfrm>
            <a:custGeom>
              <a:avLst/>
              <a:gdLst>
                <a:gd name="T0" fmla="*/ 34 w 34"/>
                <a:gd name="T1" fmla="*/ 11 h 23"/>
                <a:gd name="T2" fmla="*/ 19 w 34"/>
                <a:gd name="T3" fmla="*/ 0 h 23"/>
                <a:gd name="T4" fmla="*/ 1 w 34"/>
                <a:gd name="T5" fmla="*/ 11 h 23"/>
                <a:gd name="T6" fmla="*/ 16 w 34"/>
                <a:gd name="T7" fmla="*/ 23 h 23"/>
                <a:gd name="T8" fmla="*/ 34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4" y="11"/>
                  </a:moveTo>
                  <a:cubicBezTo>
                    <a:pt x="34" y="5"/>
                    <a:pt x="28" y="0"/>
                    <a:pt x="19" y="0"/>
                  </a:cubicBezTo>
                  <a:cubicBezTo>
                    <a:pt x="9" y="0"/>
                    <a:pt x="2" y="5"/>
                    <a:pt x="1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3" name="íš1îdê">
              <a:extLst>
                <a:ext uri="{FF2B5EF4-FFF2-40B4-BE49-F238E27FC236}">
                  <a16:creationId xmlns:a16="http://schemas.microsoft.com/office/drawing/2014/main" id="{55354D7C-DEF9-475A-B377-235EACF2B1EC}"/>
                </a:ext>
              </a:extLst>
            </p:cNvPr>
            <p:cNvSpPr/>
            <p:nvPr/>
          </p:nvSpPr>
          <p:spPr bwMode="auto">
            <a:xfrm>
              <a:off x="5170716" y="3010774"/>
              <a:ext cx="124979" cy="83319"/>
            </a:xfrm>
            <a:custGeom>
              <a:avLst/>
              <a:gdLst>
                <a:gd name="T0" fmla="*/ 33 w 34"/>
                <a:gd name="T1" fmla="*/ 11 h 23"/>
                <a:gd name="T2" fmla="*/ 18 w 34"/>
                <a:gd name="T3" fmla="*/ 0 h 23"/>
                <a:gd name="T4" fmla="*/ 0 w 34"/>
                <a:gd name="T5" fmla="*/ 11 h 23"/>
                <a:gd name="T6" fmla="*/ 16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4" y="5"/>
                    <a:pt x="27" y="0"/>
                    <a:pt x="18" y="0"/>
                  </a:cubicBezTo>
                  <a:cubicBezTo>
                    <a:pt x="9" y="0"/>
                    <a:pt x="1" y="5"/>
                    <a:pt x="0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4" name="îš1ídé">
              <a:extLst>
                <a:ext uri="{FF2B5EF4-FFF2-40B4-BE49-F238E27FC236}">
                  <a16:creationId xmlns:a16="http://schemas.microsoft.com/office/drawing/2014/main" id="{8A408112-CC13-4583-BE89-250DD48CA5CB}"/>
                </a:ext>
              </a:extLst>
            </p:cNvPr>
            <p:cNvSpPr/>
            <p:nvPr/>
          </p:nvSpPr>
          <p:spPr bwMode="auto">
            <a:xfrm>
              <a:off x="5317296" y="3010774"/>
              <a:ext cx="123436" cy="83319"/>
            </a:xfrm>
            <a:custGeom>
              <a:avLst/>
              <a:gdLst>
                <a:gd name="T0" fmla="*/ 33 w 34"/>
                <a:gd name="T1" fmla="*/ 11 h 23"/>
                <a:gd name="T2" fmla="*/ 18 w 34"/>
                <a:gd name="T3" fmla="*/ 0 h 23"/>
                <a:gd name="T4" fmla="*/ 0 w 34"/>
                <a:gd name="T5" fmla="*/ 11 h 23"/>
                <a:gd name="T6" fmla="*/ 16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4" y="5"/>
                    <a:pt x="27" y="0"/>
                    <a:pt x="18" y="0"/>
                  </a:cubicBezTo>
                  <a:cubicBezTo>
                    <a:pt x="9" y="0"/>
                    <a:pt x="1" y="5"/>
                    <a:pt x="0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5" name="ïŝḻiḓê">
              <a:extLst>
                <a:ext uri="{FF2B5EF4-FFF2-40B4-BE49-F238E27FC236}">
                  <a16:creationId xmlns:a16="http://schemas.microsoft.com/office/drawing/2014/main" id="{857C2133-D3DC-495C-AAD4-469F81BF994B}"/>
                </a:ext>
              </a:extLst>
            </p:cNvPr>
            <p:cNvSpPr/>
            <p:nvPr/>
          </p:nvSpPr>
          <p:spPr bwMode="auto">
            <a:xfrm>
              <a:off x="5463876" y="3010774"/>
              <a:ext cx="123436" cy="83319"/>
            </a:xfrm>
            <a:custGeom>
              <a:avLst/>
              <a:gdLst>
                <a:gd name="T0" fmla="*/ 34 w 34"/>
                <a:gd name="T1" fmla="*/ 11 h 23"/>
                <a:gd name="T2" fmla="*/ 18 w 34"/>
                <a:gd name="T3" fmla="*/ 0 h 23"/>
                <a:gd name="T4" fmla="*/ 1 w 34"/>
                <a:gd name="T5" fmla="*/ 11 h 23"/>
                <a:gd name="T6" fmla="*/ 17 w 34"/>
                <a:gd name="T7" fmla="*/ 23 h 23"/>
                <a:gd name="T8" fmla="*/ 34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4" y="11"/>
                  </a:moveTo>
                  <a:cubicBezTo>
                    <a:pt x="34" y="5"/>
                    <a:pt x="27" y="0"/>
                    <a:pt x="18" y="0"/>
                  </a:cubicBezTo>
                  <a:cubicBezTo>
                    <a:pt x="9" y="0"/>
                    <a:pt x="1" y="5"/>
                    <a:pt x="1" y="11"/>
                  </a:cubicBezTo>
                  <a:cubicBezTo>
                    <a:pt x="0" y="18"/>
                    <a:pt x="8" y="23"/>
                    <a:pt x="17" y="23"/>
                  </a:cubicBezTo>
                  <a:cubicBezTo>
                    <a:pt x="26" y="23"/>
                    <a:pt x="33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6" name="îṧľïdè">
              <a:extLst>
                <a:ext uri="{FF2B5EF4-FFF2-40B4-BE49-F238E27FC236}">
                  <a16:creationId xmlns:a16="http://schemas.microsoft.com/office/drawing/2014/main" id="{2FE68325-B664-4228-9CD1-F6066C15E296}"/>
                </a:ext>
              </a:extLst>
            </p:cNvPr>
            <p:cNvSpPr/>
            <p:nvPr/>
          </p:nvSpPr>
          <p:spPr bwMode="auto">
            <a:xfrm>
              <a:off x="5613542" y="3010774"/>
              <a:ext cx="120350" cy="83319"/>
            </a:xfrm>
            <a:custGeom>
              <a:avLst/>
              <a:gdLst>
                <a:gd name="T0" fmla="*/ 33 w 33"/>
                <a:gd name="T1" fmla="*/ 11 h 23"/>
                <a:gd name="T2" fmla="*/ 17 w 33"/>
                <a:gd name="T3" fmla="*/ 0 h 23"/>
                <a:gd name="T4" fmla="*/ 0 w 33"/>
                <a:gd name="T5" fmla="*/ 11 h 23"/>
                <a:gd name="T6" fmla="*/ 16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0" y="5"/>
                    <a:pt x="0" y="11"/>
                  </a:cubicBezTo>
                  <a:cubicBezTo>
                    <a:pt x="0" y="18"/>
                    <a:pt x="7" y="23"/>
                    <a:pt x="16" y="23"/>
                  </a:cubicBezTo>
                  <a:cubicBezTo>
                    <a:pt x="25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7" name="iṡḻíḍé">
              <a:extLst>
                <a:ext uri="{FF2B5EF4-FFF2-40B4-BE49-F238E27FC236}">
                  <a16:creationId xmlns:a16="http://schemas.microsoft.com/office/drawing/2014/main" id="{E9B2E29C-6BD0-4477-9614-C800F1D303CE}"/>
                </a:ext>
              </a:extLst>
            </p:cNvPr>
            <p:cNvSpPr/>
            <p:nvPr/>
          </p:nvSpPr>
          <p:spPr bwMode="auto">
            <a:xfrm>
              <a:off x="5758579" y="3010774"/>
              <a:ext cx="120350" cy="83319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8" name="îŝ1iḍè">
              <a:extLst>
                <a:ext uri="{FF2B5EF4-FFF2-40B4-BE49-F238E27FC236}">
                  <a16:creationId xmlns:a16="http://schemas.microsoft.com/office/drawing/2014/main" id="{B091B022-65CF-4617-8556-25B750046C8C}"/>
                </a:ext>
              </a:extLst>
            </p:cNvPr>
            <p:cNvSpPr/>
            <p:nvPr/>
          </p:nvSpPr>
          <p:spPr bwMode="auto">
            <a:xfrm>
              <a:off x="5905159" y="3010774"/>
              <a:ext cx="123436" cy="83319"/>
            </a:xfrm>
            <a:custGeom>
              <a:avLst/>
              <a:gdLst>
                <a:gd name="T0" fmla="*/ 33 w 34"/>
                <a:gd name="T1" fmla="*/ 11 h 23"/>
                <a:gd name="T2" fmla="*/ 17 w 34"/>
                <a:gd name="T3" fmla="*/ 0 h 23"/>
                <a:gd name="T4" fmla="*/ 1 w 34"/>
                <a:gd name="T5" fmla="*/ 11 h 23"/>
                <a:gd name="T6" fmla="*/ 17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8" y="0"/>
                    <a:pt x="0" y="5"/>
                    <a:pt x="1" y="11"/>
                  </a:cubicBezTo>
                  <a:cubicBezTo>
                    <a:pt x="1" y="18"/>
                    <a:pt x="8" y="23"/>
                    <a:pt x="17" y="23"/>
                  </a:cubicBezTo>
                  <a:cubicBezTo>
                    <a:pt x="26" y="23"/>
                    <a:pt x="34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9" name="îṩļiḍe">
              <a:extLst>
                <a:ext uri="{FF2B5EF4-FFF2-40B4-BE49-F238E27FC236}">
                  <a16:creationId xmlns:a16="http://schemas.microsoft.com/office/drawing/2014/main" id="{6B49555F-B1B7-4EA5-A697-0F9BB7D936DD}"/>
                </a:ext>
              </a:extLst>
            </p:cNvPr>
            <p:cNvSpPr/>
            <p:nvPr/>
          </p:nvSpPr>
          <p:spPr bwMode="auto">
            <a:xfrm>
              <a:off x="6054825" y="3010774"/>
              <a:ext cx="120350" cy="83319"/>
            </a:xfrm>
            <a:custGeom>
              <a:avLst/>
              <a:gdLst>
                <a:gd name="T0" fmla="*/ 33 w 33"/>
                <a:gd name="T1" fmla="*/ 11 h 23"/>
                <a:gd name="T2" fmla="*/ 16 w 33"/>
                <a:gd name="T3" fmla="*/ 0 h 23"/>
                <a:gd name="T4" fmla="*/ 0 w 33"/>
                <a:gd name="T5" fmla="*/ 11 h 23"/>
                <a:gd name="T6" fmla="*/ 17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8" y="23"/>
                    <a:pt x="17" y="23"/>
                  </a:cubicBezTo>
                  <a:cubicBezTo>
                    <a:pt x="26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0" name="îŝḻîḑé">
              <a:extLst>
                <a:ext uri="{FF2B5EF4-FFF2-40B4-BE49-F238E27FC236}">
                  <a16:creationId xmlns:a16="http://schemas.microsoft.com/office/drawing/2014/main" id="{B86D9895-02CA-42FD-91AE-C4870390C336}"/>
                </a:ext>
              </a:extLst>
            </p:cNvPr>
            <p:cNvSpPr/>
            <p:nvPr/>
          </p:nvSpPr>
          <p:spPr bwMode="auto">
            <a:xfrm>
              <a:off x="6199862" y="3010774"/>
              <a:ext cx="120350" cy="83319"/>
            </a:xfrm>
            <a:custGeom>
              <a:avLst/>
              <a:gdLst>
                <a:gd name="T0" fmla="*/ 33 w 33"/>
                <a:gd name="T1" fmla="*/ 11 h 23"/>
                <a:gd name="T2" fmla="*/ 16 w 33"/>
                <a:gd name="T3" fmla="*/ 0 h 23"/>
                <a:gd name="T4" fmla="*/ 0 w 33"/>
                <a:gd name="T5" fmla="*/ 11 h 23"/>
                <a:gd name="T6" fmla="*/ 17 w 33"/>
                <a:gd name="T7" fmla="*/ 23 h 23"/>
                <a:gd name="T8" fmla="*/ 33 w 33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33" y="11"/>
                  </a:moveTo>
                  <a:cubicBezTo>
                    <a:pt x="32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8" y="23"/>
                    <a:pt x="17" y="23"/>
                  </a:cubicBezTo>
                  <a:cubicBezTo>
                    <a:pt x="26" y="23"/>
                    <a:pt x="33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1" name="ïSlíḓe">
              <a:extLst>
                <a:ext uri="{FF2B5EF4-FFF2-40B4-BE49-F238E27FC236}">
                  <a16:creationId xmlns:a16="http://schemas.microsoft.com/office/drawing/2014/main" id="{FA34FA30-17AD-4125-B28D-9DDFAC0CB2D1}"/>
                </a:ext>
              </a:extLst>
            </p:cNvPr>
            <p:cNvSpPr/>
            <p:nvPr/>
          </p:nvSpPr>
          <p:spPr bwMode="auto">
            <a:xfrm>
              <a:off x="6346441" y="3010774"/>
              <a:ext cx="123436" cy="83319"/>
            </a:xfrm>
            <a:custGeom>
              <a:avLst/>
              <a:gdLst>
                <a:gd name="T0" fmla="*/ 33 w 34"/>
                <a:gd name="T1" fmla="*/ 11 h 23"/>
                <a:gd name="T2" fmla="*/ 16 w 34"/>
                <a:gd name="T3" fmla="*/ 0 h 23"/>
                <a:gd name="T4" fmla="*/ 0 w 34"/>
                <a:gd name="T5" fmla="*/ 11 h 23"/>
                <a:gd name="T6" fmla="*/ 18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0" y="11"/>
                  </a:cubicBezTo>
                  <a:cubicBezTo>
                    <a:pt x="1" y="18"/>
                    <a:pt x="9" y="23"/>
                    <a:pt x="18" y="23"/>
                  </a:cubicBezTo>
                  <a:cubicBezTo>
                    <a:pt x="27" y="23"/>
                    <a:pt x="34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2" name="iṩḻîḑé">
              <a:extLst>
                <a:ext uri="{FF2B5EF4-FFF2-40B4-BE49-F238E27FC236}">
                  <a16:creationId xmlns:a16="http://schemas.microsoft.com/office/drawing/2014/main" id="{285CA92B-F997-4CAD-B2A3-504ACCF232BC}"/>
                </a:ext>
              </a:extLst>
            </p:cNvPr>
            <p:cNvSpPr/>
            <p:nvPr/>
          </p:nvSpPr>
          <p:spPr bwMode="auto">
            <a:xfrm>
              <a:off x="6493022" y="3010774"/>
              <a:ext cx="123436" cy="83319"/>
            </a:xfrm>
            <a:custGeom>
              <a:avLst/>
              <a:gdLst>
                <a:gd name="T0" fmla="*/ 33 w 34"/>
                <a:gd name="T1" fmla="*/ 11 h 23"/>
                <a:gd name="T2" fmla="*/ 16 w 34"/>
                <a:gd name="T3" fmla="*/ 0 h 23"/>
                <a:gd name="T4" fmla="*/ 1 w 34"/>
                <a:gd name="T5" fmla="*/ 11 h 23"/>
                <a:gd name="T6" fmla="*/ 18 w 34"/>
                <a:gd name="T7" fmla="*/ 23 h 23"/>
                <a:gd name="T8" fmla="*/ 33 w 34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3">
                  <a:moveTo>
                    <a:pt x="33" y="11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1" y="11"/>
                  </a:cubicBezTo>
                  <a:cubicBezTo>
                    <a:pt x="1" y="18"/>
                    <a:pt x="9" y="23"/>
                    <a:pt x="18" y="23"/>
                  </a:cubicBezTo>
                  <a:cubicBezTo>
                    <a:pt x="27" y="23"/>
                    <a:pt x="34" y="18"/>
                    <a:pt x="33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3" name="i$ľíḓè">
              <a:extLst>
                <a:ext uri="{FF2B5EF4-FFF2-40B4-BE49-F238E27FC236}">
                  <a16:creationId xmlns:a16="http://schemas.microsoft.com/office/drawing/2014/main" id="{A852D2F9-BDA8-4A75-835F-A7BA433118B0}"/>
                </a:ext>
              </a:extLst>
            </p:cNvPr>
            <p:cNvSpPr/>
            <p:nvPr/>
          </p:nvSpPr>
          <p:spPr bwMode="auto">
            <a:xfrm>
              <a:off x="4860584" y="3112609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9 w 35"/>
                <a:gd name="T3" fmla="*/ 0 h 24"/>
                <a:gd name="T4" fmla="*/ 1 w 35"/>
                <a:gd name="T5" fmla="*/ 12 h 24"/>
                <a:gd name="T6" fmla="*/ 16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5" y="6"/>
                    <a:pt x="28" y="0"/>
                    <a:pt x="19" y="0"/>
                  </a:cubicBezTo>
                  <a:cubicBezTo>
                    <a:pt x="10" y="0"/>
                    <a:pt x="2" y="6"/>
                    <a:pt x="1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4" name="îšľíḍè">
              <a:extLst>
                <a:ext uri="{FF2B5EF4-FFF2-40B4-BE49-F238E27FC236}">
                  <a16:creationId xmlns:a16="http://schemas.microsoft.com/office/drawing/2014/main" id="{BD58F41F-461C-41C4-BC9A-1E22060B3A7B}"/>
                </a:ext>
              </a:extLst>
            </p:cNvPr>
            <p:cNvSpPr/>
            <p:nvPr/>
          </p:nvSpPr>
          <p:spPr bwMode="auto">
            <a:xfrm>
              <a:off x="5010250" y="3112609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9 w 35"/>
                <a:gd name="T3" fmla="*/ 0 h 24"/>
                <a:gd name="T4" fmla="*/ 1 w 35"/>
                <a:gd name="T5" fmla="*/ 12 h 24"/>
                <a:gd name="T6" fmla="*/ 16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5" y="6"/>
                    <a:pt x="28" y="0"/>
                    <a:pt x="19" y="0"/>
                  </a:cubicBezTo>
                  <a:cubicBezTo>
                    <a:pt x="10" y="0"/>
                    <a:pt x="2" y="6"/>
                    <a:pt x="1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5" name="íṥľidè">
              <a:extLst>
                <a:ext uri="{FF2B5EF4-FFF2-40B4-BE49-F238E27FC236}">
                  <a16:creationId xmlns:a16="http://schemas.microsoft.com/office/drawing/2014/main" id="{577C9DB3-8A23-4AE0-B222-CEB543BA25E4}"/>
                </a:ext>
              </a:extLst>
            </p:cNvPr>
            <p:cNvSpPr/>
            <p:nvPr/>
          </p:nvSpPr>
          <p:spPr bwMode="auto">
            <a:xfrm>
              <a:off x="5159916" y="3112609"/>
              <a:ext cx="124979" cy="87948"/>
            </a:xfrm>
            <a:custGeom>
              <a:avLst/>
              <a:gdLst>
                <a:gd name="T0" fmla="*/ 34 w 34"/>
                <a:gd name="T1" fmla="*/ 12 h 24"/>
                <a:gd name="T2" fmla="*/ 18 w 34"/>
                <a:gd name="T3" fmla="*/ 0 h 24"/>
                <a:gd name="T4" fmla="*/ 1 w 34"/>
                <a:gd name="T5" fmla="*/ 12 h 24"/>
                <a:gd name="T6" fmla="*/ 16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6"/>
                    <a:pt x="27" y="0"/>
                    <a:pt x="18" y="0"/>
                  </a:cubicBezTo>
                  <a:cubicBezTo>
                    <a:pt x="9" y="0"/>
                    <a:pt x="1" y="6"/>
                    <a:pt x="1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6" name="íṥḷíḑè">
              <a:extLst>
                <a:ext uri="{FF2B5EF4-FFF2-40B4-BE49-F238E27FC236}">
                  <a16:creationId xmlns:a16="http://schemas.microsoft.com/office/drawing/2014/main" id="{3FEE3759-7081-4774-9495-17CD457C8AB9}"/>
                </a:ext>
              </a:extLst>
            </p:cNvPr>
            <p:cNvSpPr/>
            <p:nvPr/>
          </p:nvSpPr>
          <p:spPr bwMode="auto">
            <a:xfrm>
              <a:off x="5309581" y="3112609"/>
              <a:ext cx="124979" cy="87948"/>
            </a:xfrm>
            <a:custGeom>
              <a:avLst/>
              <a:gdLst>
                <a:gd name="T0" fmla="*/ 34 w 34"/>
                <a:gd name="T1" fmla="*/ 12 h 24"/>
                <a:gd name="T2" fmla="*/ 18 w 34"/>
                <a:gd name="T3" fmla="*/ 0 h 24"/>
                <a:gd name="T4" fmla="*/ 1 w 34"/>
                <a:gd name="T5" fmla="*/ 12 h 24"/>
                <a:gd name="T6" fmla="*/ 16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6"/>
                    <a:pt x="27" y="0"/>
                    <a:pt x="18" y="0"/>
                  </a:cubicBezTo>
                  <a:cubicBezTo>
                    <a:pt x="9" y="0"/>
                    <a:pt x="1" y="6"/>
                    <a:pt x="1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7" name="íṡ1iḓê">
              <a:extLst>
                <a:ext uri="{FF2B5EF4-FFF2-40B4-BE49-F238E27FC236}">
                  <a16:creationId xmlns:a16="http://schemas.microsoft.com/office/drawing/2014/main" id="{5BEA296D-EACF-4AF2-BCBD-BDEEB9B211E5}"/>
                </a:ext>
              </a:extLst>
            </p:cNvPr>
            <p:cNvSpPr/>
            <p:nvPr/>
          </p:nvSpPr>
          <p:spPr bwMode="auto">
            <a:xfrm>
              <a:off x="5459247" y="3112609"/>
              <a:ext cx="124979" cy="87948"/>
            </a:xfrm>
            <a:custGeom>
              <a:avLst/>
              <a:gdLst>
                <a:gd name="T0" fmla="*/ 34 w 34"/>
                <a:gd name="T1" fmla="*/ 12 h 24"/>
                <a:gd name="T2" fmla="*/ 17 w 34"/>
                <a:gd name="T3" fmla="*/ 0 h 24"/>
                <a:gd name="T4" fmla="*/ 0 w 34"/>
                <a:gd name="T5" fmla="*/ 12 h 24"/>
                <a:gd name="T6" fmla="*/ 17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6"/>
                    <a:pt x="27" y="0"/>
                    <a:pt x="17" y="0"/>
                  </a:cubicBezTo>
                  <a:cubicBezTo>
                    <a:pt x="8" y="0"/>
                    <a:pt x="1" y="6"/>
                    <a:pt x="0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3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8" name="îšḻïde">
              <a:extLst>
                <a:ext uri="{FF2B5EF4-FFF2-40B4-BE49-F238E27FC236}">
                  <a16:creationId xmlns:a16="http://schemas.microsoft.com/office/drawing/2014/main" id="{6E9B6A4F-177E-4D5D-BBA2-8D7E603CE388}"/>
                </a:ext>
              </a:extLst>
            </p:cNvPr>
            <p:cNvSpPr/>
            <p:nvPr/>
          </p:nvSpPr>
          <p:spPr bwMode="auto">
            <a:xfrm>
              <a:off x="5608913" y="3112609"/>
              <a:ext cx="124979" cy="87948"/>
            </a:xfrm>
            <a:custGeom>
              <a:avLst/>
              <a:gdLst>
                <a:gd name="T0" fmla="*/ 33 w 34"/>
                <a:gd name="T1" fmla="*/ 12 h 24"/>
                <a:gd name="T2" fmla="*/ 17 w 34"/>
                <a:gd name="T3" fmla="*/ 0 h 24"/>
                <a:gd name="T4" fmla="*/ 0 w 34"/>
                <a:gd name="T5" fmla="*/ 12 h 24"/>
                <a:gd name="T6" fmla="*/ 17 w 34"/>
                <a:gd name="T7" fmla="*/ 24 h 24"/>
                <a:gd name="T8" fmla="*/ 33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3" y="12"/>
                  </a:moveTo>
                  <a:cubicBezTo>
                    <a:pt x="34" y="6"/>
                    <a:pt x="26" y="0"/>
                    <a:pt x="17" y="0"/>
                  </a:cubicBezTo>
                  <a:cubicBezTo>
                    <a:pt x="8" y="0"/>
                    <a:pt x="0" y="6"/>
                    <a:pt x="0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3" y="19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9" name="î$1îďé">
              <a:extLst>
                <a:ext uri="{FF2B5EF4-FFF2-40B4-BE49-F238E27FC236}">
                  <a16:creationId xmlns:a16="http://schemas.microsoft.com/office/drawing/2014/main" id="{8312EC66-747A-4D8D-BAB9-29B7BAC63380}"/>
                </a:ext>
              </a:extLst>
            </p:cNvPr>
            <p:cNvSpPr/>
            <p:nvPr/>
          </p:nvSpPr>
          <p:spPr bwMode="auto">
            <a:xfrm>
              <a:off x="5758579" y="3112609"/>
              <a:ext cx="120350" cy="87948"/>
            </a:xfrm>
            <a:custGeom>
              <a:avLst/>
              <a:gdLst>
                <a:gd name="T0" fmla="*/ 33 w 33"/>
                <a:gd name="T1" fmla="*/ 12 h 24"/>
                <a:gd name="T2" fmla="*/ 17 w 33"/>
                <a:gd name="T3" fmla="*/ 0 h 24"/>
                <a:gd name="T4" fmla="*/ 0 w 33"/>
                <a:gd name="T5" fmla="*/ 12 h 24"/>
                <a:gd name="T6" fmla="*/ 17 w 33"/>
                <a:gd name="T7" fmla="*/ 24 h 24"/>
                <a:gd name="T8" fmla="*/ 33 w 33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4">
                  <a:moveTo>
                    <a:pt x="33" y="12"/>
                  </a:moveTo>
                  <a:cubicBezTo>
                    <a:pt x="33" y="6"/>
                    <a:pt x="26" y="0"/>
                    <a:pt x="17" y="0"/>
                  </a:cubicBezTo>
                  <a:cubicBezTo>
                    <a:pt x="8" y="0"/>
                    <a:pt x="0" y="6"/>
                    <a:pt x="0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3" y="19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0" name="iṡļide">
              <a:extLst>
                <a:ext uri="{FF2B5EF4-FFF2-40B4-BE49-F238E27FC236}">
                  <a16:creationId xmlns:a16="http://schemas.microsoft.com/office/drawing/2014/main" id="{920D2A00-F730-45C5-A302-78718B471D52}"/>
                </a:ext>
              </a:extLst>
            </p:cNvPr>
            <p:cNvSpPr/>
            <p:nvPr/>
          </p:nvSpPr>
          <p:spPr bwMode="auto">
            <a:xfrm>
              <a:off x="5908244" y="3112609"/>
              <a:ext cx="120350" cy="87948"/>
            </a:xfrm>
            <a:custGeom>
              <a:avLst/>
              <a:gdLst>
                <a:gd name="T0" fmla="*/ 33 w 33"/>
                <a:gd name="T1" fmla="*/ 12 h 24"/>
                <a:gd name="T2" fmla="*/ 16 w 33"/>
                <a:gd name="T3" fmla="*/ 0 h 24"/>
                <a:gd name="T4" fmla="*/ 0 w 33"/>
                <a:gd name="T5" fmla="*/ 12 h 24"/>
                <a:gd name="T6" fmla="*/ 17 w 33"/>
                <a:gd name="T7" fmla="*/ 24 h 24"/>
                <a:gd name="T8" fmla="*/ 33 w 33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4">
                  <a:moveTo>
                    <a:pt x="33" y="12"/>
                  </a:moveTo>
                  <a:cubicBezTo>
                    <a:pt x="33" y="6"/>
                    <a:pt x="25" y="0"/>
                    <a:pt x="16" y="0"/>
                  </a:cubicBezTo>
                  <a:cubicBezTo>
                    <a:pt x="7" y="0"/>
                    <a:pt x="0" y="6"/>
                    <a:pt x="0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3" y="19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1" name="îSlîḋe">
              <a:extLst>
                <a:ext uri="{FF2B5EF4-FFF2-40B4-BE49-F238E27FC236}">
                  <a16:creationId xmlns:a16="http://schemas.microsoft.com/office/drawing/2014/main" id="{65B7375E-70C8-4E82-A021-DCD8DB22344D}"/>
                </a:ext>
              </a:extLst>
            </p:cNvPr>
            <p:cNvSpPr/>
            <p:nvPr/>
          </p:nvSpPr>
          <p:spPr bwMode="auto">
            <a:xfrm>
              <a:off x="6054825" y="3112609"/>
              <a:ext cx="123436" cy="87948"/>
            </a:xfrm>
            <a:custGeom>
              <a:avLst/>
              <a:gdLst>
                <a:gd name="T0" fmla="*/ 34 w 34"/>
                <a:gd name="T1" fmla="*/ 12 h 24"/>
                <a:gd name="T2" fmla="*/ 17 w 34"/>
                <a:gd name="T3" fmla="*/ 0 h 24"/>
                <a:gd name="T4" fmla="*/ 1 w 34"/>
                <a:gd name="T5" fmla="*/ 12 h 24"/>
                <a:gd name="T6" fmla="*/ 18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6"/>
                    <a:pt x="26" y="0"/>
                    <a:pt x="17" y="0"/>
                  </a:cubicBezTo>
                  <a:cubicBezTo>
                    <a:pt x="8" y="0"/>
                    <a:pt x="0" y="6"/>
                    <a:pt x="1" y="12"/>
                  </a:cubicBezTo>
                  <a:cubicBezTo>
                    <a:pt x="1" y="19"/>
                    <a:pt x="9" y="24"/>
                    <a:pt x="18" y="24"/>
                  </a:cubicBezTo>
                  <a:cubicBezTo>
                    <a:pt x="27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2" name="ïṥļidè">
              <a:extLst>
                <a:ext uri="{FF2B5EF4-FFF2-40B4-BE49-F238E27FC236}">
                  <a16:creationId xmlns:a16="http://schemas.microsoft.com/office/drawing/2014/main" id="{20E0E8EB-94F0-449C-B995-B6A33C4016A3}"/>
                </a:ext>
              </a:extLst>
            </p:cNvPr>
            <p:cNvSpPr/>
            <p:nvPr/>
          </p:nvSpPr>
          <p:spPr bwMode="auto">
            <a:xfrm>
              <a:off x="6204490" y="3112609"/>
              <a:ext cx="123436" cy="87948"/>
            </a:xfrm>
            <a:custGeom>
              <a:avLst/>
              <a:gdLst>
                <a:gd name="T0" fmla="*/ 34 w 34"/>
                <a:gd name="T1" fmla="*/ 12 h 24"/>
                <a:gd name="T2" fmla="*/ 16 w 34"/>
                <a:gd name="T3" fmla="*/ 0 h 24"/>
                <a:gd name="T4" fmla="*/ 0 w 34"/>
                <a:gd name="T5" fmla="*/ 12 h 24"/>
                <a:gd name="T6" fmla="*/ 18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3" y="6"/>
                    <a:pt x="26" y="0"/>
                    <a:pt x="16" y="0"/>
                  </a:cubicBezTo>
                  <a:cubicBezTo>
                    <a:pt x="7" y="0"/>
                    <a:pt x="0" y="6"/>
                    <a:pt x="0" y="12"/>
                  </a:cubicBezTo>
                  <a:cubicBezTo>
                    <a:pt x="1" y="19"/>
                    <a:pt x="9" y="24"/>
                    <a:pt x="18" y="24"/>
                  </a:cubicBezTo>
                  <a:cubicBezTo>
                    <a:pt x="27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3" name="íṥ1íďé">
              <a:extLst>
                <a:ext uri="{FF2B5EF4-FFF2-40B4-BE49-F238E27FC236}">
                  <a16:creationId xmlns:a16="http://schemas.microsoft.com/office/drawing/2014/main" id="{F524216F-6B67-4D5E-B746-E21914C8494F}"/>
                </a:ext>
              </a:extLst>
            </p:cNvPr>
            <p:cNvSpPr/>
            <p:nvPr/>
          </p:nvSpPr>
          <p:spPr bwMode="auto">
            <a:xfrm>
              <a:off x="6354156" y="3112609"/>
              <a:ext cx="123436" cy="87948"/>
            </a:xfrm>
            <a:custGeom>
              <a:avLst/>
              <a:gdLst>
                <a:gd name="T0" fmla="*/ 34 w 34"/>
                <a:gd name="T1" fmla="*/ 12 h 24"/>
                <a:gd name="T2" fmla="*/ 16 w 34"/>
                <a:gd name="T3" fmla="*/ 0 h 24"/>
                <a:gd name="T4" fmla="*/ 0 w 34"/>
                <a:gd name="T5" fmla="*/ 12 h 24"/>
                <a:gd name="T6" fmla="*/ 18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3" y="6"/>
                    <a:pt x="25" y="0"/>
                    <a:pt x="16" y="0"/>
                  </a:cubicBezTo>
                  <a:cubicBezTo>
                    <a:pt x="7" y="0"/>
                    <a:pt x="0" y="6"/>
                    <a:pt x="0" y="12"/>
                  </a:cubicBezTo>
                  <a:cubicBezTo>
                    <a:pt x="1" y="19"/>
                    <a:pt x="9" y="24"/>
                    <a:pt x="18" y="24"/>
                  </a:cubicBezTo>
                  <a:cubicBezTo>
                    <a:pt x="27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4" name="íṩľíḑê">
              <a:extLst>
                <a:ext uri="{FF2B5EF4-FFF2-40B4-BE49-F238E27FC236}">
                  <a16:creationId xmlns:a16="http://schemas.microsoft.com/office/drawing/2014/main" id="{F546CF3B-FD76-4318-A0A4-C35D54AA3EE0}"/>
                </a:ext>
              </a:extLst>
            </p:cNvPr>
            <p:cNvSpPr/>
            <p:nvPr/>
          </p:nvSpPr>
          <p:spPr bwMode="auto">
            <a:xfrm>
              <a:off x="6503822" y="3112609"/>
              <a:ext cx="123436" cy="87948"/>
            </a:xfrm>
            <a:custGeom>
              <a:avLst/>
              <a:gdLst>
                <a:gd name="T0" fmla="*/ 33 w 34"/>
                <a:gd name="T1" fmla="*/ 12 h 24"/>
                <a:gd name="T2" fmla="*/ 16 w 34"/>
                <a:gd name="T3" fmla="*/ 0 h 24"/>
                <a:gd name="T4" fmla="*/ 0 w 34"/>
                <a:gd name="T5" fmla="*/ 12 h 24"/>
                <a:gd name="T6" fmla="*/ 18 w 34"/>
                <a:gd name="T7" fmla="*/ 24 h 24"/>
                <a:gd name="T8" fmla="*/ 33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3" y="12"/>
                  </a:moveTo>
                  <a:cubicBezTo>
                    <a:pt x="33" y="6"/>
                    <a:pt x="25" y="0"/>
                    <a:pt x="16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1" y="19"/>
                    <a:pt x="9" y="24"/>
                    <a:pt x="18" y="24"/>
                  </a:cubicBezTo>
                  <a:cubicBezTo>
                    <a:pt x="27" y="24"/>
                    <a:pt x="34" y="19"/>
                    <a:pt x="33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5" name="íşļiḋe">
              <a:extLst>
                <a:ext uri="{FF2B5EF4-FFF2-40B4-BE49-F238E27FC236}">
                  <a16:creationId xmlns:a16="http://schemas.microsoft.com/office/drawing/2014/main" id="{59BEB115-2C72-419E-98D8-489E6BF084D1}"/>
                </a:ext>
              </a:extLst>
            </p:cNvPr>
            <p:cNvSpPr/>
            <p:nvPr/>
          </p:nvSpPr>
          <p:spPr bwMode="auto">
            <a:xfrm>
              <a:off x="6648859" y="3112609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6 w 35"/>
                <a:gd name="T3" fmla="*/ 0 h 24"/>
                <a:gd name="T4" fmla="*/ 1 w 35"/>
                <a:gd name="T5" fmla="*/ 12 h 24"/>
                <a:gd name="T6" fmla="*/ 19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3" y="6"/>
                    <a:pt x="25" y="0"/>
                    <a:pt x="16" y="0"/>
                  </a:cubicBezTo>
                  <a:cubicBezTo>
                    <a:pt x="7" y="0"/>
                    <a:pt x="0" y="6"/>
                    <a:pt x="1" y="12"/>
                  </a:cubicBezTo>
                  <a:cubicBezTo>
                    <a:pt x="2" y="19"/>
                    <a:pt x="10" y="24"/>
                    <a:pt x="19" y="24"/>
                  </a:cubicBezTo>
                  <a:cubicBezTo>
                    <a:pt x="28" y="24"/>
                    <a:pt x="35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6" name="ïṡlïḍé">
              <a:extLst>
                <a:ext uri="{FF2B5EF4-FFF2-40B4-BE49-F238E27FC236}">
                  <a16:creationId xmlns:a16="http://schemas.microsoft.com/office/drawing/2014/main" id="{4196FAC3-591F-4AD1-BB1D-1D823FD8F7E2}"/>
                </a:ext>
              </a:extLst>
            </p:cNvPr>
            <p:cNvSpPr/>
            <p:nvPr/>
          </p:nvSpPr>
          <p:spPr bwMode="auto">
            <a:xfrm>
              <a:off x="4846697" y="3222158"/>
              <a:ext cx="131151" cy="87948"/>
            </a:xfrm>
            <a:custGeom>
              <a:avLst/>
              <a:gdLst>
                <a:gd name="T0" fmla="*/ 35 w 36"/>
                <a:gd name="T1" fmla="*/ 12 h 24"/>
                <a:gd name="T2" fmla="*/ 20 w 36"/>
                <a:gd name="T3" fmla="*/ 0 h 24"/>
                <a:gd name="T4" fmla="*/ 1 w 36"/>
                <a:gd name="T5" fmla="*/ 12 h 24"/>
                <a:gd name="T6" fmla="*/ 17 w 36"/>
                <a:gd name="T7" fmla="*/ 24 h 24"/>
                <a:gd name="T8" fmla="*/ 35 w 36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35" y="12"/>
                  </a:moveTo>
                  <a:cubicBezTo>
                    <a:pt x="36" y="5"/>
                    <a:pt x="29" y="0"/>
                    <a:pt x="20" y="0"/>
                  </a:cubicBezTo>
                  <a:cubicBezTo>
                    <a:pt x="10" y="0"/>
                    <a:pt x="2" y="5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4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7" name="îSļïďè">
              <a:extLst>
                <a:ext uri="{FF2B5EF4-FFF2-40B4-BE49-F238E27FC236}">
                  <a16:creationId xmlns:a16="http://schemas.microsoft.com/office/drawing/2014/main" id="{7443E2CC-8575-4C8A-BA85-DD16D917120B}"/>
                </a:ext>
              </a:extLst>
            </p:cNvPr>
            <p:cNvSpPr/>
            <p:nvPr/>
          </p:nvSpPr>
          <p:spPr bwMode="auto">
            <a:xfrm>
              <a:off x="4999449" y="3222158"/>
              <a:ext cx="128065" cy="87948"/>
            </a:xfrm>
            <a:custGeom>
              <a:avLst/>
              <a:gdLst>
                <a:gd name="T0" fmla="*/ 35 w 35"/>
                <a:gd name="T1" fmla="*/ 12 h 24"/>
                <a:gd name="T2" fmla="*/ 19 w 35"/>
                <a:gd name="T3" fmla="*/ 0 h 24"/>
                <a:gd name="T4" fmla="*/ 1 w 35"/>
                <a:gd name="T5" fmla="*/ 12 h 24"/>
                <a:gd name="T6" fmla="*/ 16 w 35"/>
                <a:gd name="T7" fmla="*/ 24 h 24"/>
                <a:gd name="T8" fmla="*/ 35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5" y="12"/>
                  </a:moveTo>
                  <a:cubicBezTo>
                    <a:pt x="35" y="5"/>
                    <a:pt x="28" y="0"/>
                    <a:pt x="19" y="0"/>
                  </a:cubicBezTo>
                  <a:cubicBezTo>
                    <a:pt x="10" y="0"/>
                    <a:pt x="1" y="5"/>
                    <a:pt x="1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4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8" name="íṥ1îḋè">
              <a:extLst>
                <a:ext uri="{FF2B5EF4-FFF2-40B4-BE49-F238E27FC236}">
                  <a16:creationId xmlns:a16="http://schemas.microsoft.com/office/drawing/2014/main" id="{86F6AC9A-8B31-44F9-A407-E474850A6F30}"/>
                </a:ext>
              </a:extLst>
            </p:cNvPr>
            <p:cNvSpPr/>
            <p:nvPr/>
          </p:nvSpPr>
          <p:spPr bwMode="auto">
            <a:xfrm>
              <a:off x="5153744" y="3222158"/>
              <a:ext cx="123436" cy="87948"/>
            </a:xfrm>
            <a:custGeom>
              <a:avLst/>
              <a:gdLst>
                <a:gd name="T0" fmla="*/ 34 w 34"/>
                <a:gd name="T1" fmla="*/ 12 h 24"/>
                <a:gd name="T2" fmla="*/ 18 w 34"/>
                <a:gd name="T3" fmla="*/ 0 h 24"/>
                <a:gd name="T4" fmla="*/ 0 w 34"/>
                <a:gd name="T5" fmla="*/ 12 h 24"/>
                <a:gd name="T6" fmla="*/ 16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5"/>
                    <a:pt x="27" y="0"/>
                    <a:pt x="18" y="0"/>
                  </a:cubicBezTo>
                  <a:cubicBezTo>
                    <a:pt x="9" y="0"/>
                    <a:pt x="1" y="5"/>
                    <a:pt x="0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5" y="24"/>
                    <a:pt x="33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9" name="îṣļïḓé">
              <a:extLst>
                <a:ext uri="{FF2B5EF4-FFF2-40B4-BE49-F238E27FC236}">
                  <a16:creationId xmlns:a16="http://schemas.microsoft.com/office/drawing/2014/main" id="{6CDAC55D-0DC9-4004-B28F-03F4D129A6C6}"/>
                </a:ext>
              </a:extLst>
            </p:cNvPr>
            <p:cNvSpPr/>
            <p:nvPr/>
          </p:nvSpPr>
          <p:spPr bwMode="auto">
            <a:xfrm>
              <a:off x="5303409" y="3222158"/>
              <a:ext cx="126522" cy="87948"/>
            </a:xfrm>
            <a:custGeom>
              <a:avLst/>
              <a:gdLst>
                <a:gd name="T0" fmla="*/ 34 w 35"/>
                <a:gd name="T1" fmla="*/ 12 h 24"/>
                <a:gd name="T2" fmla="*/ 18 w 35"/>
                <a:gd name="T3" fmla="*/ 0 h 24"/>
                <a:gd name="T4" fmla="*/ 1 w 35"/>
                <a:gd name="T5" fmla="*/ 12 h 24"/>
                <a:gd name="T6" fmla="*/ 17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5" y="5"/>
                    <a:pt x="27" y="0"/>
                    <a:pt x="18" y="0"/>
                  </a:cubicBezTo>
                  <a:cubicBezTo>
                    <a:pt x="9" y="0"/>
                    <a:pt x="1" y="5"/>
                    <a:pt x="1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0" name="îśľíḋè">
              <a:extLst>
                <a:ext uri="{FF2B5EF4-FFF2-40B4-BE49-F238E27FC236}">
                  <a16:creationId xmlns:a16="http://schemas.microsoft.com/office/drawing/2014/main" id="{43155A63-0234-46A2-B668-A93BE1339D7C}"/>
                </a:ext>
              </a:extLst>
            </p:cNvPr>
            <p:cNvSpPr/>
            <p:nvPr/>
          </p:nvSpPr>
          <p:spPr bwMode="auto">
            <a:xfrm>
              <a:off x="5456162" y="3222158"/>
              <a:ext cx="123436" cy="87948"/>
            </a:xfrm>
            <a:custGeom>
              <a:avLst/>
              <a:gdLst>
                <a:gd name="T0" fmla="*/ 34 w 34"/>
                <a:gd name="T1" fmla="*/ 12 h 24"/>
                <a:gd name="T2" fmla="*/ 17 w 34"/>
                <a:gd name="T3" fmla="*/ 0 h 24"/>
                <a:gd name="T4" fmla="*/ 0 w 34"/>
                <a:gd name="T5" fmla="*/ 12 h 24"/>
                <a:gd name="T6" fmla="*/ 16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5"/>
                    <a:pt x="27" y="0"/>
                    <a:pt x="17" y="0"/>
                  </a:cubicBezTo>
                  <a:cubicBezTo>
                    <a:pt x="8" y="0"/>
                    <a:pt x="0" y="5"/>
                    <a:pt x="0" y="12"/>
                  </a:cubicBezTo>
                  <a:cubicBezTo>
                    <a:pt x="0" y="19"/>
                    <a:pt x="7" y="24"/>
                    <a:pt x="16" y="24"/>
                  </a:cubicBezTo>
                  <a:cubicBezTo>
                    <a:pt x="26" y="24"/>
                    <a:pt x="33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1" name="íšlíḋé">
              <a:extLst>
                <a:ext uri="{FF2B5EF4-FFF2-40B4-BE49-F238E27FC236}">
                  <a16:creationId xmlns:a16="http://schemas.microsoft.com/office/drawing/2014/main" id="{A121A189-3973-439D-897E-6B80A309920A}"/>
                </a:ext>
              </a:extLst>
            </p:cNvPr>
            <p:cNvSpPr/>
            <p:nvPr/>
          </p:nvSpPr>
          <p:spPr bwMode="auto">
            <a:xfrm>
              <a:off x="5605827" y="3222158"/>
              <a:ext cx="123436" cy="87948"/>
            </a:xfrm>
            <a:custGeom>
              <a:avLst/>
              <a:gdLst>
                <a:gd name="T0" fmla="*/ 34 w 34"/>
                <a:gd name="T1" fmla="*/ 12 h 24"/>
                <a:gd name="T2" fmla="*/ 17 w 34"/>
                <a:gd name="T3" fmla="*/ 0 h 24"/>
                <a:gd name="T4" fmla="*/ 0 w 34"/>
                <a:gd name="T5" fmla="*/ 12 h 24"/>
                <a:gd name="T6" fmla="*/ 17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5"/>
                    <a:pt x="27" y="0"/>
                    <a:pt x="17" y="0"/>
                  </a:cubicBezTo>
                  <a:cubicBezTo>
                    <a:pt x="8" y="0"/>
                    <a:pt x="1" y="5"/>
                    <a:pt x="0" y="12"/>
                  </a:cubicBezTo>
                  <a:cubicBezTo>
                    <a:pt x="0" y="19"/>
                    <a:pt x="8" y="24"/>
                    <a:pt x="17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2" name="iṡ1íďê">
              <a:extLst>
                <a:ext uri="{FF2B5EF4-FFF2-40B4-BE49-F238E27FC236}">
                  <a16:creationId xmlns:a16="http://schemas.microsoft.com/office/drawing/2014/main" id="{BAC699BB-BF4D-4755-BB03-20816A8B9C22}"/>
                </a:ext>
              </a:extLst>
            </p:cNvPr>
            <p:cNvSpPr/>
            <p:nvPr/>
          </p:nvSpPr>
          <p:spPr bwMode="auto">
            <a:xfrm>
              <a:off x="5758579" y="3222158"/>
              <a:ext cx="124979" cy="87948"/>
            </a:xfrm>
            <a:custGeom>
              <a:avLst/>
              <a:gdLst>
                <a:gd name="T0" fmla="*/ 34 w 34"/>
                <a:gd name="T1" fmla="*/ 12 h 24"/>
                <a:gd name="T2" fmla="*/ 17 w 34"/>
                <a:gd name="T3" fmla="*/ 0 h 24"/>
                <a:gd name="T4" fmla="*/ 0 w 34"/>
                <a:gd name="T5" fmla="*/ 12 h 24"/>
                <a:gd name="T6" fmla="*/ 17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3" y="5"/>
                    <a:pt x="26" y="0"/>
                    <a:pt x="17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0" y="19"/>
                    <a:pt x="7" y="24"/>
                    <a:pt x="17" y="24"/>
                  </a:cubicBezTo>
                  <a:cubicBezTo>
                    <a:pt x="26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3" name="ïśľïďê">
              <a:extLst>
                <a:ext uri="{FF2B5EF4-FFF2-40B4-BE49-F238E27FC236}">
                  <a16:creationId xmlns:a16="http://schemas.microsoft.com/office/drawing/2014/main" id="{990F50C7-4A9A-4A8C-8C27-01E8C57507BD}"/>
                </a:ext>
              </a:extLst>
            </p:cNvPr>
            <p:cNvSpPr/>
            <p:nvPr/>
          </p:nvSpPr>
          <p:spPr bwMode="auto">
            <a:xfrm>
              <a:off x="5908244" y="3222158"/>
              <a:ext cx="124979" cy="87948"/>
            </a:xfrm>
            <a:custGeom>
              <a:avLst/>
              <a:gdLst>
                <a:gd name="T0" fmla="*/ 34 w 34"/>
                <a:gd name="T1" fmla="*/ 12 h 24"/>
                <a:gd name="T2" fmla="*/ 17 w 34"/>
                <a:gd name="T3" fmla="*/ 0 h 24"/>
                <a:gd name="T4" fmla="*/ 0 w 34"/>
                <a:gd name="T5" fmla="*/ 12 h 24"/>
                <a:gd name="T6" fmla="*/ 17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8" y="0"/>
                    <a:pt x="0" y="5"/>
                    <a:pt x="0" y="12"/>
                  </a:cubicBezTo>
                  <a:cubicBezTo>
                    <a:pt x="0" y="19"/>
                    <a:pt x="8" y="24"/>
                    <a:pt x="17" y="24"/>
                  </a:cubicBezTo>
                  <a:cubicBezTo>
                    <a:pt x="27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4" name="ïṣḷiḑé">
              <a:extLst>
                <a:ext uri="{FF2B5EF4-FFF2-40B4-BE49-F238E27FC236}">
                  <a16:creationId xmlns:a16="http://schemas.microsoft.com/office/drawing/2014/main" id="{DE72A598-DF49-415A-82E5-CA2F897DEEBA}"/>
                </a:ext>
              </a:extLst>
            </p:cNvPr>
            <p:cNvSpPr/>
            <p:nvPr/>
          </p:nvSpPr>
          <p:spPr bwMode="auto">
            <a:xfrm>
              <a:off x="6057911" y="3222158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7 w 35"/>
                <a:gd name="T3" fmla="*/ 0 h 24"/>
                <a:gd name="T4" fmla="*/ 1 w 35"/>
                <a:gd name="T5" fmla="*/ 12 h 24"/>
                <a:gd name="T6" fmla="*/ 18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8" y="0"/>
                    <a:pt x="0" y="5"/>
                    <a:pt x="1" y="12"/>
                  </a:cubicBezTo>
                  <a:cubicBezTo>
                    <a:pt x="1" y="19"/>
                    <a:pt x="9" y="24"/>
                    <a:pt x="18" y="24"/>
                  </a:cubicBezTo>
                  <a:cubicBezTo>
                    <a:pt x="27" y="24"/>
                    <a:pt x="35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5" name="îšļîḋe">
              <a:extLst>
                <a:ext uri="{FF2B5EF4-FFF2-40B4-BE49-F238E27FC236}">
                  <a16:creationId xmlns:a16="http://schemas.microsoft.com/office/drawing/2014/main" id="{37B12638-56E6-4165-9840-8A04F8149930}"/>
                </a:ext>
              </a:extLst>
            </p:cNvPr>
            <p:cNvSpPr/>
            <p:nvPr/>
          </p:nvSpPr>
          <p:spPr bwMode="auto">
            <a:xfrm>
              <a:off x="6210662" y="3222158"/>
              <a:ext cx="124979" cy="87948"/>
            </a:xfrm>
            <a:custGeom>
              <a:avLst/>
              <a:gdLst>
                <a:gd name="T0" fmla="*/ 34 w 34"/>
                <a:gd name="T1" fmla="*/ 12 h 24"/>
                <a:gd name="T2" fmla="*/ 16 w 34"/>
                <a:gd name="T3" fmla="*/ 0 h 24"/>
                <a:gd name="T4" fmla="*/ 0 w 34"/>
                <a:gd name="T5" fmla="*/ 12 h 24"/>
                <a:gd name="T6" fmla="*/ 18 w 34"/>
                <a:gd name="T7" fmla="*/ 24 h 24"/>
                <a:gd name="T8" fmla="*/ 34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34" y="12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0" y="19"/>
                    <a:pt x="8" y="24"/>
                    <a:pt x="18" y="24"/>
                  </a:cubicBezTo>
                  <a:cubicBezTo>
                    <a:pt x="27" y="24"/>
                    <a:pt x="34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6" name="iśḷíḑe">
              <a:extLst>
                <a:ext uri="{FF2B5EF4-FFF2-40B4-BE49-F238E27FC236}">
                  <a16:creationId xmlns:a16="http://schemas.microsoft.com/office/drawing/2014/main" id="{DFE65B9E-9E77-4DEF-888A-41B0969CE243}"/>
                </a:ext>
              </a:extLst>
            </p:cNvPr>
            <p:cNvSpPr/>
            <p:nvPr/>
          </p:nvSpPr>
          <p:spPr bwMode="auto">
            <a:xfrm>
              <a:off x="6360328" y="3222158"/>
              <a:ext cx="128065" cy="87948"/>
            </a:xfrm>
            <a:custGeom>
              <a:avLst/>
              <a:gdLst>
                <a:gd name="T0" fmla="*/ 34 w 35"/>
                <a:gd name="T1" fmla="*/ 12 h 24"/>
                <a:gd name="T2" fmla="*/ 16 w 35"/>
                <a:gd name="T3" fmla="*/ 0 h 24"/>
                <a:gd name="T4" fmla="*/ 0 w 35"/>
                <a:gd name="T5" fmla="*/ 12 h 24"/>
                <a:gd name="T6" fmla="*/ 18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4" y="5"/>
                    <a:pt x="26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19"/>
                    <a:pt x="9" y="24"/>
                    <a:pt x="18" y="24"/>
                  </a:cubicBezTo>
                  <a:cubicBezTo>
                    <a:pt x="28" y="24"/>
                    <a:pt x="35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7" name="iSlíḑê">
              <a:extLst>
                <a:ext uri="{FF2B5EF4-FFF2-40B4-BE49-F238E27FC236}">
                  <a16:creationId xmlns:a16="http://schemas.microsoft.com/office/drawing/2014/main" id="{C43E60F9-D5BE-408B-B5BB-591BEDEEE24E}"/>
                </a:ext>
              </a:extLst>
            </p:cNvPr>
            <p:cNvSpPr/>
            <p:nvPr/>
          </p:nvSpPr>
          <p:spPr bwMode="auto">
            <a:xfrm>
              <a:off x="6509994" y="3222158"/>
              <a:ext cx="128065" cy="87948"/>
            </a:xfrm>
            <a:custGeom>
              <a:avLst/>
              <a:gdLst>
                <a:gd name="T0" fmla="*/ 35 w 35"/>
                <a:gd name="T1" fmla="*/ 12 h 24"/>
                <a:gd name="T2" fmla="*/ 16 w 35"/>
                <a:gd name="T3" fmla="*/ 0 h 24"/>
                <a:gd name="T4" fmla="*/ 1 w 35"/>
                <a:gd name="T5" fmla="*/ 12 h 24"/>
                <a:gd name="T6" fmla="*/ 19 w 35"/>
                <a:gd name="T7" fmla="*/ 24 h 24"/>
                <a:gd name="T8" fmla="*/ 35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5" y="12"/>
                  </a:moveTo>
                  <a:cubicBezTo>
                    <a:pt x="34" y="5"/>
                    <a:pt x="26" y="0"/>
                    <a:pt x="16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1" y="19"/>
                    <a:pt x="9" y="24"/>
                    <a:pt x="19" y="24"/>
                  </a:cubicBezTo>
                  <a:cubicBezTo>
                    <a:pt x="28" y="24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8" name="isḷîdè">
              <a:extLst>
                <a:ext uri="{FF2B5EF4-FFF2-40B4-BE49-F238E27FC236}">
                  <a16:creationId xmlns:a16="http://schemas.microsoft.com/office/drawing/2014/main" id="{1C89E742-FEBA-4BD3-ACDE-63C5898A846F}"/>
                </a:ext>
              </a:extLst>
            </p:cNvPr>
            <p:cNvSpPr/>
            <p:nvPr/>
          </p:nvSpPr>
          <p:spPr bwMode="auto">
            <a:xfrm>
              <a:off x="6659660" y="3222158"/>
              <a:ext cx="131151" cy="87948"/>
            </a:xfrm>
            <a:custGeom>
              <a:avLst/>
              <a:gdLst>
                <a:gd name="T0" fmla="*/ 35 w 36"/>
                <a:gd name="T1" fmla="*/ 12 h 24"/>
                <a:gd name="T2" fmla="*/ 17 w 36"/>
                <a:gd name="T3" fmla="*/ 0 h 24"/>
                <a:gd name="T4" fmla="*/ 1 w 36"/>
                <a:gd name="T5" fmla="*/ 12 h 24"/>
                <a:gd name="T6" fmla="*/ 19 w 36"/>
                <a:gd name="T7" fmla="*/ 24 h 24"/>
                <a:gd name="T8" fmla="*/ 35 w 36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4">
                  <a:moveTo>
                    <a:pt x="35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2" y="19"/>
                    <a:pt x="10" y="24"/>
                    <a:pt x="19" y="24"/>
                  </a:cubicBezTo>
                  <a:cubicBezTo>
                    <a:pt x="29" y="24"/>
                    <a:pt x="36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9" name="iŝľîḍé">
              <a:extLst>
                <a:ext uri="{FF2B5EF4-FFF2-40B4-BE49-F238E27FC236}">
                  <a16:creationId xmlns:a16="http://schemas.microsoft.com/office/drawing/2014/main" id="{5B82B6E4-4130-4D90-ADC8-65AC987C579C}"/>
                </a:ext>
              </a:extLst>
            </p:cNvPr>
            <p:cNvSpPr/>
            <p:nvPr/>
          </p:nvSpPr>
          <p:spPr bwMode="auto">
            <a:xfrm>
              <a:off x="6813955" y="3222158"/>
              <a:ext cx="126522" cy="87948"/>
            </a:xfrm>
            <a:custGeom>
              <a:avLst/>
              <a:gdLst>
                <a:gd name="T0" fmla="*/ 34 w 35"/>
                <a:gd name="T1" fmla="*/ 12 h 24"/>
                <a:gd name="T2" fmla="*/ 16 w 35"/>
                <a:gd name="T3" fmla="*/ 0 h 24"/>
                <a:gd name="T4" fmla="*/ 1 w 35"/>
                <a:gd name="T5" fmla="*/ 12 h 24"/>
                <a:gd name="T6" fmla="*/ 19 w 35"/>
                <a:gd name="T7" fmla="*/ 24 h 24"/>
                <a:gd name="T8" fmla="*/ 34 w 35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4">
                  <a:moveTo>
                    <a:pt x="34" y="12"/>
                  </a:moveTo>
                  <a:cubicBezTo>
                    <a:pt x="33" y="5"/>
                    <a:pt x="25" y="0"/>
                    <a:pt x="16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1" y="19"/>
                    <a:pt x="10" y="24"/>
                    <a:pt x="19" y="24"/>
                  </a:cubicBezTo>
                  <a:cubicBezTo>
                    <a:pt x="28" y="24"/>
                    <a:pt x="35" y="19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0" name="îśľîḓè">
              <a:extLst>
                <a:ext uri="{FF2B5EF4-FFF2-40B4-BE49-F238E27FC236}">
                  <a16:creationId xmlns:a16="http://schemas.microsoft.com/office/drawing/2014/main" id="{4CF56DDE-269E-4FDB-83F9-6194935AA1FE}"/>
                </a:ext>
              </a:extLst>
            </p:cNvPr>
            <p:cNvSpPr/>
            <p:nvPr/>
          </p:nvSpPr>
          <p:spPr bwMode="auto">
            <a:xfrm>
              <a:off x="4988648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9 w 35"/>
                <a:gd name="T3" fmla="*/ 0 h 25"/>
                <a:gd name="T4" fmla="*/ 0 w 35"/>
                <a:gd name="T5" fmla="*/ 12 h 25"/>
                <a:gd name="T6" fmla="*/ 16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8" y="0"/>
                    <a:pt x="19" y="0"/>
                  </a:cubicBezTo>
                  <a:cubicBezTo>
                    <a:pt x="9" y="0"/>
                    <a:pt x="1" y="5"/>
                    <a:pt x="0" y="12"/>
                  </a:cubicBezTo>
                  <a:cubicBezTo>
                    <a:pt x="0" y="19"/>
                    <a:pt x="7" y="25"/>
                    <a:pt x="16" y="25"/>
                  </a:cubicBezTo>
                  <a:cubicBezTo>
                    <a:pt x="26" y="25"/>
                    <a:pt x="34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1" name="iṡ1idé">
              <a:extLst>
                <a:ext uri="{FF2B5EF4-FFF2-40B4-BE49-F238E27FC236}">
                  <a16:creationId xmlns:a16="http://schemas.microsoft.com/office/drawing/2014/main" id="{FC9585FF-73DC-44B6-9C8D-DCF393CFD4F5}"/>
                </a:ext>
              </a:extLst>
            </p:cNvPr>
            <p:cNvSpPr/>
            <p:nvPr/>
          </p:nvSpPr>
          <p:spPr bwMode="auto">
            <a:xfrm>
              <a:off x="5142943" y="3331707"/>
              <a:ext cx="126522" cy="91034"/>
            </a:xfrm>
            <a:custGeom>
              <a:avLst/>
              <a:gdLst>
                <a:gd name="T0" fmla="*/ 35 w 35"/>
                <a:gd name="T1" fmla="*/ 12 h 25"/>
                <a:gd name="T2" fmla="*/ 19 w 35"/>
                <a:gd name="T3" fmla="*/ 0 h 25"/>
                <a:gd name="T4" fmla="*/ 0 w 35"/>
                <a:gd name="T5" fmla="*/ 12 h 25"/>
                <a:gd name="T6" fmla="*/ 17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8" y="0"/>
                    <a:pt x="19" y="0"/>
                  </a:cubicBezTo>
                  <a:cubicBezTo>
                    <a:pt x="9" y="0"/>
                    <a:pt x="1" y="5"/>
                    <a:pt x="0" y="12"/>
                  </a:cubicBezTo>
                  <a:cubicBezTo>
                    <a:pt x="0" y="19"/>
                    <a:pt x="7" y="25"/>
                    <a:pt x="17" y="25"/>
                  </a:cubicBezTo>
                  <a:cubicBezTo>
                    <a:pt x="26" y="25"/>
                    <a:pt x="34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2" name="iṥḷíḓê">
              <a:extLst>
                <a:ext uri="{FF2B5EF4-FFF2-40B4-BE49-F238E27FC236}">
                  <a16:creationId xmlns:a16="http://schemas.microsoft.com/office/drawing/2014/main" id="{D83777C7-074E-44B6-A828-1E8FA45FFCE7}"/>
                </a:ext>
              </a:extLst>
            </p:cNvPr>
            <p:cNvSpPr/>
            <p:nvPr/>
          </p:nvSpPr>
          <p:spPr bwMode="auto">
            <a:xfrm>
              <a:off x="5295695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8 w 35"/>
                <a:gd name="T3" fmla="*/ 0 h 25"/>
                <a:gd name="T4" fmla="*/ 0 w 35"/>
                <a:gd name="T5" fmla="*/ 12 h 25"/>
                <a:gd name="T6" fmla="*/ 17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8" y="0"/>
                    <a:pt x="18" y="0"/>
                  </a:cubicBezTo>
                  <a:cubicBezTo>
                    <a:pt x="9" y="0"/>
                    <a:pt x="1" y="5"/>
                    <a:pt x="0" y="12"/>
                  </a:cubicBezTo>
                  <a:cubicBezTo>
                    <a:pt x="0" y="19"/>
                    <a:pt x="7" y="25"/>
                    <a:pt x="17" y="25"/>
                  </a:cubicBezTo>
                  <a:cubicBezTo>
                    <a:pt x="26" y="25"/>
                    <a:pt x="34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3" name="îṩ1ïďè">
              <a:extLst>
                <a:ext uri="{FF2B5EF4-FFF2-40B4-BE49-F238E27FC236}">
                  <a16:creationId xmlns:a16="http://schemas.microsoft.com/office/drawing/2014/main" id="{BD0BF976-9426-4DC6-8F29-1BA3AFDD321B}"/>
                </a:ext>
              </a:extLst>
            </p:cNvPr>
            <p:cNvSpPr/>
            <p:nvPr/>
          </p:nvSpPr>
          <p:spPr bwMode="auto">
            <a:xfrm>
              <a:off x="5448446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8 w 35"/>
                <a:gd name="T3" fmla="*/ 0 h 25"/>
                <a:gd name="T4" fmla="*/ 0 w 35"/>
                <a:gd name="T5" fmla="*/ 12 h 25"/>
                <a:gd name="T6" fmla="*/ 17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8" y="0"/>
                    <a:pt x="18" y="0"/>
                  </a:cubicBezTo>
                  <a:cubicBezTo>
                    <a:pt x="9" y="0"/>
                    <a:pt x="1" y="5"/>
                    <a:pt x="0" y="12"/>
                  </a:cubicBezTo>
                  <a:cubicBezTo>
                    <a:pt x="0" y="19"/>
                    <a:pt x="8" y="25"/>
                    <a:pt x="17" y="25"/>
                  </a:cubicBezTo>
                  <a:cubicBezTo>
                    <a:pt x="27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4" name="ïSḷíḑé">
              <a:extLst>
                <a:ext uri="{FF2B5EF4-FFF2-40B4-BE49-F238E27FC236}">
                  <a16:creationId xmlns:a16="http://schemas.microsoft.com/office/drawing/2014/main" id="{53A11871-27D2-498E-A78D-DE706A763338}"/>
                </a:ext>
              </a:extLst>
            </p:cNvPr>
            <p:cNvSpPr/>
            <p:nvPr/>
          </p:nvSpPr>
          <p:spPr bwMode="auto">
            <a:xfrm>
              <a:off x="5602741" y="3331707"/>
              <a:ext cx="126522" cy="91034"/>
            </a:xfrm>
            <a:custGeom>
              <a:avLst/>
              <a:gdLst>
                <a:gd name="T0" fmla="*/ 35 w 35"/>
                <a:gd name="T1" fmla="*/ 12 h 25"/>
                <a:gd name="T2" fmla="*/ 18 w 35"/>
                <a:gd name="T3" fmla="*/ 0 h 25"/>
                <a:gd name="T4" fmla="*/ 0 w 35"/>
                <a:gd name="T5" fmla="*/ 12 h 25"/>
                <a:gd name="T6" fmla="*/ 17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7" y="0"/>
                    <a:pt x="18" y="0"/>
                  </a:cubicBezTo>
                  <a:cubicBezTo>
                    <a:pt x="8" y="0"/>
                    <a:pt x="1" y="5"/>
                    <a:pt x="0" y="12"/>
                  </a:cubicBezTo>
                  <a:cubicBezTo>
                    <a:pt x="0" y="19"/>
                    <a:pt x="8" y="25"/>
                    <a:pt x="17" y="25"/>
                  </a:cubicBezTo>
                  <a:cubicBezTo>
                    <a:pt x="27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5" name="îŝḷiḓè">
              <a:extLst>
                <a:ext uri="{FF2B5EF4-FFF2-40B4-BE49-F238E27FC236}">
                  <a16:creationId xmlns:a16="http://schemas.microsoft.com/office/drawing/2014/main" id="{952AEFC6-FBB9-4B53-A9F5-12C9CA679D2F}"/>
                </a:ext>
              </a:extLst>
            </p:cNvPr>
            <p:cNvSpPr/>
            <p:nvPr/>
          </p:nvSpPr>
          <p:spPr bwMode="auto">
            <a:xfrm>
              <a:off x="5755493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8 w 35"/>
                <a:gd name="T3" fmla="*/ 0 h 25"/>
                <a:gd name="T4" fmla="*/ 0 w 35"/>
                <a:gd name="T5" fmla="*/ 12 h 25"/>
                <a:gd name="T6" fmla="*/ 18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7" y="0"/>
                    <a:pt x="18" y="0"/>
                  </a:cubicBezTo>
                  <a:cubicBezTo>
                    <a:pt x="8" y="0"/>
                    <a:pt x="1" y="5"/>
                    <a:pt x="0" y="12"/>
                  </a:cubicBezTo>
                  <a:cubicBezTo>
                    <a:pt x="0" y="19"/>
                    <a:pt x="8" y="25"/>
                    <a:pt x="18" y="25"/>
                  </a:cubicBezTo>
                  <a:cubicBezTo>
                    <a:pt x="27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6" name="îṥlïḍe">
              <a:extLst>
                <a:ext uri="{FF2B5EF4-FFF2-40B4-BE49-F238E27FC236}">
                  <a16:creationId xmlns:a16="http://schemas.microsoft.com/office/drawing/2014/main" id="{E1D49169-C1C9-463C-8A7D-F982CB585229}"/>
                </a:ext>
              </a:extLst>
            </p:cNvPr>
            <p:cNvSpPr/>
            <p:nvPr/>
          </p:nvSpPr>
          <p:spPr bwMode="auto">
            <a:xfrm>
              <a:off x="5908244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7 w 35"/>
                <a:gd name="T3" fmla="*/ 0 h 25"/>
                <a:gd name="T4" fmla="*/ 0 w 35"/>
                <a:gd name="T5" fmla="*/ 12 h 25"/>
                <a:gd name="T6" fmla="*/ 18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5" y="5"/>
                    <a:pt x="27" y="0"/>
                    <a:pt x="17" y="0"/>
                  </a:cubicBezTo>
                  <a:cubicBezTo>
                    <a:pt x="8" y="0"/>
                    <a:pt x="0" y="5"/>
                    <a:pt x="0" y="12"/>
                  </a:cubicBezTo>
                  <a:cubicBezTo>
                    <a:pt x="1" y="19"/>
                    <a:pt x="8" y="25"/>
                    <a:pt x="18" y="25"/>
                  </a:cubicBezTo>
                  <a:cubicBezTo>
                    <a:pt x="27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7" name="ï$ḻiḑè">
              <a:extLst>
                <a:ext uri="{FF2B5EF4-FFF2-40B4-BE49-F238E27FC236}">
                  <a16:creationId xmlns:a16="http://schemas.microsoft.com/office/drawing/2014/main" id="{CDCD83EF-70FA-4DAC-A77D-3B5E181C37EE}"/>
                </a:ext>
              </a:extLst>
            </p:cNvPr>
            <p:cNvSpPr/>
            <p:nvPr/>
          </p:nvSpPr>
          <p:spPr bwMode="auto">
            <a:xfrm>
              <a:off x="6062539" y="3331707"/>
              <a:ext cx="126522" cy="91034"/>
            </a:xfrm>
            <a:custGeom>
              <a:avLst/>
              <a:gdLst>
                <a:gd name="T0" fmla="*/ 35 w 35"/>
                <a:gd name="T1" fmla="*/ 12 h 25"/>
                <a:gd name="T2" fmla="*/ 17 w 35"/>
                <a:gd name="T3" fmla="*/ 0 h 25"/>
                <a:gd name="T4" fmla="*/ 0 w 35"/>
                <a:gd name="T5" fmla="*/ 12 h 25"/>
                <a:gd name="T6" fmla="*/ 18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4" y="5"/>
                    <a:pt x="27" y="0"/>
                    <a:pt x="17" y="0"/>
                  </a:cubicBezTo>
                  <a:cubicBezTo>
                    <a:pt x="8" y="0"/>
                    <a:pt x="0" y="5"/>
                    <a:pt x="0" y="12"/>
                  </a:cubicBezTo>
                  <a:cubicBezTo>
                    <a:pt x="1" y="19"/>
                    <a:pt x="9" y="25"/>
                    <a:pt x="18" y="25"/>
                  </a:cubicBezTo>
                  <a:cubicBezTo>
                    <a:pt x="28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8" name="îŝḻîďê">
              <a:extLst>
                <a:ext uri="{FF2B5EF4-FFF2-40B4-BE49-F238E27FC236}">
                  <a16:creationId xmlns:a16="http://schemas.microsoft.com/office/drawing/2014/main" id="{E58A7989-11C1-4BD8-9E76-BB125E3C7C0A}"/>
                </a:ext>
              </a:extLst>
            </p:cNvPr>
            <p:cNvSpPr/>
            <p:nvPr/>
          </p:nvSpPr>
          <p:spPr bwMode="auto">
            <a:xfrm>
              <a:off x="6215291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7 w 35"/>
                <a:gd name="T3" fmla="*/ 0 h 25"/>
                <a:gd name="T4" fmla="*/ 0 w 35"/>
                <a:gd name="T5" fmla="*/ 12 h 25"/>
                <a:gd name="T6" fmla="*/ 18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19"/>
                    <a:pt x="9" y="25"/>
                    <a:pt x="18" y="25"/>
                  </a:cubicBezTo>
                  <a:cubicBezTo>
                    <a:pt x="28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9" name="îŝľiḓé">
              <a:extLst>
                <a:ext uri="{FF2B5EF4-FFF2-40B4-BE49-F238E27FC236}">
                  <a16:creationId xmlns:a16="http://schemas.microsoft.com/office/drawing/2014/main" id="{1BEB0A6B-2C05-4AE1-BCFC-8E0E769AB2A4}"/>
                </a:ext>
              </a:extLst>
            </p:cNvPr>
            <p:cNvSpPr/>
            <p:nvPr/>
          </p:nvSpPr>
          <p:spPr bwMode="auto">
            <a:xfrm>
              <a:off x="6368042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7 w 35"/>
                <a:gd name="T3" fmla="*/ 0 h 25"/>
                <a:gd name="T4" fmla="*/ 0 w 35"/>
                <a:gd name="T5" fmla="*/ 12 h 25"/>
                <a:gd name="T6" fmla="*/ 19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19"/>
                    <a:pt x="9" y="25"/>
                    <a:pt x="19" y="25"/>
                  </a:cubicBezTo>
                  <a:cubicBezTo>
                    <a:pt x="28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0" name="îṧḻîḍè">
              <a:extLst>
                <a:ext uri="{FF2B5EF4-FFF2-40B4-BE49-F238E27FC236}">
                  <a16:creationId xmlns:a16="http://schemas.microsoft.com/office/drawing/2014/main" id="{1322DCDC-0F71-4D89-A78E-3479299C969A}"/>
                </a:ext>
              </a:extLst>
            </p:cNvPr>
            <p:cNvSpPr/>
            <p:nvPr/>
          </p:nvSpPr>
          <p:spPr bwMode="auto">
            <a:xfrm>
              <a:off x="6520795" y="3331707"/>
              <a:ext cx="128065" cy="91034"/>
            </a:xfrm>
            <a:custGeom>
              <a:avLst/>
              <a:gdLst>
                <a:gd name="T0" fmla="*/ 35 w 35"/>
                <a:gd name="T1" fmla="*/ 12 h 25"/>
                <a:gd name="T2" fmla="*/ 16 w 35"/>
                <a:gd name="T3" fmla="*/ 0 h 25"/>
                <a:gd name="T4" fmla="*/ 0 w 35"/>
                <a:gd name="T5" fmla="*/ 12 h 25"/>
                <a:gd name="T6" fmla="*/ 19 w 35"/>
                <a:gd name="T7" fmla="*/ 25 h 25"/>
                <a:gd name="T8" fmla="*/ 35 w 35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5">
                  <a:moveTo>
                    <a:pt x="35" y="12"/>
                  </a:moveTo>
                  <a:cubicBezTo>
                    <a:pt x="34" y="5"/>
                    <a:pt x="26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19"/>
                    <a:pt x="9" y="25"/>
                    <a:pt x="19" y="25"/>
                  </a:cubicBezTo>
                  <a:cubicBezTo>
                    <a:pt x="28" y="25"/>
                    <a:pt x="35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1" name="ïSḷîḓe">
              <a:extLst>
                <a:ext uri="{FF2B5EF4-FFF2-40B4-BE49-F238E27FC236}">
                  <a16:creationId xmlns:a16="http://schemas.microsoft.com/office/drawing/2014/main" id="{651443DB-DF62-4A4A-AF39-BAAEB66154D5}"/>
                </a:ext>
              </a:extLst>
            </p:cNvPr>
            <p:cNvSpPr/>
            <p:nvPr/>
          </p:nvSpPr>
          <p:spPr bwMode="auto">
            <a:xfrm>
              <a:off x="6675089" y="3331707"/>
              <a:ext cx="131151" cy="91034"/>
            </a:xfrm>
            <a:custGeom>
              <a:avLst/>
              <a:gdLst>
                <a:gd name="T0" fmla="*/ 35 w 36"/>
                <a:gd name="T1" fmla="*/ 12 h 25"/>
                <a:gd name="T2" fmla="*/ 16 w 36"/>
                <a:gd name="T3" fmla="*/ 0 h 25"/>
                <a:gd name="T4" fmla="*/ 0 w 36"/>
                <a:gd name="T5" fmla="*/ 12 h 25"/>
                <a:gd name="T6" fmla="*/ 19 w 36"/>
                <a:gd name="T7" fmla="*/ 25 h 25"/>
                <a:gd name="T8" fmla="*/ 35 w 3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">
                  <a:moveTo>
                    <a:pt x="35" y="12"/>
                  </a:moveTo>
                  <a:cubicBezTo>
                    <a:pt x="34" y="5"/>
                    <a:pt x="26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19"/>
                    <a:pt x="10" y="25"/>
                    <a:pt x="19" y="25"/>
                  </a:cubicBezTo>
                  <a:cubicBezTo>
                    <a:pt x="29" y="25"/>
                    <a:pt x="36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2" name="îŝ1ïdé">
              <a:extLst>
                <a:ext uri="{FF2B5EF4-FFF2-40B4-BE49-F238E27FC236}">
                  <a16:creationId xmlns:a16="http://schemas.microsoft.com/office/drawing/2014/main" id="{1C609BFE-F835-43AB-A551-1B584983AEA6}"/>
                </a:ext>
              </a:extLst>
            </p:cNvPr>
            <p:cNvSpPr/>
            <p:nvPr/>
          </p:nvSpPr>
          <p:spPr bwMode="auto">
            <a:xfrm>
              <a:off x="6827841" y="3331707"/>
              <a:ext cx="131151" cy="91034"/>
            </a:xfrm>
            <a:custGeom>
              <a:avLst/>
              <a:gdLst>
                <a:gd name="T0" fmla="*/ 35 w 36"/>
                <a:gd name="T1" fmla="*/ 12 h 25"/>
                <a:gd name="T2" fmla="*/ 16 w 36"/>
                <a:gd name="T3" fmla="*/ 0 h 25"/>
                <a:gd name="T4" fmla="*/ 0 w 36"/>
                <a:gd name="T5" fmla="*/ 12 h 25"/>
                <a:gd name="T6" fmla="*/ 19 w 36"/>
                <a:gd name="T7" fmla="*/ 25 h 25"/>
                <a:gd name="T8" fmla="*/ 35 w 3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">
                  <a:moveTo>
                    <a:pt x="35" y="12"/>
                  </a:moveTo>
                  <a:cubicBezTo>
                    <a:pt x="34" y="5"/>
                    <a:pt x="25" y="0"/>
                    <a:pt x="16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1" y="19"/>
                    <a:pt x="10" y="25"/>
                    <a:pt x="19" y="25"/>
                  </a:cubicBezTo>
                  <a:cubicBezTo>
                    <a:pt x="29" y="25"/>
                    <a:pt x="36" y="19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3" name="íšľíḑê">
              <a:extLst>
                <a:ext uri="{FF2B5EF4-FFF2-40B4-BE49-F238E27FC236}">
                  <a16:creationId xmlns:a16="http://schemas.microsoft.com/office/drawing/2014/main" id="{D8FF2F83-49BC-42C9-A0EF-960A29CD8FE6}"/>
                </a:ext>
              </a:extLst>
            </p:cNvPr>
            <p:cNvSpPr/>
            <p:nvPr/>
          </p:nvSpPr>
          <p:spPr bwMode="auto">
            <a:xfrm>
              <a:off x="6977507" y="3331707"/>
              <a:ext cx="135779" cy="91034"/>
            </a:xfrm>
            <a:custGeom>
              <a:avLst/>
              <a:gdLst>
                <a:gd name="T0" fmla="*/ 36 w 37"/>
                <a:gd name="T1" fmla="*/ 12 h 25"/>
                <a:gd name="T2" fmla="*/ 17 w 37"/>
                <a:gd name="T3" fmla="*/ 0 h 25"/>
                <a:gd name="T4" fmla="*/ 1 w 37"/>
                <a:gd name="T5" fmla="*/ 12 h 25"/>
                <a:gd name="T6" fmla="*/ 21 w 37"/>
                <a:gd name="T7" fmla="*/ 25 h 25"/>
                <a:gd name="T8" fmla="*/ 36 w 37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5">
                  <a:moveTo>
                    <a:pt x="36" y="12"/>
                  </a:moveTo>
                  <a:cubicBezTo>
                    <a:pt x="35" y="5"/>
                    <a:pt x="26" y="0"/>
                    <a:pt x="17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2" y="19"/>
                    <a:pt x="11" y="25"/>
                    <a:pt x="21" y="25"/>
                  </a:cubicBezTo>
                  <a:cubicBezTo>
                    <a:pt x="30" y="25"/>
                    <a:pt x="37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4" name="îSḻïḍe">
              <a:extLst>
                <a:ext uri="{FF2B5EF4-FFF2-40B4-BE49-F238E27FC236}">
                  <a16:creationId xmlns:a16="http://schemas.microsoft.com/office/drawing/2014/main" id="{BCED9EC5-7A92-4CFC-817F-1877AC06B89C}"/>
                </a:ext>
              </a:extLst>
            </p:cNvPr>
            <p:cNvSpPr/>
            <p:nvPr/>
          </p:nvSpPr>
          <p:spPr bwMode="auto">
            <a:xfrm>
              <a:off x="5755493" y="3445885"/>
              <a:ext cx="128065" cy="9412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5" name="ïŝḻîḍé">
              <a:extLst>
                <a:ext uri="{FF2B5EF4-FFF2-40B4-BE49-F238E27FC236}">
                  <a16:creationId xmlns:a16="http://schemas.microsoft.com/office/drawing/2014/main" id="{60461F4D-FB55-40A0-B8BE-1AC226800D31}"/>
                </a:ext>
              </a:extLst>
            </p:cNvPr>
            <p:cNvSpPr/>
            <p:nvPr/>
          </p:nvSpPr>
          <p:spPr bwMode="auto">
            <a:xfrm>
              <a:off x="5912874" y="3445885"/>
              <a:ext cx="126522" cy="94120"/>
            </a:xfrm>
            <a:custGeom>
              <a:avLst/>
              <a:gdLst>
                <a:gd name="T0" fmla="*/ 35 w 35"/>
                <a:gd name="T1" fmla="*/ 12 h 26"/>
                <a:gd name="T2" fmla="*/ 17 w 35"/>
                <a:gd name="T3" fmla="*/ 0 h 26"/>
                <a:gd name="T4" fmla="*/ 0 w 35"/>
                <a:gd name="T5" fmla="*/ 12 h 26"/>
                <a:gd name="T6" fmla="*/ 17 w 35"/>
                <a:gd name="T7" fmla="*/ 26 h 26"/>
                <a:gd name="T8" fmla="*/ 35 w 35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35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0" y="20"/>
                    <a:pt x="8" y="26"/>
                    <a:pt x="17" y="26"/>
                  </a:cubicBezTo>
                  <a:cubicBezTo>
                    <a:pt x="27" y="26"/>
                    <a:pt x="35" y="20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6" name="íśḷîḋé">
              <a:extLst>
                <a:ext uri="{FF2B5EF4-FFF2-40B4-BE49-F238E27FC236}">
                  <a16:creationId xmlns:a16="http://schemas.microsoft.com/office/drawing/2014/main" id="{AA4B6888-4007-4321-B66E-FABC87B7D2D6}"/>
                </a:ext>
              </a:extLst>
            </p:cNvPr>
            <p:cNvSpPr/>
            <p:nvPr/>
          </p:nvSpPr>
          <p:spPr bwMode="auto">
            <a:xfrm>
              <a:off x="6065625" y="3445885"/>
              <a:ext cx="128065" cy="94120"/>
            </a:xfrm>
            <a:custGeom>
              <a:avLst/>
              <a:gdLst>
                <a:gd name="T0" fmla="*/ 35 w 35"/>
                <a:gd name="T1" fmla="*/ 12 h 26"/>
                <a:gd name="T2" fmla="*/ 17 w 35"/>
                <a:gd name="T3" fmla="*/ 0 h 26"/>
                <a:gd name="T4" fmla="*/ 0 w 35"/>
                <a:gd name="T5" fmla="*/ 12 h 26"/>
                <a:gd name="T6" fmla="*/ 18 w 35"/>
                <a:gd name="T7" fmla="*/ 26 h 26"/>
                <a:gd name="T8" fmla="*/ 35 w 35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35" y="12"/>
                  </a:moveTo>
                  <a:cubicBezTo>
                    <a:pt x="35" y="5"/>
                    <a:pt x="27" y="0"/>
                    <a:pt x="17" y="0"/>
                  </a:cubicBezTo>
                  <a:cubicBezTo>
                    <a:pt x="8" y="0"/>
                    <a:pt x="0" y="5"/>
                    <a:pt x="0" y="12"/>
                  </a:cubicBezTo>
                  <a:cubicBezTo>
                    <a:pt x="1" y="20"/>
                    <a:pt x="9" y="26"/>
                    <a:pt x="18" y="26"/>
                  </a:cubicBezTo>
                  <a:cubicBezTo>
                    <a:pt x="28" y="26"/>
                    <a:pt x="35" y="20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7" name="ïs1îde">
              <a:extLst>
                <a:ext uri="{FF2B5EF4-FFF2-40B4-BE49-F238E27FC236}">
                  <a16:creationId xmlns:a16="http://schemas.microsoft.com/office/drawing/2014/main" id="{509221F8-125D-4B7B-B977-4ACE74BBB304}"/>
                </a:ext>
              </a:extLst>
            </p:cNvPr>
            <p:cNvSpPr/>
            <p:nvPr/>
          </p:nvSpPr>
          <p:spPr bwMode="auto">
            <a:xfrm>
              <a:off x="6223006" y="3445885"/>
              <a:ext cx="126522" cy="94120"/>
            </a:xfrm>
            <a:custGeom>
              <a:avLst/>
              <a:gdLst>
                <a:gd name="T0" fmla="*/ 35 w 35"/>
                <a:gd name="T1" fmla="*/ 12 h 26"/>
                <a:gd name="T2" fmla="*/ 17 w 35"/>
                <a:gd name="T3" fmla="*/ 0 h 26"/>
                <a:gd name="T4" fmla="*/ 0 w 35"/>
                <a:gd name="T5" fmla="*/ 12 h 26"/>
                <a:gd name="T6" fmla="*/ 18 w 35"/>
                <a:gd name="T7" fmla="*/ 26 h 26"/>
                <a:gd name="T8" fmla="*/ 35 w 35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6">
                  <a:moveTo>
                    <a:pt x="35" y="12"/>
                  </a:moveTo>
                  <a:cubicBezTo>
                    <a:pt x="34" y="5"/>
                    <a:pt x="26" y="0"/>
                    <a:pt x="17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0" y="20"/>
                    <a:pt x="8" y="26"/>
                    <a:pt x="18" y="26"/>
                  </a:cubicBezTo>
                  <a:cubicBezTo>
                    <a:pt x="28" y="26"/>
                    <a:pt x="35" y="20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8" name="ïṥļîḑê">
              <a:extLst>
                <a:ext uri="{FF2B5EF4-FFF2-40B4-BE49-F238E27FC236}">
                  <a16:creationId xmlns:a16="http://schemas.microsoft.com/office/drawing/2014/main" id="{8EC3BBA4-C556-42B3-87E8-947AFC42F50B}"/>
                </a:ext>
              </a:extLst>
            </p:cNvPr>
            <p:cNvSpPr/>
            <p:nvPr/>
          </p:nvSpPr>
          <p:spPr bwMode="auto">
            <a:xfrm>
              <a:off x="6375758" y="3445885"/>
              <a:ext cx="131151" cy="94120"/>
            </a:xfrm>
            <a:custGeom>
              <a:avLst/>
              <a:gdLst>
                <a:gd name="T0" fmla="*/ 35 w 36"/>
                <a:gd name="T1" fmla="*/ 12 h 26"/>
                <a:gd name="T2" fmla="*/ 17 w 36"/>
                <a:gd name="T3" fmla="*/ 0 h 26"/>
                <a:gd name="T4" fmla="*/ 1 w 36"/>
                <a:gd name="T5" fmla="*/ 12 h 26"/>
                <a:gd name="T6" fmla="*/ 19 w 36"/>
                <a:gd name="T7" fmla="*/ 26 h 26"/>
                <a:gd name="T8" fmla="*/ 35 w 36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6">
                  <a:moveTo>
                    <a:pt x="35" y="12"/>
                  </a:moveTo>
                  <a:cubicBezTo>
                    <a:pt x="35" y="5"/>
                    <a:pt x="27" y="0"/>
                    <a:pt x="17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1" y="20"/>
                    <a:pt x="9" y="26"/>
                    <a:pt x="19" y="26"/>
                  </a:cubicBezTo>
                  <a:cubicBezTo>
                    <a:pt x="29" y="26"/>
                    <a:pt x="36" y="20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9" name="í$1iḓè">
              <a:extLst>
                <a:ext uri="{FF2B5EF4-FFF2-40B4-BE49-F238E27FC236}">
                  <a16:creationId xmlns:a16="http://schemas.microsoft.com/office/drawing/2014/main" id="{8FA5C8F4-66C1-403F-8EBF-8A3BAD50DB9A}"/>
                </a:ext>
              </a:extLst>
            </p:cNvPr>
            <p:cNvSpPr/>
            <p:nvPr/>
          </p:nvSpPr>
          <p:spPr bwMode="auto">
            <a:xfrm>
              <a:off x="6533138" y="3445885"/>
              <a:ext cx="131151" cy="94120"/>
            </a:xfrm>
            <a:custGeom>
              <a:avLst/>
              <a:gdLst>
                <a:gd name="T0" fmla="*/ 35 w 36"/>
                <a:gd name="T1" fmla="*/ 12 h 26"/>
                <a:gd name="T2" fmla="*/ 16 w 36"/>
                <a:gd name="T3" fmla="*/ 0 h 26"/>
                <a:gd name="T4" fmla="*/ 0 w 36"/>
                <a:gd name="T5" fmla="*/ 12 h 26"/>
                <a:gd name="T6" fmla="*/ 19 w 36"/>
                <a:gd name="T7" fmla="*/ 26 h 26"/>
                <a:gd name="T8" fmla="*/ 35 w 36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6">
                  <a:moveTo>
                    <a:pt x="35" y="12"/>
                  </a:moveTo>
                  <a:cubicBezTo>
                    <a:pt x="34" y="5"/>
                    <a:pt x="26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20"/>
                    <a:pt x="9" y="26"/>
                    <a:pt x="19" y="26"/>
                  </a:cubicBezTo>
                  <a:cubicBezTo>
                    <a:pt x="29" y="26"/>
                    <a:pt x="36" y="20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0" name="îşļîḑe">
              <a:extLst>
                <a:ext uri="{FF2B5EF4-FFF2-40B4-BE49-F238E27FC236}">
                  <a16:creationId xmlns:a16="http://schemas.microsoft.com/office/drawing/2014/main" id="{B46CE134-8C58-47B7-B310-D70C1266D199}"/>
                </a:ext>
              </a:extLst>
            </p:cNvPr>
            <p:cNvSpPr/>
            <p:nvPr/>
          </p:nvSpPr>
          <p:spPr bwMode="auto">
            <a:xfrm>
              <a:off x="6685889" y="3445885"/>
              <a:ext cx="131151" cy="94120"/>
            </a:xfrm>
            <a:custGeom>
              <a:avLst/>
              <a:gdLst>
                <a:gd name="T0" fmla="*/ 36 w 36"/>
                <a:gd name="T1" fmla="*/ 12 h 26"/>
                <a:gd name="T2" fmla="*/ 17 w 36"/>
                <a:gd name="T3" fmla="*/ 0 h 26"/>
                <a:gd name="T4" fmla="*/ 1 w 36"/>
                <a:gd name="T5" fmla="*/ 12 h 26"/>
                <a:gd name="T6" fmla="*/ 20 w 36"/>
                <a:gd name="T7" fmla="*/ 26 h 26"/>
                <a:gd name="T8" fmla="*/ 36 w 36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6">
                  <a:moveTo>
                    <a:pt x="36" y="12"/>
                  </a:moveTo>
                  <a:cubicBezTo>
                    <a:pt x="35" y="5"/>
                    <a:pt x="26" y="0"/>
                    <a:pt x="17" y="0"/>
                  </a:cubicBezTo>
                  <a:cubicBezTo>
                    <a:pt x="7" y="0"/>
                    <a:pt x="0" y="5"/>
                    <a:pt x="1" y="12"/>
                  </a:cubicBezTo>
                  <a:cubicBezTo>
                    <a:pt x="2" y="20"/>
                    <a:pt x="10" y="26"/>
                    <a:pt x="20" y="26"/>
                  </a:cubicBezTo>
                  <a:cubicBezTo>
                    <a:pt x="29" y="26"/>
                    <a:pt x="36" y="20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1" name="íSľîḓê">
              <a:extLst>
                <a:ext uri="{FF2B5EF4-FFF2-40B4-BE49-F238E27FC236}">
                  <a16:creationId xmlns:a16="http://schemas.microsoft.com/office/drawing/2014/main" id="{BDDA4C11-E143-47F1-AF6B-68FC6D229994}"/>
                </a:ext>
              </a:extLst>
            </p:cNvPr>
            <p:cNvSpPr/>
            <p:nvPr/>
          </p:nvSpPr>
          <p:spPr bwMode="auto">
            <a:xfrm>
              <a:off x="6843270" y="3445885"/>
              <a:ext cx="131151" cy="94120"/>
            </a:xfrm>
            <a:custGeom>
              <a:avLst/>
              <a:gdLst>
                <a:gd name="T0" fmla="*/ 35 w 36"/>
                <a:gd name="T1" fmla="*/ 12 h 26"/>
                <a:gd name="T2" fmla="*/ 16 w 36"/>
                <a:gd name="T3" fmla="*/ 0 h 26"/>
                <a:gd name="T4" fmla="*/ 0 w 36"/>
                <a:gd name="T5" fmla="*/ 12 h 26"/>
                <a:gd name="T6" fmla="*/ 20 w 36"/>
                <a:gd name="T7" fmla="*/ 26 h 26"/>
                <a:gd name="T8" fmla="*/ 35 w 36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6">
                  <a:moveTo>
                    <a:pt x="35" y="12"/>
                  </a:moveTo>
                  <a:cubicBezTo>
                    <a:pt x="34" y="5"/>
                    <a:pt x="26" y="0"/>
                    <a:pt x="16" y="0"/>
                  </a:cubicBezTo>
                  <a:cubicBezTo>
                    <a:pt x="7" y="0"/>
                    <a:pt x="0" y="5"/>
                    <a:pt x="0" y="12"/>
                  </a:cubicBezTo>
                  <a:cubicBezTo>
                    <a:pt x="1" y="20"/>
                    <a:pt x="10" y="26"/>
                    <a:pt x="20" y="26"/>
                  </a:cubicBezTo>
                  <a:cubicBezTo>
                    <a:pt x="29" y="26"/>
                    <a:pt x="36" y="20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2" name="ïṧļïḑé">
              <a:extLst>
                <a:ext uri="{FF2B5EF4-FFF2-40B4-BE49-F238E27FC236}">
                  <a16:creationId xmlns:a16="http://schemas.microsoft.com/office/drawing/2014/main" id="{2BF8700F-7F1B-41F4-B4B7-2902F968ACD2}"/>
                </a:ext>
              </a:extLst>
            </p:cNvPr>
            <p:cNvSpPr/>
            <p:nvPr/>
          </p:nvSpPr>
          <p:spPr bwMode="auto">
            <a:xfrm>
              <a:off x="5755493" y="3558521"/>
              <a:ext cx="128065" cy="98749"/>
            </a:xfrm>
            <a:custGeom>
              <a:avLst/>
              <a:gdLst>
                <a:gd name="T0" fmla="*/ 35 w 35"/>
                <a:gd name="T1" fmla="*/ 14 h 27"/>
                <a:gd name="T2" fmla="*/ 18 w 35"/>
                <a:gd name="T3" fmla="*/ 0 h 27"/>
                <a:gd name="T4" fmla="*/ 0 w 35"/>
                <a:gd name="T5" fmla="*/ 14 h 27"/>
                <a:gd name="T6" fmla="*/ 17 w 35"/>
                <a:gd name="T7" fmla="*/ 27 h 27"/>
                <a:gd name="T8" fmla="*/ 35 w 35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35" y="14"/>
                  </a:moveTo>
                  <a:cubicBezTo>
                    <a:pt x="35" y="6"/>
                    <a:pt x="27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0" y="21"/>
                    <a:pt x="8" y="27"/>
                    <a:pt x="17" y="27"/>
                  </a:cubicBezTo>
                  <a:cubicBezTo>
                    <a:pt x="27" y="27"/>
                    <a:pt x="35" y="21"/>
                    <a:pt x="35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3" name="ïSḻîdê">
              <a:extLst>
                <a:ext uri="{FF2B5EF4-FFF2-40B4-BE49-F238E27FC236}">
                  <a16:creationId xmlns:a16="http://schemas.microsoft.com/office/drawing/2014/main" id="{B10A187F-1C3B-402B-B8D0-C144EE95C87D}"/>
                </a:ext>
              </a:extLst>
            </p:cNvPr>
            <p:cNvSpPr/>
            <p:nvPr/>
          </p:nvSpPr>
          <p:spPr bwMode="auto">
            <a:xfrm>
              <a:off x="5912874" y="3558521"/>
              <a:ext cx="131151" cy="98749"/>
            </a:xfrm>
            <a:custGeom>
              <a:avLst/>
              <a:gdLst>
                <a:gd name="T0" fmla="*/ 35 w 36"/>
                <a:gd name="T1" fmla="*/ 14 h 27"/>
                <a:gd name="T2" fmla="*/ 18 w 36"/>
                <a:gd name="T3" fmla="*/ 0 h 27"/>
                <a:gd name="T4" fmla="*/ 0 w 36"/>
                <a:gd name="T5" fmla="*/ 14 h 27"/>
                <a:gd name="T6" fmla="*/ 18 w 36"/>
                <a:gd name="T7" fmla="*/ 27 h 27"/>
                <a:gd name="T8" fmla="*/ 35 w 36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7">
                  <a:moveTo>
                    <a:pt x="35" y="14"/>
                  </a:moveTo>
                  <a:cubicBezTo>
                    <a:pt x="35" y="6"/>
                    <a:pt x="27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0" y="21"/>
                    <a:pt x="8" y="27"/>
                    <a:pt x="18" y="27"/>
                  </a:cubicBezTo>
                  <a:cubicBezTo>
                    <a:pt x="28" y="27"/>
                    <a:pt x="36" y="21"/>
                    <a:pt x="35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4" name="îṡ1iḋe">
              <a:extLst>
                <a:ext uri="{FF2B5EF4-FFF2-40B4-BE49-F238E27FC236}">
                  <a16:creationId xmlns:a16="http://schemas.microsoft.com/office/drawing/2014/main" id="{0429AE49-C7CF-4BB0-AD3B-73C2703D0DD3}"/>
                </a:ext>
              </a:extLst>
            </p:cNvPr>
            <p:cNvSpPr/>
            <p:nvPr/>
          </p:nvSpPr>
          <p:spPr bwMode="auto">
            <a:xfrm>
              <a:off x="6068711" y="3558521"/>
              <a:ext cx="131151" cy="98749"/>
            </a:xfrm>
            <a:custGeom>
              <a:avLst/>
              <a:gdLst>
                <a:gd name="T0" fmla="*/ 36 w 36"/>
                <a:gd name="T1" fmla="*/ 14 h 27"/>
                <a:gd name="T2" fmla="*/ 17 w 36"/>
                <a:gd name="T3" fmla="*/ 0 h 27"/>
                <a:gd name="T4" fmla="*/ 0 w 36"/>
                <a:gd name="T5" fmla="*/ 14 h 27"/>
                <a:gd name="T6" fmla="*/ 19 w 36"/>
                <a:gd name="T7" fmla="*/ 27 h 27"/>
                <a:gd name="T8" fmla="*/ 36 w 36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7">
                  <a:moveTo>
                    <a:pt x="36" y="14"/>
                  </a:moveTo>
                  <a:cubicBezTo>
                    <a:pt x="35" y="6"/>
                    <a:pt x="27" y="0"/>
                    <a:pt x="17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1"/>
                    <a:pt x="9" y="27"/>
                    <a:pt x="19" y="27"/>
                  </a:cubicBezTo>
                  <a:cubicBezTo>
                    <a:pt x="28" y="27"/>
                    <a:pt x="36" y="21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5" name="íśľíďè">
              <a:extLst>
                <a:ext uri="{FF2B5EF4-FFF2-40B4-BE49-F238E27FC236}">
                  <a16:creationId xmlns:a16="http://schemas.microsoft.com/office/drawing/2014/main" id="{1F8D9084-3B7F-48D2-AD00-F6388D6AD7EA}"/>
                </a:ext>
              </a:extLst>
            </p:cNvPr>
            <p:cNvSpPr/>
            <p:nvPr/>
          </p:nvSpPr>
          <p:spPr bwMode="auto">
            <a:xfrm>
              <a:off x="6226091" y="3558521"/>
              <a:ext cx="131151" cy="98749"/>
            </a:xfrm>
            <a:custGeom>
              <a:avLst/>
              <a:gdLst>
                <a:gd name="T0" fmla="*/ 36 w 36"/>
                <a:gd name="T1" fmla="*/ 14 h 27"/>
                <a:gd name="T2" fmla="*/ 17 w 36"/>
                <a:gd name="T3" fmla="*/ 0 h 27"/>
                <a:gd name="T4" fmla="*/ 1 w 36"/>
                <a:gd name="T5" fmla="*/ 14 h 27"/>
                <a:gd name="T6" fmla="*/ 19 w 36"/>
                <a:gd name="T7" fmla="*/ 27 h 27"/>
                <a:gd name="T8" fmla="*/ 36 w 36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7">
                  <a:moveTo>
                    <a:pt x="36" y="14"/>
                  </a:moveTo>
                  <a:cubicBezTo>
                    <a:pt x="35" y="6"/>
                    <a:pt x="27" y="0"/>
                    <a:pt x="17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1" y="21"/>
                    <a:pt x="9" y="27"/>
                    <a:pt x="19" y="27"/>
                  </a:cubicBezTo>
                  <a:cubicBezTo>
                    <a:pt x="29" y="27"/>
                    <a:pt x="36" y="21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6" name="i$ļïḋe">
              <a:extLst>
                <a:ext uri="{FF2B5EF4-FFF2-40B4-BE49-F238E27FC236}">
                  <a16:creationId xmlns:a16="http://schemas.microsoft.com/office/drawing/2014/main" id="{98498A19-1899-486A-B43A-258072FA29EC}"/>
                </a:ext>
              </a:extLst>
            </p:cNvPr>
            <p:cNvSpPr/>
            <p:nvPr/>
          </p:nvSpPr>
          <p:spPr bwMode="auto">
            <a:xfrm>
              <a:off x="6383472" y="3558521"/>
              <a:ext cx="134237" cy="98749"/>
            </a:xfrm>
            <a:custGeom>
              <a:avLst/>
              <a:gdLst>
                <a:gd name="T0" fmla="*/ 36 w 37"/>
                <a:gd name="T1" fmla="*/ 14 h 27"/>
                <a:gd name="T2" fmla="*/ 17 w 37"/>
                <a:gd name="T3" fmla="*/ 0 h 27"/>
                <a:gd name="T4" fmla="*/ 1 w 37"/>
                <a:gd name="T5" fmla="*/ 14 h 27"/>
                <a:gd name="T6" fmla="*/ 20 w 37"/>
                <a:gd name="T7" fmla="*/ 27 h 27"/>
                <a:gd name="T8" fmla="*/ 36 w 37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7">
                  <a:moveTo>
                    <a:pt x="36" y="14"/>
                  </a:moveTo>
                  <a:cubicBezTo>
                    <a:pt x="35" y="6"/>
                    <a:pt x="27" y="0"/>
                    <a:pt x="17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1" y="21"/>
                    <a:pt x="10" y="27"/>
                    <a:pt x="20" y="27"/>
                  </a:cubicBezTo>
                  <a:cubicBezTo>
                    <a:pt x="29" y="27"/>
                    <a:pt x="37" y="21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7" name="ï$ḻîḑê">
              <a:extLst>
                <a:ext uri="{FF2B5EF4-FFF2-40B4-BE49-F238E27FC236}">
                  <a16:creationId xmlns:a16="http://schemas.microsoft.com/office/drawing/2014/main" id="{ED0216E2-3FDA-4831-B90C-D016EE0577B1}"/>
                </a:ext>
              </a:extLst>
            </p:cNvPr>
            <p:cNvSpPr/>
            <p:nvPr/>
          </p:nvSpPr>
          <p:spPr bwMode="auto">
            <a:xfrm>
              <a:off x="6539310" y="3558521"/>
              <a:ext cx="135779" cy="98749"/>
            </a:xfrm>
            <a:custGeom>
              <a:avLst/>
              <a:gdLst>
                <a:gd name="T0" fmla="*/ 36 w 37"/>
                <a:gd name="T1" fmla="*/ 14 h 27"/>
                <a:gd name="T2" fmla="*/ 17 w 37"/>
                <a:gd name="T3" fmla="*/ 0 h 27"/>
                <a:gd name="T4" fmla="*/ 1 w 37"/>
                <a:gd name="T5" fmla="*/ 14 h 27"/>
                <a:gd name="T6" fmla="*/ 20 w 37"/>
                <a:gd name="T7" fmla="*/ 27 h 27"/>
                <a:gd name="T8" fmla="*/ 36 w 37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7">
                  <a:moveTo>
                    <a:pt x="36" y="14"/>
                  </a:moveTo>
                  <a:cubicBezTo>
                    <a:pt x="36" y="6"/>
                    <a:pt x="27" y="0"/>
                    <a:pt x="17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2" y="21"/>
                    <a:pt x="10" y="27"/>
                    <a:pt x="20" y="27"/>
                  </a:cubicBezTo>
                  <a:cubicBezTo>
                    <a:pt x="30" y="27"/>
                    <a:pt x="37" y="21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8" name="iṣḷîḋê">
              <a:extLst>
                <a:ext uri="{FF2B5EF4-FFF2-40B4-BE49-F238E27FC236}">
                  <a16:creationId xmlns:a16="http://schemas.microsoft.com/office/drawing/2014/main" id="{8B47ED1C-9DA8-4DED-A2E9-D2957D087DDA}"/>
                </a:ext>
              </a:extLst>
            </p:cNvPr>
            <p:cNvSpPr/>
            <p:nvPr/>
          </p:nvSpPr>
          <p:spPr bwMode="auto">
            <a:xfrm>
              <a:off x="6699776" y="3558521"/>
              <a:ext cx="132693" cy="98749"/>
            </a:xfrm>
            <a:custGeom>
              <a:avLst/>
              <a:gdLst>
                <a:gd name="T0" fmla="*/ 36 w 36"/>
                <a:gd name="T1" fmla="*/ 14 h 27"/>
                <a:gd name="T2" fmla="*/ 16 w 36"/>
                <a:gd name="T3" fmla="*/ 0 h 27"/>
                <a:gd name="T4" fmla="*/ 0 w 36"/>
                <a:gd name="T5" fmla="*/ 14 h 27"/>
                <a:gd name="T6" fmla="*/ 19 w 36"/>
                <a:gd name="T7" fmla="*/ 27 h 27"/>
                <a:gd name="T8" fmla="*/ 36 w 36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7">
                  <a:moveTo>
                    <a:pt x="36" y="14"/>
                  </a:moveTo>
                  <a:cubicBezTo>
                    <a:pt x="35" y="6"/>
                    <a:pt x="26" y="0"/>
                    <a:pt x="16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1" y="21"/>
                    <a:pt x="10" y="27"/>
                    <a:pt x="19" y="27"/>
                  </a:cubicBezTo>
                  <a:cubicBezTo>
                    <a:pt x="29" y="27"/>
                    <a:pt x="36" y="21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9" name="íšḷîďe">
              <a:extLst>
                <a:ext uri="{FF2B5EF4-FFF2-40B4-BE49-F238E27FC236}">
                  <a16:creationId xmlns:a16="http://schemas.microsoft.com/office/drawing/2014/main" id="{B84A92E7-6E18-4EFA-9D04-220AB6B20ECD}"/>
                </a:ext>
              </a:extLst>
            </p:cNvPr>
            <p:cNvSpPr/>
            <p:nvPr/>
          </p:nvSpPr>
          <p:spPr bwMode="auto">
            <a:xfrm>
              <a:off x="5750864" y="3678870"/>
              <a:ext cx="132693" cy="103378"/>
            </a:xfrm>
            <a:custGeom>
              <a:avLst/>
              <a:gdLst>
                <a:gd name="T0" fmla="*/ 36 w 36"/>
                <a:gd name="T1" fmla="*/ 14 h 28"/>
                <a:gd name="T2" fmla="*/ 18 w 36"/>
                <a:gd name="T3" fmla="*/ 0 h 28"/>
                <a:gd name="T4" fmla="*/ 1 w 36"/>
                <a:gd name="T5" fmla="*/ 14 h 28"/>
                <a:gd name="T6" fmla="*/ 18 w 36"/>
                <a:gd name="T7" fmla="*/ 28 h 28"/>
                <a:gd name="T8" fmla="*/ 36 w 36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36" y="14"/>
                  </a:moveTo>
                  <a:cubicBezTo>
                    <a:pt x="36" y="6"/>
                    <a:pt x="28" y="0"/>
                    <a:pt x="18" y="0"/>
                  </a:cubicBezTo>
                  <a:cubicBezTo>
                    <a:pt x="9" y="0"/>
                    <a:pt x="1" y="6"/>
                    <a:pt x="1" y="14"/>
                  </a:cubicBezTo>
                  <a:cubicBezTo>
                    <a:pt x="0" y="22"/>
                    <a:pt x="8" y="28"/>
                    <a:pt x="18" y="28"/>
                  </a:cubicBezTo>
                  <a:cubicBezTo>
                    <a:pt x="28" y="28"/>
                    <a:pt x="36" y="22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0" name="iśḷidè">
              <a:extLst>
                <a:ext uri="{FF2B5EF4-FFF2-40B4-BE49-F238E27FC236}">
                  <a16:creationId xmlns:a16="http://schemas.microsoft.com/office/drawing/2014/main" id="{2F490C56-3A76-4B53-9539-A87EC0591370}"/>
                </a:ext>
              </a:extLst>
            </p:cNvPr>
            <p:cNvSpPr/>
            <p:nvPr/>
          </p:nvSpPr>
          <p:spPr bwMode="auto">
            <a:xfrm>
              <a:off x="5912874" y="3678870"/>
              <a:ext cx="131151" cy="103378"/>
            </a:xfrm>
            <a:custGeom>
              <a:avLst/>
              <a:gdLst>
                <a:gd name="T0" fmla="*/ 36 w 36"/>
                <a:gd name="T1" fmla="*/ 14 h 28"/>
                <a:gd name="T2" fmla="*/ 18 w 36"/>
                <a:gd name="T3" fmla="*/ 0 h 28"/>
                <a:gd name="T4" fmla="*/ 0 w 36"/>
                <a:gd name="T5" fmla="*/ 14 h 28"/>
                <a:gd name="T6" fmla="*/ 19 w 36"/>
                <a:gd name="T7" fmla="*/ 28 h 28"/>
                <a:gd name="T8" fmla="*/ 36 w 36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36" y="14"/>
                  </a:moveTo>
                  <a:cubicBezTo>
                    <a:pt x="36" y="6"/>
                    <a:pt x="28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2"/>
                    <a:pt x="9" y="28"/>
                    <a:pt x="19" y="28"/>
                  </a:cubicBezTo>
                  <a:cubicBezTo>
                    <a:pt x="29" y="28"/>
                    <a:pt x="36" y="22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1" name="íṣḻíḓè">
              <a:extLst>
                <a:ext uri="{FF2B5EF4-FFF2-40B4-BE49-F238E27FC236}">
                  <a16:creationId xmlns:a16="http://schemas.microsoft.com/office/drawing/2014/main" id="{8B7B0504-8CA7-43AC-9DDE-B63F74E036FA}"/>
                </a:ext>
              </a:extLst>
            </p:cNvPr>
            <p:cNvSpPr/>
            <p:nvPr/>
          </p:nvSpPr>
          <p:spPr bwMode="auto">
            <a:xfrm>
              <a:off x="6073340" y="3678870"/>
              <a:ext cx="131151" cy="103378"/>
            </a:xfrm>
            <a:custGeom>
              <a:avLst/>
              <a:gdLst>
                <a:gd name="T0" fmla="*/ 36 w 36"/>
                <a:gd name="T1" fmla="*/ 14 h 28"/>
                <a:gd name="T2" fmla="*/ 18 w 36"/>
                <a:gd name="T3" fmla="*/ 0 h 28"/>
                <a:gd name="T4" fmla="*/ 0 w 36"/>
                <a:gd name="T5" fmla="*/ 14 h 28"/>
                <a:gd name="T6" fmla="*/ 19 w 36"/>
                <a:gd name="T7" fmla="*/ 28 h 28"/>
                <a:gd name="T8" fmla="*/ 36 w 36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8">
                  <a:moveTo>
                    <a:pt x="36" y="14"/>
                  </a:moveTo>
                  <a:cubicBezTo>
                    <a:pt x="36" y="6"/>
                    <a:pt x="28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2"/>
                    <a:pt x="9" y="28"/>
                    <a:pt x="19" y="28"/>
                  </a:cubicBezTo>
                  <a:cubicBezTo>
                    <a:pt x="29" y="28"/>
                    <a:pt x="36" y="22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2" name="iṧḷïďê">
              <a:extLst>
                <a:ext uri="{FF2B5EF4-FFF2-40B4-BE49-F238E27FC236}">
                  <a16:creationId xmlns:a16="http://schemas.microsoft.com/office/drawing/2014/main" id="{FEFDE73B-B93D-4F6B-9B72-CAC45AF39EF7}"/>
                </a:ext>
              </a:extLst>
            </p:cNvPr>
            <p:cNvSpPr/>
            <p:nvPr/>
          </p:nvSpPr>
          <p:spPr bwMode="auto">
            <a:xfrm>
              <a:off x="6233807" y="3678870"/>
              <a:ext cx="134237" cy="103378"/>
            </a:xfrm>
            <a:custGeom>
              <a:avLst/>
              <a:gdLst>
                <a:gd name="T0" fmla="*/ 36 w 37"/>
                <a:gd name="T1" fmla="*/ 14 h 28"/>
                <a:gd name="T2" fmla="*/ 17 w 37"/>
                <a:gd name="T3" fmla="*/ 0 h 28"/>
                <a:gd name="T4" fmla="*/ 0 w 37"/>
                <a:gd name="T5" fmla="*/ 14 h 28"/>
                <a:gd name="T6" fmla="*/ 19 w 37"/>
                <a:gd name="T7" fmla="*/ 28 h 28"/>
                <a:gd name="T8" fmla="*/ 36 w 3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36" y="14"/>
                  </a:moveTo>
                  <a:cubicBezTo>
                    <a:pt x="36" y="6"/>
                    <a:pt x="27" y="0"/>
                    <a:pt x="17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2"/>
                    <a:pt x="9" y="28"/>
                    <a:pt x="19" y="28"/>
                  </a:cubicBezTo>
                  <a:cubicBezTo>
                    <a:pt x="29" y="28"/>
                    <a:pt x="37" y="22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3" name="išḷiďé">
              <a:extLst>
                <a:ext uri="{FF2B5EF4-FFF2-40B4-BE49-F238E27FC236}">
                  <a16:creationId xmlns:a16="http://schemas.microsoft.com/office/drawing/2014/main" id="{C9F679CE-6DDC-4BED-AF39-A2A5B0824AAB}"/>
                </a:ext>
              </a:extLst>
            </p:cNvPr>
            <p:cNvSpPr/>
            <p:nvPr/>
          </p:nvSpPr>
          <p:spPr bwMode="auto">
            <a:xfrm>
              <a:off x="6394273" y="3678870"/>
              <a:ext cx="134237" cy="103378"/>
            </a:xfrm>
            <a:custGeom>
              <a:avLst/>
              <a:gdLst>
                <a:gd name="T0" fmla="*/ 36 w 37"/>
                <a:gd name="T1" fmla="*/ 14 h 28"/>
                <a:gd name="T2" fmla="*/ 17 w 37"/>
                <a:gd name="T3" fmla="*/ 0 h 28"/>
                <a:gd name="T4" fmla="*/ 0 w 37"/>
                <a:gd name="T5" fmla="*/ 14 h 28"/>
                <a:gd name="T6" fmla="*/ 19 w 37"/>
                <a:gd name="T7" fmla="*/ 28 h 28"/>
                <a:gd name="T8" fmla="*/ 36 w 3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36" y="14"/>
                  </a:moveTo>
                  <a:cubicBezTo>
                    <a:pt x="35" y="6"/>
                    <a:pt x="27" y="0"/>
                    <a:pt x="17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1" y="22"/>
                    <a:pt x="9" y="28"/>
                    <a:pt x="19" y="28"/>
                  </a:cubicBezTo>
                  <a:cubicBezTo>
                    <a:pt x="29" y="28"/>
                    <a:pt x="37" y="22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4" name="íš1îďe">
              <a:extLst>
                <a:ext uri="{FF2B5EF4-FFF2-40B4-BE49-F238E27FC236}">
                  <a16:creationId xmlns:a16="http://schemas.microsoft.com/office/drawing/2014/main" id="{70AE4821-A691-4754-9935-58D2B55475E3}"/>
                </a:ext>
              </a:extLst>
            </p:cNvPr>
            <p:cNvSpPr/>
            <p:nvPr/>
          </p:nvSpPr>
          <p:spPr bwMode="auto">
            <a:xfrm>
              <a:off x="6550110" y="3678870"/>
              <a:ext cx="138865" cy="103378"/>
            </a:xfrm>
            <a:custGeom>
              <a:avLst/>
              <a:gdLst>
                <a:gd name="T0" fmla="*/ 37 w 38"/>
                <a:gd name="T1" fmla="*/ 14 h 28"/>
                <a:gd name="T2" fmla="*/ 18 w 38"/>
                <a:gd name="T3" fmla="*/ 0 h 28"/>
                <a:gd name="T4" fmla="*/ 1 w 38"/>
                <a:gd name="T5" fmla="*/ 14 h 28"/>
                <a:gd name="T6" fmla="*/ 20 w 38"/>
                <a:gd name="T7" fmla="*/ 28 h 28"/>
                <a:gd name="T8" fmla="*/ 37 w 3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37" y="14"/>
                  </a:moveTo>
                  <a:cubicBezTo>
                    <a:pt x="36" y="6"/>
                    <a:pt x="27" y="0"/>
                    <a:pt x="18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2" y="22"/>
                    <a:pt x="10" y="28"/>
                    <a:pt x="20" y="28"/>
                  </a:cubicBezTo>
                  <a:cubicBezTo>
                    <a:pt x="30" y="28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5" name="íṩlíďe">
              <a:extLst>
                <a:ext uri="{FF2B5EF4-FFF2-40B4-BE49-F238E27FC236}">
                  <a16:creationId xmlns:a16="http://schemas.microsoft.com/office/drawing/2014/main" id="{914E353E-78FF-437E-8C45-01BB02A3338B}"/>
                </a:ext>
              </a:extLst>
            </p:cNvPr>
            <p:cNvSpPr/>
            <p:nvPr/>
          </p:nvSpPr>
          <p:spPr bwMode="auto">
            <a:xfrm>
              <a:off x="6710577" y="3678870"/>
              <a:ext cx="138865" cy="103378"/>
            </a:xfrm>
            <a:custGeom>
              <a:avLst/>
              <a:gdLst>
                <a:gd name="T0" fmla="*/ 37 w 38"/>
                <a:gd name="T1" fmla="*/ 14 h 28"/>
                <a:gd name="T2" fmla="*/ 17 w 38"/>
                <a:gd name="T3" fmla="*/ 0 h 28"/>
                <a:gd name="T4" fmla="*/ 1 w 38"/>
                <a:gd name="T5" fmla="*/ 14 h 28"/>
                <a:gd name="T6" fmla="*/ 20 w 38"/>
                <a:gd name="T7" fmla="*/ 28 h 28"/>
                <a:gd name="T8" fmla="*/ 37 w 3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37" y="14"/>
                  </a:moveTo>
                  <a:cubicBezTo>
                    <a:pt x="36" y="6"/>
                    <a:pt x="27" y="0"/>
                    <a:pt x="17" y="0"/>
                  </a:cubicBezTo>
                  <a:cubicBezTo>
                    <a:pt x="7" y="0"/>
                    <a:pt x="0" y="6"/>
                    <a:pt x="1" y="14"/>
                  </a:cubicBezTo>
                  <a:cubicBezTo>
                    <a:pt x="2" y="22"/>
                    <a:pt x="10" y="28"/>
                    <a:pt x="20" y="28"/>
                  </a:cubicBezTo>
                  <a:cubicBezTo>
                    <a:pt x="30" y="28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6" name="iṥ1íḍê">
              <a:extLst>
                <a:ext uri="{FF2B5EF4-FFF2-40B4-BE49-F238E27FC236}">
                  <a16:creationId xmlns:a16="http://schemas.microsoft.com/office/drawing/2014/main" id="{B86D4AC1-7EEB-4001-AB1B-B2A71AECB0C0}"/>
                </a:ext>
              </a:extLst>
            </p:cNvPr>
            <p:cNvSpPr/>
            <p:nvPr/>
          </p:nvSpPr>
          <p:spPr bwMode="auto">
            <a:xfrm>
              <a:off x="5915960" y="3803849"/>
              <a:ext cx="131151" cy="101834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7" name="ïṧḻíḑè">
              <a:extLst>
                <a:ext uri="{FF2B5EF4-FFF2-40B4-BE49-F238E27FC236}">
                  <a16:creationId xmlns:a16="http://schemas.microsoft.com/office/drawing/2014/main" id="{A2318AAA-16F8-4DEF-BBD2-6C7B5A4D7940}"/>
                </a:ext>
              </a:extLst>
            </p:cNvPr>
            <p:cNvSpPr/>
            <p:nvPr/>
          </p:nvSpPr>
          <p:spPr bwMode="auto">
            <a:xfrm>
              <a:off x="6076426" y="3803849"/>
              <a:ext cx="134237" cy="101834"/>
            </a:xfrm>
            <a:custGeom>
              <a:avLst/>
              <a:gdLst>
                <a:gd name="T0" fmla="*/ 37 w 37"/>
                <a:gd name="T1" fmla="*/ 14 h 28"/>
                <a:gd name="T2" fmla="*/ 18 w 37"/>
                <a:gd name="T3" fmla="*/ 0 h 28"/>
                <a:gd name="T4" fmla="*/ 0 w 37"/>
                <a:gd name="T5" fmla="*/ 14 h 28"/>
                <a:gd name="T6" fmla="*/ 19 w 37"/>
                <a:gd name="T7" fmla="*/ 28 h 28"/>
                <a:gd name="T8" fmla="*/ 37 w 3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37" y="14"/>
                  </a:moveTo>
                  <a:cubicBezTo>
                    <a:pt x="36" y="6"/>
                    <a:pt x="28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2"/>
                    <a:pt x="9" y="28"/>
                    <a:pt x="19" y="28"/>
                  </a:cubicBezTo>
                  <a:cubicBezTo>
                    <a:pt x="29" y="28"/>
                    <a:pt x="37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8" name="iṥḻïḍe">
              <a:extLst>
                <a:ext uri="{FF2B5EF4-FFF2-40B4-BE49-F238E27FC236}">
                  <a16:creationId xmlns:a16="http://schemas.microsoft.com/office/drawing/2014/main" id="{B3F6D2D4-04CD-4B4F-9796-088A3D7E9155}"/>
                </a:ext>
              </a:extLst>
            </p:cNvPr>
            <p:cNvSpPr/>
            <p:nvPr/>
          </p:nvSpPr>
          <p:spPr bwMode="auto">
            <a:xfrm>
              <a:off x="6239978" y="3803849"/>
              <a:ext cx="135779" cy="101834"/>
            </a:xfrm>
            <a:custGeom>
              <a:avLst/>
              <a:gdLst>
                <a:gd name="T0" fmla="*/ 36 w 37"/>
                <a:gd name="T1" fmla="*/ 14 h 28"/>
                <a:gd name="T2" fmla="*/ 17 w 37"/>
                <a:gd name="T3" fmla="*/ 0 h 28"/>
                <a:gd name="T4" fmla="*/ 0 w 37"/>
                <a:gd name="T5" fmla="*/ 14 h 28"/>
                <a:gd name="T6" fmla="*/ 19 w 37"/>
                <a:gd name="T7" fmla="*/ 28 h 28"/>
                <a:gd name="T8" fmla="*/ 36 w 3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8">
                  <a:moveTo>
                    <a:pt x="36" y="14"/>
                  </a:moveTo>
                  <a:cubicBezTo>
                    <a:pt x="36" y="6"/>
                    <a:pt x="27" y="0"/>
                    <a:pt x="17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9" y="28"/>
                    <a:pt x="19" y="28"/>
                  </a:cubicBezTo>
                  <a:cubicBezTo>
                    <a:pt x="29" y="28"/>
                    <a:pt x="37" y="22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9" name="íṧľiḓe">
              <a:extLst>
                <a:ext uri="{FF2B5EF4-FFF2-40B4-BE49-F238E27FC236}">
                  <a16:creationId xmlns:a16="http://schemas.microsoft.com/office/drawing/2014/main" id="{E8B0A614-3280-4355-B4A6-2D5EC13E1196}"/>
                </a:ext>
              </a:extLst>
            </p:cNvPr>
            <p:cNvSpPr/>
            <p:nvPr/>
          </p:nvSpPr>
          <p:spPr bwMode="auto">
            <a:xfrm>
              <a:off x="6400445" y="3803849"/>
              <a:ext cx="138865" cy="101834"/>
            </a:xfrm>
            <a:custGeom>
              <a:avLst/>
              <a:gdLst>
                <a:gd name="T0" fmla="*/ 37 w 38"/>
                <a:gd name="T1" fmla="*/ 14 h 28"/>
                <a:gd name="T2" fmla="*/ 18 w 38"/>
                <a:gd name="T3" fmla="*/ 0 h 28"/>
                <a:gd name="T4" fmla="*/ 0 w 38"/>
                <a:gd name="T5" fmla="*/ 14 h 28"/>
                <a:gd name="T6" fmla="*/ 20 w 38"/>
                <a:gd name="T7" fmla="*/ 28 h 28"/>
                <a:gd name="T8" fmla="*/ 37 w 3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37" y="14"/>
                  </a:moveTo>
                  <a:cubicBezTo>
                    <a:pt x="36" y="6"/>
                    <a:pt x="28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2"/>
                    <a:pt x="10" y="28"/>
                    <a:pt x="20" y="28"/>
                  </a:cubicBezTo>
                  <a:cubicBezTo>
                    <a:pt x="30" y="28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0" name="íṣḷïďe">
              <a:extLst>
                <a:ext uri="{FF2B5EF4-FFF2-40B4-BE49-F238E27FC236}">
                  <a16:creationId xmlns:a16="http://schemas.microsoft.com/office/drawing/2014/main" id="{028EE85B-DE1C-4921-B3D3-1B938E5280F5}"/>
                </a:ext>
              </a:extLst>
            </p:cNvPr>
            <p:cNvSpPr/>
            <p:nvPr/>
          </p:nvSpPr>
          <p:spPr bwMode="auto">
            <a:xfrm>
              <a:off x="6560911" y="3803849"/>
              <a:ext cx="138865" cy="101834"/>
            </a:xfrm>
            <a:custGeom>
              <a:avLst/>
              <a:gdLst>
                <a:gd name="T0" fmla="*/ 37 w 38"/>
                <a:gd name="T1" fmla="*/ 14 h 28"/>
                <a:gd name="T2" fmla="*/ 18 w 38"/>
                <a:gd name="T3" fmla="*/ 0 h 28"/>
                <a:gd name="T4" fmla="*/ 1 w 38"/>
                <a:gd name="T5" fmla="*/ 14 h 28"/>
                <a:gd name="T6" fmla="*/ 21 w 38"/>
                <a:gd name="T7" fmla="*/ 28 h 28"/>
                <a:gd name="T8" fmla="*/ 37 w 3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37" y="14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2" y="22"/>
                    <a:pt x="10" y="28"/>
                    <a:pt x="21" y="28"/>
                  </a:cubicBezTo>
                  <a:cubicBezTo>
                    <a:pt x="31" y="28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1" name="iŝḷîḓè">
              <a:extLst>
                <a:ext uri="{FF2B5EF4-FFF2-40B4-BE49-F238E27FC236}">
                  <a16:creationId xmlns:a16="http://schemas.microsoft.com/office/drawing/2014/main" id="{9A081483-ED9A-44D0-8407-0F78B85C3CB7}"/>
                </a:ext>
              </a:extLst>
            </p:cNvPr>
            <p:cNvSpPr/>
            <p:nvPr/>
          </p:nvSpPr>
          <p:spPr bwMode="auto">
            <a:xfrm>
              <a:off x="6726006" y="3803849"/>
              <a:ext cx="138865" cy="101834"/>
            </a:xfrm>
            <a:custGeom>
              <a:avLst/>
              <a:gdLst>
                <a:gd name="T0" fmla="*/ 37 w 38"/>
                <a:gd name="T1" fmla="*/ 14 h 28"/>
                <a:gd name="T2" fmla="*/ 17 w 38"/>
                <a:gd name="T3" fmla="*/ 0 h 28"/>
                <a:gd name="T4" fmla="*/ 1 w 38"/>
                <a:gd name="T5" fmla="*/ 14 h 28"/>
                <a:gd name="T6" fmla="*/ 20 w 38"/>
                <a:gd name="T7" fmla="*/ 28 h 28"/>
                <a:gd name="T8" fmla="*/ 37 w 38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8">
                  <a:moveTo>
                    <a:pt x="37" y="14"/>
                  </a:moveTo>
                  <a:cubicBezTo>
                    <a:pt x="36" y="6"/>
                    <a:pt x="27" y="0"/>
                    <a:pt x="17" y="0"/>
                  </a:cubicBezTo>
                  <a:cubicBezTo>
                    <a:pt x="7" y="0"/>
                    <a:pt x="0" y="6"/>
                    <a:pt x="1" y="14"/>
                  </a:cubicBezTo>
                  <a:cubicBezTo>
                    <a:pt x="1" y="22"/>
                    <a:pt x="10" y="28"/>
                    <a:pt x="20" y="28"/>
                  </a:cubicBezTo>
                  <a:cubicBezTo>
                    <a:pt x="31" y="28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2" name="ïṣľïḋe">
              <a:extLst>
                <a:ext uri="{FF2B5EF4-FFF2-40B4-BE49-F238E27FC236}">
                  <a16:creationId xmlns:a16="http://schemas.microsoft.com/office/drawing/2014/main" id="{C4B81908-A9E1-4CAE-B76A-8263E1F4F2C4}"/>
                </a:ext>
              </a:extLst>
            </p:cNvPr>
            <p:cNvSpPr/>
            <p:nvPr/>
          </p:nvSpPr>
          <p:spPr bwMode="auto">
            <a:xfrm>
              <a:off x="5915960" y="3931914"/>
              <a:ext cx="134237" cy="104920"/>
            </a:xfrm>
            <a:custGeom>
              <a:avLst/>
              <a:gdLst>
                <a:gd name="T0" fmla="*/ 37 w 37"/>
                <a:gd name="T1" fmla="*/ 14 h 29"/>
                <a:gd name="T2" fmla="*/ 18 w 37"/>
                <a:gd name="T3" fmla="*/ 0 h 29"/>
                <a:gd name="T4" fmla="*/ 0 w 37"/>
                <a:gd name="T5" fmla="*/ 14 h 29"/>
                <a:gd name="T6" fmla="*/ 19 w 37"/>
                <a:gd name="T7" fmla="*/ 29 h 29"/>
                <a:gd name="T8" fmla="*/ 37 w 37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9">
                  <a:moveTo>
                    <a:pt x="37" y="14"/>
                  </a:moveTo>
                  <a:cubicBezTo>
                    <a:pt x="37" y="6"/>
                    <a:pt x="29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0" y="22"/>
                    <a:pt x="9" y="29"/>
                    <a:pt x="19" y="29"/>
                  </a:cubicBezTo>
                  <a:cubicBezTo>
                    <a:pt x="29" y="29"/>
                    <a:pt x="37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3" name="îSľîḑè">
              <a:extLst>
                <a:ext uri="{FF2B5EF4-FFF2-40B4-BE49-F238E27FC236}">
                  <a16:creationId xmlns:a16="http://schemas.microsoft.com/office/drawing/2014/main" id="{94086CA2-B528-43A0-8667-D479B9881136}"/>
                </a:ext>
              </a:extLst>
            </p:cNvPr>
            <p:cNvSpPr/>
            <p:nvPr/>
          </p:nvSpPr>
          <p:spPr bwMode="auto">
            <a:xfrm>
              <a:off x="6079512" y="3931914"/>
              <a:ext cx="138865" cy="104920"/>
            </a:xfrm>
            <a:custGeom>
              <a:avLst/>
              <a:gdLst>
                <a:gd name="T0" fmla="*/ 37 w 38"/>
                <a:gd name="T1" fmla="*/ 14 h 29"/>
                <a:gd name="T2" fmla="*/ 18 w 38"/>
                <a:gd name="T3" fmla="*/ 0 h 29"/>
                <a:gd name="T4" fmla="*/ 0 w 38"/>
                <a:gd name="T5" fmla="*/ 14 h 29"/>
                <a:gd name="T6" fmla="*/ 19 w 38"/>
                <a:gd name="T7" fmla="*/ 29 h 29"/>
                <a:gd name="T8" fmla="*/ 37 w 38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37" y="14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1" y="22"/>
                    <a:pt x="9" y="29"/>
                    <a:pt x="19" y="29"/>
                  </a:cubicBezTo>
                  <a:cubicBezTo>
                    <a:pt x="30" y="29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4" name="iṥḻiḓe">
              <a:extLst>
                <a:ext uri="{FF2B5EF4-FFF2-40B4-BE49-F238E27FC236}">
                  <a16:creationId xmlns:a16="http://schemas.microsoft.com/office/drawing/2014/main" id="{2BA23F5F-99E1-415C-8BF8-62A504D3C201}"/>
                </a:ext>
              </a:extLst>
            </p:cNvPr>
            <p:cNvSpPr/>
            <p:nvPr/>
          </p:nvSpPr>
          <p:spPr bwMode="auto">
            <a:xfrm>
              <a:off x="6244607" y="3931914"/>
              <a:ext cx="138865" cy="104920"/>
            </a:xfrm>
            <a:custGeom>
              <a:avLst/>
              <a:gdLst>
                <a:gd name="T0" fmla="*/ 38 w 38"/>
                <a:gd name="T1" fmla="*/ 14 h 29"/>
                <a:gd name="T2" fmla="*/ 18 w 38"/>
                <a:gd name="T3" fmla="*/ 0 h 29"/>
                <a:gd name="T4" fmla="*/ 1 w 38"/>
                <a:gd name="T5" fmla="*/ 14 h 29"/>
                <a:gd name="T6" fmla="*/ 20 w 38"/>
                <a:gd name="T7" fmla="*/ 29 h 29"/>
                <a:gd name="T8" fmla="*/ 38 w 38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38" y="14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1" y="22"/>
                    <a:pt x="10" y="29"/>
                    <a:pt x="20" y="29"/>
                  </a:cubicBezTo>
                  <a:cubicBezTo>
                    <a:pt x="30" y="29"/>
                    <a:pt x="38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5" name="îSḷïdé">
              <a:extLst>
                <a:ext uri="{FF2B5EF4-FFF2-40B4-BE49-F238E27FC236}">
                  <a16:creationId xmlns:a16="http://schemas.microsoft.com/office/drawing/2014/main" id="{D604DDA7-7B36-4E8E-9284-5EB1D921E196}"/>
                </a:ext>
              </a:extLst>
            </p:cNvPr>
            <p:cNvSpPr/>
            <p:nvPr/>
          </p:nvSpPr>
          <p:spPr bwMode="auto">
            <a:xfrm>
              <a:off x="6408159" y="3931914"/>
              <a:ext cx="141951" cy="104920"/>
            </a:xfrm>
            <a:custGeom>
              <a:avLst/>
              <a:gdLst>
                <a:gd name="T0" fmla="*/ 38 w 39"/>
                <a:gd name="T1" fmla="*/ 14 h 29"/>
                <a:gd name="T2" fmla="*/ 18 w 39"/>
                <a:gd name="T3" fmla="*/ 0 h 29"/>
                <a:gd name="T4" fmla="*/ 1 w 39"/>
                <a:gd name="T5" fmla="*/ 14 h 29"/>
                <a:gd name="T6" fmla="*/ 21 w 39"/>
                <a:gd name="T7" fmla="*/ 29 h 29"/>
                <a:gd name="T8" fmla="*/ 38 w 3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9">
                  <a:moveTo>
                    <a:pt x="38" y="14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1" y="22"/>
                    <a:pt x="10" y="29"/>
                    <a:pt x="21" y="29"/>
                  </a:cubicBezTo>
                  <a:cubicBezTo>
                    <a:pt x="31" y="29"/>
                    <a:pt x="39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6" name="i$ḻîḋê">
              <a:extLst>
                <a:ext uri="{FF2B5EF4-FFF2-40B4-BE49-F238E27FC236}">
                  <a16:creationId xmlns:a16="http://schemas.microsoft.com/office/drawing/2014/main" id="{15398721-36E7-4537-9F0E-055918D0E7C7}"/>
                </a:ext>
              </a:extLst>
            </p:cNvPr>
            <p:cNvSpPr/>
            <p:nvPr/>
          </p:nvSpPr>
          <p:spPr bwMode="auto">
            <a:xfrm>
              <a:off x="6573255" y="3931914"/>
              <a:ext cx="141951" cy="104920"/>
            </a:xfrm>
            <a:custGeom>
              <a:avLst/>
              <a:gdLst>
                <a:gd name="T0" fmla="*/ 38 w 39"/>
                <a:gd name="T1" fmla="*/ 14 h 29"/>
                <a:gd name="T2" fmla="*/ 18 w 39"/>
                <a:gd name="T3" fmla="*/ 0 h 29"/>
                <a:gd name="T4" fmla="*/ 1 w 39"/>
                <a:gd name="T5" fmla="*/ 14 h 29"/>
                <a:gd name="T6" fmla="*/ 21 w 39"/>
                <a:gd name="T7" fmla="*/ 29 h 29"/>
                <a:gd name="T8" fmla="*/ 38 w 3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9">
                  <a:moveTo>
                    <a:pt x="38" y="14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8" y="0"/>
                    <a:pt x="0" y="6"/>
                    <a:pt x="1" y="14"/>
                  </a:cubicBezTo>
                  <a:cubicBezTo>
                    <a:pt x="2" y="22"/>
                    <a:pt x="11" y="29"/>
                    <a:pt x="21" y="29"/>
                  </a:cubicBezTo>
                  <a:cubicBezTo>
                    <a:pt x="31" y="29"/>
                    <a:pt x="39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7" name="îṡḷîdê">
              <a:extLst>
                <a:ext uri="{FF2B5EF4-FFF2-40B4-BE49-F238E27FC236}">
                  <a16:creationId xmlns:a16="http://schemas.microsoft.com/office/drawing/2014/main" id="{5FE5FC82-E26B-4DF6-9D48-9271DD5A9A4E}"/>
                </a:ext>
              </a:extLst>
            </p:cNvPr>
            <p:cNvSpPr/>
            <p:nvPr/>
          </p:nvSpPr>
          <p:spPr bwMode="auto">
            <a:xfrm>
              <a:off x="6739893" y="3931914"/>
              <a:ext cx="138865" cy="104920"/>
            </a:xfrm>
            <a:custGeom>
              <a:avLst/>
              <a:gdLst>
                <a:gd name="T0" fmla="*/ 37 w 38"/>
                <a:gd name="T1" fmla="*/ 14 h 29"/>
                <a:gd name="T2" fmla="*/ 17 w 38"/>
                <a:gd name="T3" fmla="*/ 0 h 29"/>
                <a:gd name="T4" fmla="*/ 0 w 38"/>
                <a:gd name="T5" fmla="*/ 14 h 29"/>
                <a:gd name="T6" fmla="*/ 21 w 38"/>
                <a:gd name="T7" fmla="*/ 29 h 29"/>
                <a:gd name="T8" fmla="*/ 37 w 38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9">
                  <a:moveTo>
                    <a:pt x="37" y="14"/>
                  </a:moveTo>
                  <a:cubicBezTo>
                    <a:pt x="36" y="6"/>
                    <a:pt x="27" y="0"/>
                    <a:pt x="17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1" y="22"/>
                    <a:pt x="10" y="29"/>
                    <a:pt x="21" y="29"/>
                  </a:cubicBezTo>
                  <a:cubicBezTo>
                    <a:pt x="31" y="29"/>
                    <a:pt x="38" y="22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8" name="îŝļíḑê">
              <a:extLst>
                <a:ext uri="{FF2B5EF4-FFF2-40B4-BE49-F238E27FC236}">
                  <a16:creationId xmlns:a16="http://schemas.microsoft.com/office/drawing/2014/main" id="{AB984CF9-F970-40DC-8CBB-A36ACDE7BC57}"/>
                </a:ext>
              </a:extLst>
            </p:cNvPr>
            <p:cNvSpPr/>
            <p:nvPr/>
          </p:nvSpPr>
          <p:spPr bwMode="auto">
            <a:xfrm>
              <a:off x="5750864" y="4063064"/>
              <a:ext cx="135779" cy="109550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9" name="ïšḻíḓè">
              <a:extLst>
                <a:ext uri="{FF2B5EF4-FFF2-40B4-BE49-F238E27FC236}">
                  <a16:creationId xmlns:a16="http://schemas.microsoft.com/office/drawing/2014/main" id="{6503EF8B-9BED-408B-A9D5-868111A1A11A}"/>
                </a:ext>
              </a:extLst>
            </p:cNvPr>
            <p:cNvSpPr/>
            <p:nvPr/>
          </p:nvSpPr>
          <p:spPr bwMode="auto">
            <a:xfrm>
              <a:off x="5915960" y="4063064"/>
              <a:ext cx="138865" cy="109550"/>
            </a:xfrm>
            <a:custGeom>
              <a:avLst/>
              <a:gdLst>
                <a:gd name="T0" fmla="*/ 38 w 38"/>
                <a:gd name="T1" fmla="*/ 15 h 30"/>
                <a:gd name="T2" fmla="*/ 19 w 38"/>
                <a:gd name="T3" fmla="*/ 0 h 30"/>
                <a:gd name="T4" fmla="*/ 1 w 38"/>
                <a:gd name="T5" fmla="*/ 15 h 30"/>
                <a:gd name="T6" fmla="*/ 20 w 38"/>
                <a:gd name="T7" fmla="*/ 30 h 30"/>
                <a:gd name="T8" fmla="*/ 38 w 38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0">
                  <a:moveTo>
                    <a:pt x="38" y="15"/>
                  </a:moveTo>
                  <a:cubicBezTo>
                    <a:pt x="38" y="6"/>
                    <a:pt x="29" y="0"/>
                    <a:pt x="19" y="0"/>
                  </a:cubicBezTo>
                  <a:cubicBezTo>
                    <a:pt x="9" y="0"/>
                    <a:pt x="0" y="6"/>
                    <a:pt x="1" y="15"/>
                  </a:cubicBezTo>
                  <a:cubicBezTo>
                    <a:pt x="1" y="23"/>
                    <a:pt x="9" y="30"/>
                    <a:pt x="20" y="30"/>
                  </a:cubicBezTo>
                  <a:cubicBezTo>
                    <a:pt x="30" y="30"/>
                    <a:pt x="38" y="23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0" name="işḻîdé">
              <a:extLst>
                <a:ext uri="{FF2B5EF4-FFF2-40B4-BE49-F238E27FC236}">
                  <a16:creationId xmlns:a16="http://schemas.microsoft.com/office/drawing/2014/main" id="{17BBB439-43E5-4829-B1AB-73A95115DDF5}"/>
                </a:ext>
              </a:extLst>
            </p:cNvPr>
            <p:cNvSpPr/>
            <p:nvPr/>
          </p:nvSpPr>
          <p:spPr bwMode="auto">
            <a:xfrm>
              <a:off x="6084140" y="4063064"/>
              <a:ext cx="138865" cy="109550"/>
            </a:xfrm>
            <a:custGeom>
              <a:avLst/>
              <a:gdLst>
                <a:gd name="T0" fmla="*/ 38 w 38"/>
                <a:gd name="T1" fmla="*/ 15 h 30"/>
                <a:gd name="T2" fmla="*/ 19 w 38"/>
                <a:gd name="T3" fmla="*/ 0 h 30"/>
                <a:gd name="T4" fmla="*/ 1 w 38"/>
                <a:gd name="T5" fmla="*/ 15 h 30"/>
                <a:gd name="T6" fmla="*/ 20 w 38"/>
                <a:gd name="T7" fmla="*/ 30 h 30"/>
                <a:gd name="T8" fmla="*/ 38 w 38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0">
                  <a:moveTo>
                    <a:pt x="38" y="15"/>
                  </a:moveTo>
                  <a:cubicBezTo>
                    <a:pt x="38" y="6"/>
                    <a:pt x="29" y="0"/>
                    <a:pt x="19" y="0"/>
                  </a:cubicBezTo>
                  <a:cubicBezTo>
                    <a:pt x="8" y="0"/>
                    <a:pt x="0" y="6"/>
                    <a:pt x="1" y="15"/>
                  </a:cubicBezTo>
                  <a:cubicBezTo>
                    <a:pt x="1" y="23"/>
                    <a:pt x="9" y="30"/>
                    <a:pt x="20" y="30"/>
                  </a:cubicBezTo>
                  <a:cubicBezTo>
                    <a:pt x="30" y="30"/>
                    <a:pt x="38" y="23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1" name="îşļïḑe">
              <a:extLst>
                <a:ext uri="{FF2B5EF4-FFF2-40B4-BE49-F238E27FC236}">
                  <a16:creationId xmlns:a16="http://schemas.microsoft.com/office/drawing/2014/main" id="{3EFD79CC-99B0-4060-B442-D2DE0ADDE728}"/>
                </a:ext>
              </a:extLst>
            </p:cNvPr>
            <p:cNvSpPr/>
            <p:nvPr/>
          </p:nvSpPr>
          <p:spPr bwMode="auto">
            <a:xfrm>
              <a:off x="6250779" y="4063064"/>
              <a:ext cx="143495" cy="109550"/>
            </a:xfrm>
            <a:custGeom>
              <a:avLst/>
              <a:gdLst>
                <a:gd name="T0" fmla="*/ 38 w 39"/>
                <a:gd name="T1" fmla="*/ 15 h 30"/>
                <a:gd name="T2" fmla="*/ 18 w 39"/>
                <a:gd name="T3" fmla="*/ 0 h 30"/>
                <a:gd name="T4" fmla="*/ 0 w 39"/>
                <a:gd name="T5" fmla="*/ 15 h 30"/>
                <a:gd name="T6" fmla="*/ 20 w 39"/>
                <a:gd name="T7" fmla="*/ 30 h 30"/>
                <a:gd name="T8" fmla="*/ 38 w 3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38" y="15"/>
                  </a:moveTo>
                  <a:cubicBezTo>
                    <a:pt x="37" y="6"/>
                    <a:pt x="29" y="0"/>
                    <a:pt x="18" y="0"/>
                  </a:cubicBezTo>
                  <a:cubicBezTo>
                    <a:pt x="8" y="0"/>
                    <a:pt x="0" y="6"/>
                    <a:pt x="0" y="15"/>
                  </a:cubicBezTo>
                  <a:cubicBezTo>
                    <a:pt x="1" y="23"/>
                    <a:pt x="10" y="30"/>
                    <a:pt x="20" y="30"/>
                  </a:cubicBezTo>
                  <a:cubicBezTo>
                    <a:pt x="31" y="30"/>
                    <a:pt x="39" y="23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2" name="iSḷîďè">
              <a:extLst>
                <a:ext uri="{FF2B5EF4-FFF2-40B4-BE49-F238E27FC236}">
                  <a16:creationId xmlns:a16="http://schemas.microsoft.com/office/drawing/2014/main" id="{234BF0DA-EBD1-49D4-B0F5-F60B3D3781A4}"/>
                </a:ext>
              </a:extLst>
            </p:cNvPr>
            <p:cNvSpPr/>
            <p:nvPr/>
          </p:nvSpPr>
          <p:spPr bwMode="auto">
            <a:xfrm>
              <a:off x="6418960" y="4063064"/>
              <a:ext cx="141951" cy="109550"/>
            </a:xfrm>
            <a:custGeom>
              <a:avLst/>
              <a:gdLst>
                <a:gd name="T0" fmla="*/ 38 w 39"/>
                <a:gd name="T1" fmla="*/ 15 h 30"/>
                <a:gd name="T2" fmla="*/ 18 w 39"/>
                <a:gd name="T3" fmla="*/ 0 h 30"/>
                <a:gd name="T4" fmla="*/ 0 w 39"/>
                <a:gd name="T5" fmla="*/ 15 h 30"/>
                <a:gd name="T6" fmla="*/ 20 w 39"/>
                <a:gd name="T7" fmla="*/ 30 h 30"/>
                <a:gd name="T8" fmla="*/ 38 w 3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38" y="15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8" y="0"/>
                    <a:pt x="0" y="6"/>
                    <a:pt x="0" y="15"/>
                  </a:cubicBezTo>
                  <a:cubicBezTo>
                    <a:pt x="1" y="23"/>
                    <a:pt x="10" y="30"/>
                    <a:pt x="20" y="30"/>
                  </a:cubicBezTo>
                  <a:cubicBezTo>
                    <a:pt x="31" y="30"/>
                    <a:pt x="39" y="23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3" name="îṩľiḍe">
              <a:extLst>
                <a:ext uri="{FF2B5EF4-FFF2-40B4-BE49-F238E27FC236}">
                  <a16:creationId xmlns:a16="http://schemas.microsoft.com/office/drawing/2014/main" id="{C719CF26-369C-49B5-8FD6-4BB9245DF8CF}"/>
                </a:ext>
              </a:extLst>
            </p:cNvPr>
            <p:cNvSpPr/>
            <p:nvPr/>
          </p:nvSpPr>
          <p:spPr bwMode="auto">
            <a:xfrm>
              <a:off x="6587141" y="4063064"/>
              <a:ext cx="141951" cy="109550"/>
            </a:xfrm>
            <a:custGeom>
              <a:avLst/>
              <a:gdLst>
                <a:gd name="T0" fmla="*/ 38 w 39"/>
                <a:gd name="T1" fmla="*/ 15 h 30"/>
                <a:gd name="T2" fmla="*/ 18 w 39"/>
                <a:gd name="T3" fmla="*/ 0 h 30"/>
                <a:gd name="T4" fmla="*/ 0 w 39"/>
                <a:gd name="T5" fmla="*/ 15 h 30"/>
                <a:gd name="T6" fmla="*/ 21 w 39"/>
                <a:gd name="T7" fmla="*/ 30 h 30"/>
                <a:gd name="T8" fmla="*/ 38 w 39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38" y="15"/>
                  </a:moveTo>
                  <a:cubicBezTo>
                    <a:pt x="37" y="6"/>
                    <a:pt x="28" y="0"/>
                    <a:pt x="18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1" y="23"/>
                    <a:pt x="10" y="30"/>
                    <a:pt x="21" y="30"/>
                  </a:cubicBezTo>
                  <a:cubicBezTo>
                    <a:pt x="31" y="30"/>
                    <a:pt x="39" y="23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4" name="î$ľïďe">
              <a:extLst>
                <a:ext uri="{FF2B5EF4-FFF2-40B4-BE49-F238E27FC236}">
                  <a16:creationId xmlns:a16="http://schemas.microsoft.com/office/drawing/2014/main" id="{798AA638-1D83-4C60-A0AF-9EED0F01C000}"/>
                </a:ext>
              </a:extLst>
            </p:cNvPr>
            <p:cNvSpPr/>
            <p:nvPr/>
          </p:nvSpPr>
          <p:spPr bwMode="auto">
            <a:xfrm>
              <a:off x="6750693" y="4063064"/>
              <a:ext cx="146580" cy="109550"/>
            </a:xfrm>
            <a:custGeom>
              <a:avLst/>
              <a:gdLst>
                <a:gd name="T0" fmla="*/ 39 w 40"/>
                <a:gd name="T1" fmla="*/ 15 h 30"/>
                <a:gd name="T2" fmla="*/ 18 w 40"/>
                <a:gd name="T3" fmla="*/ 0 h 30"/>
                <a:gd name="T4" fmla="*/ 1 w 40"/>
                <a:gd name="T5" fmla="*/ 15 h 30"/>
                <a:gd name="T6" fmla="*/ 22 w 40"/>
                <a:gd name="T7" fmla="*/ 30 h 30"/>
                <a:gd name="T8" fmla="*/ 39 w 40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0">
                  <a:moveTo>
                    <a:pt x="39" y="15"/>
                  </a:moveTo>
                  <a:cubicBezTo>
                    <a:pt x="38" y="6"/>
                    <a:pt x="29" y="0"/>
                    <a:pt x="18" y="0"/>
                  </a:cubicBezTo>
                  <a:cubicBezTo>
                    <a:pt x="8" y="0"/>
                    <a:pt x="0" y="6"/>
                    <a:pt x="1" y="15"/>
                  </a:cubicBezTo>
                  <a:cubicBezTo>
                    <a:pt x="2" y="23"/>
                    <a:pt x="11" y="30"/>
                    <a:pt x="22" y="30"/>
                  </a:cubicBezTo>
                  <a:cubicBezTo>
                    <a:pt x="32" y="30"/>
                    <a:pt x="40" y="23"/>
                    <a:pt x="3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5" name="îšļîḍè">
              <a:extLst>
                <a:ext uri="{FF2B5EF4-FFF2-40B4-BE49-F238E27FC236}">
                  <a16:creationId xmlns:a16="http://schemas.microsoft.com/office/drawing/2014/main" id="{1619FFB2-FE5E-43A6-B88F-326391E5CE8C}"/>
                </a:ext>
              </a:extLst>
            </p:cNvPr>
            <p:cNvSpPr/>
            <p:nvPr/>
          </p:nvSpPr>
          <p:spPr bwMode="auto">
            <a:xfrm>
              <a:off x="5919046" y="4198843"/>
              <a:ext cx="138865" cy="112636"/>
            </a:xfrm>
            <a:custGeom>
              <a:avLst/>
              <a:gdLst>
                <a:gd name="T0" fmla="*/ 38 w 38"/>
                <a:gd name="T1" fmla="*/ 15 h 31"/>
                <a:gd name="T2" fmla="*/ 19 w 38"/>
                <a:gd name="T3" fmla="*/ 0 h 31"/>
                <a:gd name="T4" fmla="*/ 0 w 38"/>
                <a:gd name="T5" fmla="*/ 15 h 31"/>
                <a:gd name="T6" fmla="*/ 19 w 38"/>
                <a:gd name="T7" fmla="*/ 31 h 31"/>
                <a:gd name="T8" fmla="*/ 38 w 38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1">
                  <a:moveTo>
                    <a:pt x="38" y="15"/>
                  </a:moveTo>
                  <a:cubicBezTo>
                    <a:pt x="38" y="7"/>
                    <a:pt x="29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24"/>
                    <a:pt x="9" y="31"/>
                    <a:pt x="19" y="31"/>
                  </a:cubicBezTo>
                  <a:cubicBezTo>
                    <a:pt x="30" y="31"/>
                    <a:pt x="38" y="24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6" name="ïşlide">
              <a:extLst>
                <a:ext uri="{FF2B5EF4-FFF2-40B4-BE49-F238E27FC236}">
                  <a16:creationId xmlns:a16="http://schemas.microsoft.com/office/drawing/2014/main" id="{55F7130B-BF0F-4282-8FAE-16D4DB723C8B}"/>
                </a:ext>
              </a:extLst>
            </p:cNvPr>
            <p:cNvSpPr/>
            <p:nvPr/>
          </p:nvSpPr>
          <p:spPr bwMode="auto">
            <a:xfrm>
              <a:off x="6087226" y="4198843"/>
              <a:ext cx="141951" cy="112636"/>
            </a:xfrm>
            <a:custGeom>
              <a:avLst/>
              <a:gdLst>
                <a:gd name="T0" fmla="*/ 39 w 39"/>
                <a:gd name="T1" fmla="*/ 15 h 31"/>
                <a:gd name="T2" fmla="*/ 19 w 39"/>
                <a:gd name="T3" fmla="*/ 0 h 31"/>
                <a:gd name="T4" fmla="*/ 1 w 39"/>
                <a:gd name="T5" fmla="*/ 15 h 31"/>
                <a:gd name="T6" fmla="*/ 20 w 39"/>
                <a:gd name="T7" fmla="*/ 31 h 31"/>
                <a:gd name="T8" fmla="*/ 39 w 39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9" y="15"/>
                  </a:moveTo>
                  <a:cubicBezTo>
                    <a:pt x="38" y="7"/>
                    <a:pt x="30" y="0"/>
                    <a:pt x="19" y="0"/>
                  </a:cubicBezTo>
                  <a:cubicBezTo>
                    <a:pt x="9" y="0"/>
                    <a:pt x="0" y="7"/>
                    <a:pt x="1" y="15"/>
                  </a:cubicBezTo>
                  <a:cubicBezTo>
                    <a:pt x="1" y="24"/>
                    <a:pt x="10" y="31"/>
                    <a:pt x="20" y="31"/>
                  </a:cubicBezTo>
                  <a:cubicBezTo>
                    <a:pt x="31" y="31"/>
                    <a:pt x="39" y="24"/>
                    <a:pt x="3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7" name="išlîḋè">
              <a:extLst>
                <a:ext uri="{FF2B5EF4-FFF2-40B4-BE49-F238E27FC236}">
                  <a16:creationId xmlns:a16="http://schemas.microsoft.com/office/drawing/2014/main" id="{604513F1-7882-48AA-9D11-F813F8B00806}"/>
                </a:ext>
              </a:extLst>
            </p:cNvPr>
            <p:cNvSpPr/>
            <p:nvPr/>
          </p:nvSpPr>
          <p:spPr bwMode="auto">
            <a:xfrm>
              <a:off x="6258494" y="4198843"/>
              <a:ext cx="141951" cy="112636"/>
            </a:xfrm>
            <a:custGeom>
              <a:avLst/>
              <a:gdLst>
                <a:gd name="T0" fmla="*/ 38 w 39"/>
                <a:gd name="T1" fmla="*/ 15 h 31"/>
                <a:gd name="T2" fmla="*/ 18 w 39"/>
                <a:gd name="T3" fmla="*/ 0 h 31"/>
                <a:gd name="T4" fmla="*/ 0 w 39"/>
                <a:gd name="T5" fmla="*/ 15 h 31"/>
                <a:gd name="T6" fmla="*/ 20 w 39"/>
                <a:gd name="T7" fmla="*/ 31 h 31"/>
                <a:gd name="T8" fmla="*/ 38 w 39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1">
                  <a:moveTo>
                    <a:pt x="38" y="15"/>
                  </a:moveTo>
                  <a:cubicBezTo>
                    <a:pt x="38" y="7"/>
                    <a:pt x="29" y="0"/>
                    <a:pt x="18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1" y="24"/>
                    <a:pt x="10" y="31"/>
                    <a:pt x="20" y="31"/>
                  </a:cubicBezTo>
                  <a:cubicBezTo>
                    <a:pt x="31" y="31"/>
                    <a:pt x="39" y="24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8" name="iśḻîḓè">
              <a:extLst>
                <a:ext uri="{FF2B5EF4-FFF2-40B4-BE49-F238E27FC236}">
                  <a16:creationId xmlns:a16="http://schemas.microsoft.com/office/drawing/2014/main" id="{15FC2FA3-694E-4E20-8CB0-DB740CF100C9}"/>
                </a:ext>
              </a:extLst>
            </p:cNvPr>
            <p:cNvSpPr/>
            <p:nvPr/>
          </p:nvSpPr>
          <p:spPr bwMode="auto">
            <a:xfrm>
              <a:off x="6426674" y="4198843"/>
              <a:ext cx="146580" cy="112636"/>
            </a:xfrm>
            <a:custGeom>
              <a:avLst/>
              <a:gdLst>
                <a:gd name="T0" fmla="*/ 39 w 40"/>
                <a:gd name="T1" fmla="*/ 15 h 31"/>
                <a:gd name="T2" fmla="*/ 19 w 40"/>
                <a:gd name="T3" fmla="*/ 0 h 31"/>
                <a:gd name="T4" fmla="*/ 1 w 40"/>
                <a:gd name="T5" fmla="*/ 15 h 31"/>
                <a:gd name="T6" fmla="*/ 21 w 40"/>
                <a:gd name="T7" fmla="*/ 31 h 31"/>
                <a:gd name="T8" fmla="*/ 39 w 40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9" y="15"/>
                  </a:moveTo>
                  <a:cubicBezTo>
                    <a:pt x="38" y="7"/>
                    <a:pt x="29" y="0"/>
                    <a:pt x="19" y="0"/>
                  </a:cubicBezTo>
                  <a:cubicBezTo>
                    <a:pt x="8" y="0"/>
                    <a:pt x="0" y="7"/>
                    <a:pt x="1" y="15"/>
                  </a:cubicBezTo>
                  <a:cubicBezTo>
                    <a:pt x="2" y="24"/>
                    <a:pt x="11" y="31"/>
                    <a:pt x="21" y="31"/>
                  </a:cubicBezTo>
                  <a:cubicBezTo>
                    <a:pt x="32" y="31"/>
                    <a:pt x="40" y="24"/>
                    <a:pt x="3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9" name="ïSľïdê">
              <a:extLst>
                <a:ext uri="{FF2B5EF4-FFF2-40B4-BE49-F238E27FC236}">
                  <a16:creationId xmlns:a16="http://schemas.microsoft.com/office/drawing/2014/main" id="{190CC9BE-2DB1-4E63-B76E-3833992F183E}"/>
                </a:ext>
              </a:extLst>
            </p:cNvPr>
            <p:cNvSpPr/>
            <p:nvPr/>
          </p:nvSpPr>
          <p:spPr bwMode="auto">
            <a:xfrm>
              <a:off x="6597942" y="4198843"/>
              <a:ext cx="146580" cy="112636"/>
            </a:xfrm>
            <a:custGeom>
              <a:avLst/>
              <a:gdLst>
                <a:gd name="T0" fmla="*/ 39 w 40"/>
                <a:gd name="T1" fmla="*/ 15 h 31"/>
                <a:gd name="T2" fmla="*/ 18 w 40"/>
                <a:gd name="T3" fmla="*/ 0 h 31"/>
                <a:gd name="T4" fmla="*/ 1 w 40"/>
                <a:gd name="T5" fmla="*/ 15 h 31"/>
                <a:gd name="T6" fmla="*/ 21 w 40"/>
                <a:gd name="T7" fmla="*/ 31 h 31"/>
                <a:gd name="T8" fmla="*/ 39 w 40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1">
                  <a:moveTo>
                    <a:pt x="39" y="15"/>
                  </a:moveTo>
                  <a:cubicBezTo>
                    <a:pt x="38" y="7"/>
                    <a:pt x="29" y="0"/>
                    <a:pt x="18" y="0"/>
                  </a:cubicBezTo>
                  <a:cubicBezTo>
                    <a:pt x="8" y="0"/>
                    <a:pt x="0" y="7"/>
                    <a:pt x="1" y="15"/>
                  </a:cubicBezTo>
                  <a:cubicBezTo>
                    <a:pt x="1" y="24"/>
                    <a:pt x="11" y="31"/>
                    <a:pt x="21" y="31"/>
                  </a:cubicBezTo>
                  <a:cubicBezTo>
                    <a:pt x="32" y="31"/>
                    <a:pt x="40" y="24"/>
                    <a:pt x="3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0" name="iṣḻídé">
              <a:extLst>
                <a:ext uri="{FF2B5EF4-FFF2-40B4-BE49-F238E27FC236}">
                  <a16:creationId xmlns:a16="http://schemas.microsoft.com/office/drawing/2014/main" id="{EFD97E67-ED90-4AFA-8F2E-617CC260D4C8}"/>
                </a:ext>
              </a:extLst>
            </p:cNvPr>
            <p:cNvSpPr/>
            <p:nvPr/>
          </p:nvSpPr>
          <p:spPr bwMode="auto">
            <a:xfrm>
              <a:off x="5919046" y="4337708"/>
              <a:ext cx="143495" cy="115721"/>
            </a:xfrm>
            <a:custGeom>
              <a:avLst/>
              <a:gdLst>
                <a:gd name="T0" fmla="*/ 39 w 39"/>
                <a:gd name="T1" fmla="*/ 16 h 32"/>
                <a:gd name="T2" fmla="*/ 19 w 39"/>
                <a:gd name="T3" fmla="*/ 0 h 32"/>
                <a:gd name="T4" fmla="*/ 0 w 39"/>
                <a:gd name="T5" fmla="*/ 16 h 32"/>
                <a:gd name="T6" fmla="*/ 20 w 39"/>
                <a:gd name="T7" fmla="*/ 32 h 32"/>
                <a:gd name="T8" fmla="*/ 39 w 39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2">
                  <a:moveTo>
                    <a:pt x="39" y="16"/>
                  </a:moveTo>
                  <a:cubicBezTo>
                    <a:pt x="39" y="7"/>
                    <a:pt x="30" y="0"/>
                    <a:pt x="19" y="0"/>
                  </a:cubicBezTo>
                  <a:cubicBezTo>
                    <a:pt x="9" y="0"/>
                    <a:pt x="0" y="7"/>
                    <a:pt x="0" y="16"/>
                  </a:cubicBezTo>
                  <a:cubicBezTo>
                    <a:pt x="0" y="25"/>
                    <a:pt x="9" y="32"/>
                    <a:pt x="20" y="32"/>
                  </a:cubicBezTo>
                  <a:cubicBezTo>
                    <a:pt x="31" y="32"/>
                    <a:pt x="39" y="25"/>
                    <a:pt x="3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1" name="îṥļíḓê">
              <a:extLst>
                <a:ext uri="{FF2B5EF4-FFF2-40B4-BE49-F238E27FC236}">
                  <a16:creationId xmlns:a16="http://schemas.microsoft.com/office/drawing/2014/main" id="{7D3EE7A7-9DD9-437A-A852-3EFE70D9D2BD}"/>
                </a:ext>
              </a:extLst>
            </p:cNvPr>
            <p:cNvSpPr/>
            <p:nvPr/>
          </p:nvSpPr>
          <p:spPr bwMode="auto">
            <a:xfrm>
              <a:off x="6094941" y="4337708"/>
              <a:ext cx="141951" cy="115721"/>
            </a:xfrm>
            <a:custGeom>
              <a:avLst/>
              <a:gdLst>
                <a:gd name="T0" fmla="*/ 39 w 39"/>
                <a:gd name="T1" fmla="*/ 16 h 32"/>
                <a:gd name="T2" fmla="*/ 19 w 39"/>
                <a:gd name="T3" fmla="*/ 0 h 32"/>
                <a:gd name="T4" fmla="*/ 0 w 39"/>
                <a:gd name="T5" fmla="*/ 16 h 32"/>
                <a:gd name="T6" fmla="*/ 20 w 39"/>
                <a:gd name="T7" fmla="*/ 32 h 32"/>
                <a:gd name="T8" fmla="*/ 39 w 39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2">
                  <a:moveTo>
                    <a:pt x="39" y="16"/>
                  </a:moveTo>
                  <a:cubicBezTo>
                    <a:pt x="38" y="7"/>
                    <a:pt x="29" y="0"/>
                    <a:pt x="19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9" y="32"/>
                    <a:pt x="20" y="32"/>
                  </a:cubicBezTo>
                  <a:cubicBezTo>
                    <a:pt x="31" y="32"/>
                    <a:pt x="39" y="25"/>
                    <a:pt x="3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2" name="ïṥliďé">
              <a:extLst>
                <a:ext uri="{FF2B5EF4-FFF2-40B4-BE49-F238E27FC236}">
                  <a16:creationId xmlns:a16="http://schemas.microsoft.com/office/drawing/2014/main" id="{A885F451-A157-4B05-9C90-B9C983D47F93}"/>
                </a:ext>
              </a:extLst>
            </p:cNvPr>
            <p:cNvSpPr/>
            <p:nvPr/>
          </p:nvSpPr>
          <p:spPr bwMode="auto">
            <a:xfrm>
              <a:off x="6266208" y="4337708"/>
              <a:ext cx="146580" cy="115721"/>
            </a:xfrm>
            <a:custGeom>
              <a:avLst/>
              <a:gdLst>
                <a:gd name="T0" fmla="*/ 39 w 40"/>
                <a:gd name="T1" fmla="*/ 16 h 32"/>
                <a:gd name="T2" fmla="*/ 19 w 40"/>
                <a:gd name="T3" fmla="*/ 0 h 32"/>
                <a:gd name="T4" fmla="*/ 0 w 40"/>
                <a:gd name="T5" fmla="*/ 16 h 32"/>
                <a:gd name="T6" fmla="*/ 21 w 40"/>
                <a:gd name="T7" fmla="*/ 32 h 32"/>
                <a:gd name="T8" fmla="*/ 39 w 40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2">
                  <a:moveTo>
                    <a:pt x="39" y="16"/>
                  </a:moveTo>
                  <a:cubicBezTo>
                    <a:pt x="38" y="7"/>
                    <a:pt x="29" y="0"/>
                    <a:pt x="19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1" y="25"/>
                    <a:pt x="10" y="32"/>
                    <a:pt x="21" y="32"/>
                  </a:cubicBezTo>
                  <a:cubicBezTo>
                    <a:pt x="31" y="32"/>
                    <a:pt x="40" y="25"/>
                    <a:pt x="3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3" name="ïşḻiďé">
              <a:extLst>
                <a:ext uri="{FF2B5EF4-FFF2-40B4-BE49-F238E27FC236}">
                  <a16:creationId xmlns:a16="http://schemas.microsoft.com/office/drawing/2014/main" id="{94E18EBE-D6A2-4229-A7D6-0B400F066B41}"/>
                </a:ext>
              </a:extLst>
            </p:cNvPr>
            <p:cNvSpPr/>
            <p:nvPr/>
          </p:nvSpPr>
          <p:spPr bwMode="auto">
            <a:xfrm>
              <a:off x="6437476" y="4337708"/>
              <a:ext cx="146580" cy="115721"/>
            </a:xfrm>
            <a:custGeom>
              <a:avLst/>
              <a:gdLst>
                <a:gd name="T0" fmla="*/ 39 w 40"/>
                <a:gd name="T1" fmla="*/ 16 h 32"/>
                <a:gd name="T2" fmla="*/ 19 w 40"/>
                <a:gd name="T3" fmla="*/ 0 h 32"/>
                <a:gd name="T4" fmla="*/ 1 w 40"/>
                <a:gd name="T5" fmla="*/ 16 h 32"/>
                <a:gd name="T6" fmla="*/ 21 w 40"/>
                <a:gd name="T7" fmla="*/ 32 h 32"/>
                <a:gd name="T8" fmla="*/ 39 w 40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2">
                  <a:moveTo>
                    <a:pt x="39" y="16"/>
                  </a:moveTo>
                  <a:cubicBezTo>
                    <a:pt x="39" y="7"/>
                    <a:pt x="29" y="0"/>
                    <a:pt x="19" y="0"/>
                  </a:cubicBezTo>
                  <a:cubicBezTo>
                    <a:pt x="8" y="0"/>
                    <a:pt x="0" y="7"/>
                    <a:pt x="1" y="16"/>
                  </a:cubicBezTo>
                  <a:cubicBezTo>
                    <a:pt x="1" y="25"/>
                    <a:pt x="11" y="32"/>
                    <a:pt x="21" y="32"/>
                  </a:cubicBezTo>
                  <a:cubicBezTo>
                    <a:pt x="32" y="32"/>
                    <a:pt x="40" y="25"/>
                    <a:pt x="3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4" name="işlíḑè">
              <a:extLst>
                <a:ext uri="{FF2B5EF4-FFF2-40B4-BE49-F238E27FC236}">
                  <a16:creationId xmlns:a16="http://schemas.microsoft.com/office/drawing/2014/main" id="{3031605C-D789-49B5-90E3-8397EA7897AB}"/>
                </a:ext>
              </a:extLst>
            </p:cNvPr>
            <p:cNvSpPr/>
            <p:nvPr/>
          </p:nvSpPr>
          <p:spPr bwMode="auto">
            <a:xfrm>
              <a:off x="5923674" y="4479659"/>
              <a:ext cx="141951" cy="123436"/>
            </a:xfrm>
            <a:custGeom>
              <a:avLst/>
              <a:gdLst>
                <a:gd name="T0" fmla="*/ 39 w 39"/>
                <a:gd name="T1" fmla="*/ 17 h 34"/>
                <a:gd name="T2" fmla="*/ 19 w 39"/>
                <a:gd name="T3" fmla="*/ 0 h 34"/>
                <a:gd name="T4" fmla="*/ 0 w 39"/>
                <a:gd name="T5" fmla="*/ 17 h 34"/>
                <a:gd name="T6" fmla="*/ 20 w 39"/>
                <a:gd name="T7" fmla="*/ 34 h 34"/>
                <a:gd name="T8" fmla="*/ 39 w 39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4">
                  <a:moveTo>
                    <a:pt x="39" y="17"/>
                  </a:moveTo>
                  <a:cubicBezTo>
                    <a:pt x="39" y="8"/>
                    <a:pt x="30" y="0"/>
                    <a:pt x="19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9" y="34"/>
                    <a:pt x="20" y="34"/>
                  </a:cubicBezTo>
                  <a:cubicBezTo>
                    <a:pt x="31" y="34"/>
                    <a:pt x="39" y="26"/>
                    <a:pt x="3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5" name="ïSḻíďè">
              <a:extLst>
                <a:ext uri="{FF2B5EF4-FFF2-40B4-BE49-F238E27FC236}">
                  <a16:creationId xmlns:a16="http://schemas.microsoft.com/office/drawing/2014/main" id="{C2D9A661-1F65-4510-8131-3E782E3035A7}"/>
                </a:ext>
              </a:extLst>
            </p:cNvPr>
            <p:cNvSpPr/>
            <p:nvPr/>
          </p:nvSpPr>
          <p:spPr bwMode="auto">
            <a:xfrm>
              <a:off x="6098027" y="4479659"/>
              <a:ext cx="146580" cy="123436"/>
            </a:xfrm>
            <a:custGeom>
              <a:avLst/>
              <a:gdLst>
                <a:gd name="T0" fmla="*/ 39 w 40"/>
                <a:gd name="T1" fmla="*/ 17 h 34"/>
                <a:gd name="T2" fmla="*/ 19 w 40"/>
                <a:gd name="T3" fmla="*/ 0 h 34"/>
                <a:gd name="T4" fmla="*/ 0 w 40"/>
                <a:gd name="T5" fmla="*/ 17 h 34"/>
                <a:gd name="T6" fmla="*/ 20 w 40"/>
                <a:gd name="T7" fmla="*/ 34 h 34"/>
                <a:gd name="T8" fmla="*/ 39 w 40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">
                  <a:moveTo>
                    <a:pt x="39" y="17"/>
                  </a:moveTo>
                  <a:cubicBezTo>
                    <a:pt x="39" y="8"/>
                    <a:pt x="30" y="0"/>
                    <a:pt x="19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9" y="34"/>
                    <a:pt x="20" y="34"/>
                  </a:cubicBezTo>
                  <a:cubicBezTo>
                    <a:pt x="31" y="34"/>
                    <a:pt x="40" y="26"/>
                    <a:pt x="39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6" name="iŝḷîdé">
              <a:extLst>
                <a:ext uri="{FF2B5EF4-FFF2-40B4-BE49-F238E27FC236}">
                  <a16:creationId xmlns:a16="http://schemas.microsoft.com/office/drawing/2014/main" id="{3835A68D-573D-4653-8D9C-843F940345FD}"/>
                </a:ext>
              </a:extLst>
            </p:cNvPr>
            <p:cNvSpPr/>
            <p:nvPr/>
          </p:nvSpPr>
          <p:spPr bwMode="auto">
            <a:xfrm>
              <a:off x="6273923" y="4479659"/>
              <a:ext cx="145037" cy="123436"/>
            </a:xfrm>
            <a:custGeom>
              <a:avLst/>
              <a:gdLst>
                <a:gd name="T0" fmla="*/ 40 w 40"/>
                <a:gd name="T1" fmla="*/ 17 h 34"/>
                <a:gd name="T2" fmla="*/ 19 w 40"/>
                <a:gd name="T3" fmla="*/ 0 h 34"/>
                <a:gd name="T4" fmla="*/ 0 w 40"/>
                <a:gd name="T5" fmla="*/ 17 h 34"/>
                <a:gd name="T6" fmla="*/ 21 w 40"/>
                <a:gd name="T7" fmla="*/ 34 h 34"/>
                <a:gd name="T8" fmla="*/ 40 w 40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">
                  <a:moveTo>
                    <a:pt x="40" y="17"/>
                  </a:moveTo>
                  <a:cubicBezTo>
                    <a:pt x="39" y="8"/>
                    <a:pt x="30" y="0"/>
                    <a:pt x="19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1" y="26"/>
                    <a:pt x="10" y="34"/>
                    <a:pt x="21" y="34"/>
                  </a:cubicBezTo>
                  <a:cubicBezTo>
                    <a:pt x="32" y="34"/>
                    <a:pt x="40" y="26"/>
                    <a:pt x="40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7" name="ïṥļiḓe">
              <a:extLst>
                <a:ext uri="{FF2B5EF4-FFF2-40B4-BE49-F238E27FC236}">
                  <a16:creationId xmlns:a16="http://schemas.microsoft.com/office/drawing/2014/main" id="{7345F3C2-D493-4F89-ABB6-F16AFA29CD16}"/>
                </a:ext>
              </a:extLst>
            </p:cNvPr>
            <p:cNvSpPr/>
            <p:nvPr/>
          </p:nvSpPr>
          <p:spPr bwMode="auto">
            <a:xfrm>
              <a:off x="6448276" y="4479659"/>
              <a:ext cx="149666" cy="123436"/>
            </a:xfrm>
            <a:custGeom>
              <a:avLst/>
              <a:gdLst>
                <a:gd name="T0" fmla="*/ 40 w 41"/>
                <a:gd name="T1" fmla="*/ 17 h 34"/>
                <a:gd name="T2" fmla="*/ 19 w 41"/>
                <a:gd name="T3" fmla="*/ 0 h 34"/>
                <a:gd name="T4" fmla="*/ 0 w 41"/>
                <a:gd name="T5" fmla="*/ 17 h 34"/>
                <a:gd name="T6" fmla="*/ 21 w 41"/>
                <a:gd name="T7" fmla="*/ 34 h 34"/>
                <a:gd name="T8" fmla="*/ 40 w 41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4">
                  <a:moveTo>
                    <a:pt x="40" y="17"/>
                  </a:moveTo>
                  <a:cubicBezTo>
                    <a:pt x="39" y="8"/>
                    <a:pt x="30" y="0"/>
                    <a:pt x="19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1" y="26"/>
                    <a:pt x="10" y="34"/>
                    <a:pt x="21" y="34"/>
                  </a:cubicBezTo>
                  <a:cubicBezTo>
                    <a:pt x="32" y="34"/>
                    <a:pt x="41" y="26"/>
                    <a:pt x="40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8" name="ïŝ1ïďe">
              <a:extLst>
                <a:ext uri="{FF2B5EF4-FFF2-40B4-BE49-F238E27FC236}">
                  <a16:creationId xmlns:a16="http://schemas.microsoft.com/office/drawing/2014/main" id="{3E9FD9F5-F108-43EE-8437-54AAD94364FC}"/>
                </a:ext>
              </a:extLst>
            </p:cNvPr>
            <p:cNvSpPr/>
            <p:nvPr/>
          </p:nvSpPr>
          <p:spPr bwMode="auto">
            <a:xfrm>
              <a:off x="6102656" y="4629325"/>
              <a:ext cx="148123" cy="128065"/>
            </a:xfrm>
            <a:custGeom>
              <a:avLst/>
              <a:gdLst>
                <a:gd name="T0" fmla="*/ 40 w 41"/>
                <a:gd name="T1" fmla="*/ 17 h 35"/>
                <a:gd name="T2" fmla="*/ 20 w 41"/>
                <a:gd name="T3" fmla="*/ 0 h 35"/>
                <a:gd name="T4" fmla="*/ 0 w 41"/>
                <a:gd name="T5" fmla="*/ 17 h 35"/>
                <a:gd name="T6" fmla="*/ 21 w 41"/>
                <a:gd name="T7" fmla="*/ 35 h 35"/>
                <a:gd name="T8" fmla="*/ 40 w 41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5">
                  <a:moveTo>
                    <a:pt x="40" y="17"/>
                  </a:moveTo>
                  <a:cubicBezTo>
                    <a:pt x="40" y="8"/>
                    <a:pt x="31" y="0"/>
                    <a:pt x="20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1" y="27"/>
                    <a:pt x="10" y="35"/>
                    <a:pt x="21" y="35"/>
                  </a:cubicBezTo>
                  <a:cubicBezTo>
                    <a:pt x="32" y="35"/>
                    <a:pt x="41" y="27"/>
                    <a:pt x="40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9" name="ï$ļíḋe">
              <a:extLst>
                <a:ext uri="{FF2B5EF4-FFF2-40B4-BE49-F238E27FC236}">
                  <a16:creationId xmlns:a16="http://schemas.microsoft.com/office/drawing/2014/main" id="{AF8B78F3-0CC0-42A5-9801-B6F3E4E84ADD}"/>
                </a:ext>
              </a:extLst>
            </p:cNvPr>
            <p:cNvSpPr/>
            <p:nvPr/>
          </p:nvSpPr>
          <p:spPr bwMode="auto">
            <a:xfrm>
              <a:off x="6280095" y="4629325"/>
              <a:ext cx="149666" cy="128065"/>
            </a:xfrm>
            <a:custGeom>
              <a:avLst/>
              <a:gdLst>
                <a:gd name="T0" fmla="*/ 40 w 41"/>
                <a:gd name="T1" fmla="*/ 17 h 35"/>
                <a:gd name="T2" fmla="*/ 19 w 41"/>
                <a:gd name="T3" fmla="*/ 0 h 35"/>
                <a:gd name="T4" fmla="*/ 0 w 41"/>
                <a:gd name="T5" fmla="*/ 17 h 35"/>
                <a:gd name="T6" fmla="*/ 21 w 41"/>
                <a:gd name="T7" fmla="*/ 35 h 35"/>
                <a:gd name="T8" fmla="*/ 40 w 41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5">
                  <a:moveTo>
                    <a:pt x="40" y="17"/>
                  </a:moveTo>
                  <a:cubicBezTo>
                    <a:pt x="40" y="8"/>
                    <a:pt x="30" y="0"/>
                    <a:pt x="19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1" y="27"/>
                    <a:pt x="10" y="35"/>
                    <a:pt x="21" y="35"/>
                  </a:cubicBezTo>
                  <a:cubicBezTo>
                    <a:pt x="32" y="35"/>
                    <a:pt x="41" y="27"/>
                    <a:pt x="40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0" name="íśḻiḓé">
              <a:extLst>
                <a:ext uri="{FF2B5EF4-FFF2-40B4-BE49-F238E27FC236}">
                  <a16:creationId xmlns:a16="http://schemas.microsoft.com/office/drawing/2014/main" id="{11A0D0E1-B743-43BA-932A-71293ACD2226}"/>
                </a:ext>
              </a:extLst>
            </p:cNvPr>
            <p:cNvSpPr/>
            <p:nvPr/>
          </p:nvSpPr>
          <p:spPr bwMode="auto">
            <a:xfrm>
              <a:off x="9524911" y="3222157"/>
              <a:ext cx="145037" cy="87948"/>
            </a:xfrm>
            <a:custGeom>
              <a:avLst/>
              <a:gdLst>
                <a:gd name="T0" fmla="*/ 37 w 40"/>
                <a:gd name="T1" fmla="*/ 12 h 24"/>
                <a:gd name="T2" fmla="*/ 14 w 40"/>
                <a:gd name="T3" fmla="*/ 0 h 24"/>
                <a:gd name="T4" fmla="*/ 3 w 40"/>
                <a:gd name="T5" fmla="*/ 12 h 24"/>
                <a:gd name="T6" fmla="*/ 26 w 40"/>
                <a:gd name="T7" fmla="*/ 24 h 24"/>
                <a:gd name="T8" fmla="*/ 37 w 40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37" y="12"/>
                  </a:moveTo>
                  <a:cubicBezTo>
                    <a:pt x="33" y="5"/>
                    <a:pt x="23" y="0"/>
                    <a:pt x="14" y="0"/>
                  </a:cubicBezTo>
                  <a:cubicBezTo>
                    <a:pt x="4" y="0"/>
                    <a:pt x="0" y="5"/>
                    <a:pt x="3" y="12"/>
                  </a:cubicBezTo>
                  <a:cubicBezTo>
                    <a:pt x="6" y="19"/>
                    <a:pt x="16" y="24"/>
                    <a:pt x="26" y="24"/>
                  </a:cubicBezTo>
                  <a:cubicBezTo>
                    <a:pt x="35" y="24"/>
                    <a:pt x="40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1" name="iṩļïdè">
              <a:extLst>
                <a:ext uri="{FF2B5EF4-FFF2-40B4-BE49-F238E27FC236}">
                  <a16:creationId xmlns:a16="http://schemas.microsoft.com/office/drawing/2014/main" id="{6DB3F573-DE5B-45B6-B862-F969E6FE9AED}"/>
                </a:ext>
              </a:extLst>
            </p:cNvPr>
            <p:cNvSpPr/>
            <p:nvPr/>
          </p:nvSpPr>
          <p:spPr bwMode="auto">
            <a:xfrm>
              <a:off x="9575829" y="3331707"/>
              <a:ext cx="149666" cy="91034"/>
            </a:xfrm>
            <a:custGeom>
              <a:avLst/>
              <a:gdLst>
                <a:gd name="T0" fmla="*/ 38 w 41"/>
                <a:gd name="T1" fmla="*/ 12 h 25"/>
                <a:gd name="T2" fmla="*/ 14 w 41"/>
                <a:gd name="T3" fmla="*/ 0 h 25"/>
                <a:gd name="T4" fmla="*/ 3 w 41"/>
                <a:gd name="T5" fmla="*/ 12 h 25"/>
                <a:gd name="T6" fmla="*/ 27 w 41"/>
                <a:gd name="T7" fmla="*/ 25 h 25"/>
                <a:gd name="T8" fmla="*/ 38 w 41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5">
                  <a:moveTo>
                    <a:pt x="38" y="12"/>
                  </a:moveTo>
                  <a:cubicBezTo>
                    <a:pt x="34" y="5"/>
                    <a:pt x="24" y="0"/>
                    <a:pt x="14" y="0"/>
                  </a:cubicBezTo>
                  <a:cubicBezTo>
                    <a:pt x="5" y="0"/>
                    <a:pt x="0" y="5"/>
                    <a:pt x="3" y="12"/>
                  </a:cubicBezTo>
                  <a:cubicBezTo>
                    <a:pt x="7" y="19"/>
                    <a:pt x="17" y="25"/>
                    <a:pt x="27" y="25"/>
                  </a:cubicBezTo>
                  <a:cubicBezTo>
                    <a:pt x="36" y="25"/>
                    <a:pt x="41" y="19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2" name="ïṡḻidè">
              <a:extLst>
                <a:ext uri="{FF2B5EF4-FFF2-40B4-BE49-F238E27FC236}">
                  <a16:creationId xmlns:a16="http://schemas.microsoft.com/office/drawing/2014/main" id="{60BC63F5-87F3-466A-9E93-236236A7BBE2}"/>
                </a:ext>
              </a:extLst>
            </p:cNvPr>
            <p:cNvSpPr/>
            <p:nvPr/>
          </p:nvSpPr>
          <p:spPr bwMode="auto">
            <a:xfrm>
              <a:off x="9527997" y="3558520"/>
              <a:ext cx="154295" cy="98749"/>
            </a:xfrm>
            <a:custGeom>
              <a:avLst/>
              <a:gdLst>
                <a:gd name="T0" fmla="*/ 39 w 42"/>
                <a:gd name="T1" fmla="*/ 14 h 27"/>
                <a:gd name="T2" fmla="*/ 15 w 42"/>
                <a:gd name="T3" fmla="*/ 0 h 27"/>
                <a:gd name="T4" fmla="*/ 4 w 42"/>
                <a:gd name="T5" fmla="*/ 14 h 27"/>
                <a:gd name="T6" fmla="*/ 28 w 42"/>
                <a:gd name="T7" fmla="*/ 27 h 27"/>
                <a:gd name="T8" fmla="*/ 39 w 42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39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7" y="21"/>
                    <a:pt x="18" y="27"/>
                    <a:pt x="28" y="27"/>
                  </a:cubicBezTo>
                  <a:cubicBezTo>
                    <a:pt x="37" y="27"/>
                    <a:pt x="42" y="21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3" name="i$lïḋê">
              <a:extLst>
                <a:ext uri="{FF2B5EF4-FFF2-40B4-BE49-F238E27FC236}">
                  <a16:creationId xmlns:a16="http://schemas.microsoft.com/office/drawing/2014/main" id="{A45C28E4-6915-41F9-9A70-8BF66228CA7C}"/>
                </a:ext>
              </a:extLst>
            </p:cNvPr>
            <p:cNvSpPr/>
            <p:nvPr/>
          </p:nvSpPr>
          <p:spPr bwMode="auto">
            <a:xfrm>
              <a:off x="9480166" y="3803849"/>
              <a:ext cx="157381" cy="101834"/>
            </a:xfrm>
            <a:custGeom>
              <a:avLst/>
              <a:gdLst>
                <a:gd name="T0" fmla="*/ 39 w 43"/>
                <a:gd name="T1" fmla="*/ 14 h 28"/>
                <a:gd name="T2" fmla="*/ 15 w 43"/>
                <a:gd name="T3" fmla="*/ 0 h 28"/>
                <a:gd name="T4" fmla="*/ 3 w 43"/>
                <a:gd name="T5" fmla="*/ 14 h 28"/>
                <a:gd name="T6" fmla="*/ 28 w 43"/>
                <a:gd name="T7" fmla="*/ 28 h 28"/>
                <a:gd name="T8" fmla="*/ 39 w 43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8">
                  <a:moveTo>
                    <a:pt x="39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3" y="14"/>
                  </a:cubicBezTo>
                  <a:cubicBezTo>
                    <a:pt x="6" y="22"/>
                    <a:pt x="17" y="28"/>
                    <a:pt x="28" y="28"/>
                  </a:cubicBezTo>
                  <a:cubicBezTo>
                    <a:pt x="38" y="28"/>
                    <a:pt x="43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4" name="íş1îḑé">
              <a:extLst>
                <a:ext uri="{FF2B5EF4-FFF2-40B4-BE49-F238E27FC236}">
                  <a16:creationId xmlns:a16="http://schemas.microsoft.com/office/drawing/2014/main" id="{E5488B9D-9776-4768-B7E9-D5F989CAAFA8}"/>
                </a:ext>
              </a:extLst>
            </p:cNvPr>
            <p:cNvSpPr/>
            <p:nvPr/>
          </p:nvSpPr>
          <p:spPr bwMode="auto">
            <a:xfrm>
              <a:off x="9802641" y="3803849"/>
              <a:ext cx="160466" cy="101834"/>
            </a:xfrm>
            <a:custGeom>
              <a:avLst/>
              <a:gdLst>
                <a:gd name="T0" fmla="*/ 40 w 44"/>
                <a:gd name="T1" fmla="*/ 14 h 28"/>
                <a:gd name="T2" fmla="*/ 15 w 44"/>
                <a:gd name="T3" fmla="*/ 0 h 28"/>
                <a:gd name="T4" fmla="*/ 4 w 44"/>
                <a:gd name="T5" fmla="*/ 14 h 28"/>
                <a:gd name="T6" fmla="*/ 29 w 44"/>
                <a:gd name="T7" fmla="*/ 28 h 28"/>
                <a:gd name="T8" fmla="*/ 40 w 4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40" y="14"/>
                  </a:moveTo>
                  <a:cubicBezTo>
                    <a:pt x="37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8" y="22"/>
                    <a:pt x="19" y="28"/>
                    <a:pt x="29" y="28"/>
                  </a:cubicBezTo>
                  <a:cubicBezTo>
                    <a:pt x="39" y="28"/>
                    <a:pt x="44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5" name="ïšľîdê">
              <a:extLst>
                <a:ext uri="{FF2B5EF4-FFF2-40B4-BE49-F238E27FC236}">
                  <a16:creationId xmlns:a16="http://schemas.microsoft.com/office/drawing/2014/main" id="{38218D4B-B307-4EC8-95ED-B471A9EFD8A8}"/>
                </a:ext>
              </a:extLst>
            </p:cNvPr>
            <p:cNvSpPr/>
            <p:nvPr/>
          </p:nvSpPr>
          <p:spPr bwMode="auto">
            <a:xfrm>
              <a:off x="10126660" y="3803849"/>
              <a:ext cx="163552" cy="101834"/>
            </a:xfrm>
            <a:custGeom>
              <a:avLst/>
              <a:gdLst>
                <a:gd name="T0" fmla="*/ 41 w 45"/>
                <a:gd name="T1" fmla="*/ 14 h 28"/>
                <a:gd name="T2" fmla="*/ 15 w 45"/>
                <a:gd name="T3" fmla="*/ 0 h 28"/>
                <a:gd name="T4" fmla="*/ 4 w 45"/>
                <a:gd name="T5" fmla="*/ 14 h 28"/>
                <a:gd name="T6" fmla="*/ 30 w 45"/>
                <a:gd name="T7" fmla="*/ 28 h 28"/>
                <a:gd name="T8" fmla="*/ 41 w 45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8">
                  <a:moveTo>
                    <a:pt x="41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8" y="22"/>
                    <a:pt x="20" y="28"/>
                    <a:pt x="30" y="28"/>
                  </a:cubicBezTo>
                  <a:cubicBezTo>
                    <a:pt x="40" y="28"/>
                    <a:pt x="45" y="22"/>
                    <a:pt x="4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6" name="îṧḻiďè">
              <a:extLst>
                <a:ext uri="{FF2B5EF4-FFF2-40B4-BE49-F238E27FC236}">
                  <a16:creationId xmlns:a16="http://schemas.microsoft.com/office/drawing/2014/main" id="{2E7BEBAD-DE1A-40E3-907F-C7E41B1A093F}"/>
                </a:ext>
              </a:extLst>
            </p:cNvPr>
            <p:cNvSpPr/>
            <p:nvPr/>
          </p:nvSpPr>
          <p:spPr bwMode="auto">
            <a:xfrm>
              <a:off x="8546683" y="3445885"/>
              <a:ext cx="141951" cy="94120"/>
            </a:xfrm>
            <a:custGeom>
              <a:avLst/>
              <a:gdLst>
                <a:gd name="T0" fmla="*/ 37 w 39"/>
                <a:gd name="T1" fmla="*/ 12 h 26"/>
                <a:gd name="T2" fmla="*/ 15 w 39"/>
                <a:gd name="T3" fmla="*/ 0 h 26"/>
                <a:gd name="T4" fmla="*/ 2 w 39"/>
                <a:gd name="T5" fmla="*/ 12 h 26"/>
                <a:gd name="T6" fmla="*/ 24 w 39"/>
                <a:gd name="T7" fmla="*/ 26 h 26"/>
                <a:gd name="T8" fmla="*/ 37 w 39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7" y="12"/>
                  </a:moveTo>
                  <a:cubicBezTo>
                    <a:pt x="34" y="5"/>
                    <a:pt x="25" y="0"/>
                    <a:pt x="15" y="0"/>
                  </a:cubicBezTo>
                  <a:cubicBezTo>
                    <a:pt x="5" y="0"/>
                    <a:pt x="0" y="5"/>
                    <a:pt x="2" y="12"/>
                  </a:cubicBezTo>
                  <a:cubicBezTo>
                    <a:pt x="5" y="20"/>
                    <a:pt x="14" y="26"/>
                    <a:pt x="24" y="26"/>
                  </a:cubicBezTo>
                  <a:cubicBezTo>
                    <a:pt x="34" y="26"/>
                    <a:pt x="39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7" name="îsḷïdé">
              <a:extLst>
                <a:ext uri="{FF2B5EF4-FFF2-40B4-BE49-F238E27FC236}">
                  <a16:creationId xmlns:a16="http://schemas.microsoft.com/office/drawing/2014/main" id="{9272D8B8-E92F-41F1-B2FC-BE9F093D7463}"/>
                </a:ext>
              </a:extLst>
            </p:cNvPr>
            <p:cNvSpPr/>
            <p:nvPr/>
          </p:nvSpPr>
          <p:spPr bwMode="auto">
            <a:xfrm>
              <a:off x="9166947" y="3445885"/>
              <a:ext cx="146580" cy="94120"/>
            </a:xfrm>
            <a:custGeom>
              <a:avLst/>
              <a:gdLst>
                <a:gd name="T0" fmla="*/ 37 w 40"/>
                <a:gd name="T1" fmla="*/ 12 h 26"/>
                <a:gd name="T2" fmla="*/ 14 w 40"/>
                <a:gd name="T3" fmla="*/ 0 h 26"/>
                <a:gd name="T4" fmla="*/ 3 w 40"/>
                <a:gd name="T5" fmla="*/ 12 h 26"/>
                <a:gd name="T6" fmla="*/ 26 w 40"/>
                <a:gd name="T7" fmla="*/ 26 h 26"/>
                <a:gd name="T8" fmla="*/ 37 w 40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7" y="12"/>
                  </a:moveTo>
                  <a:cubicBezTo>
                    <a:pt x="34" y="5"/>
                    <a:pt x="24" y="0"/>
                    <a:pt x="14" y="0"/>
                  </a:cubicBezTo>
                  <a:cubicBezTo>
                    <a:pt x="5" y="0"/>
                    <a:pt x="0" y="5"/>
                    <a:pt x="3" y="12"/>
                  </a:cubicBezTo>
                  <a:cubicBezTo>
                    <a:pt x="6" y="20"/>
                    <a:pt x="16" y="26"/>
                    <a:pt x="26" y="26"/>
                  </a:cubicBezTo>
                  <a:cubicBezTo>
                    <a:pt x="35" y="26"/>
                    <a:pt x="40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8" name="íṧ1íḋe">
              <a:extLst>
                <a:ext uri="{FF2B5EF4-FFF2-40B4-BE49-F238E27FC236}">
                  <a16:creationId xmlns:a16="http://schemas.microsoft.com/office/drawing/2014/main" id="{058747C7-579B-49E2-B229-ABFBA692D6C2}"/>
                </a:ext>
              </a:extLst>
            </p:cNvPr>
            <p:cNvSpPr/>
            <p:nvPr/>
          </p:nvSpPr>
          <p:spPr bwMode="auto">
            <a:xfrm>
              <a:off x="9319700" y="3445885"/>
              <a:ext cx="149666" cy="94120"/>
            </a:xfrm>
            <a:custGeom>
              <a:avLst/>
              <a:gdLst>
                <a:gd name="T0" fmla="*/ 38 w 41"/>
                <a:gd name="T1" fmla="*/ 12 h 26"/>
                <a:gd name="T2" fmla="*/ 15 w 41"/>
                <a:gd name="T3" fmla="*/ 0 h 26"/>
                <a:gd name="T4" fmla="*/ 3 w 41"/>
                <a:gd name="T5" fmla="*/ 12 h 26"/>
                <a:gd name="T6" fmla="*/ 26 w 41"/>
                <a:gd name="T7" fmla="*/ 26 h 26"/>
                <a:gd name="T8" fmla="*/ 38 w 41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6">
                  <a:moveTo>
                    <a:pt x="38" y="12"/>
                  </a:moveTo>
                  <a:cubicBezTo>
                    <a:pt x="35" y="5"/>
                    <a:pt x="24" y="0"/>
                    <a:pt x="15" y="0"/>
                  </a:cubicBezTo>
                  <a:cubicBezTo>
                    <a:pt x="5" y="0"/>
                    <a:pt x="0" y="5"/>
                    <a:pt x="3" y="12"/>
                  </a:cubicBezTo>
                  <a:cubicBezTo>
                    <a:pt x="6" y="20"/>
                    <a:pt x="17" y="26"/>
                    <a:pt x="26" y="26"/>
                  </a:cubicBezTo>
                  <a:cubicBezTo>
                    <a:pt x="36" y="26"/>
                    <a:pt x="41" y="20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9" name="ïṥḻiḓé">
              <a:extLst>
                <a:ext uri="{FF2B5EF4-FFF2-40B4-BE49-F238E27FC236}">
                  <a16:creationId xmlns:a16="http://schemas.microsoft.com/office/drawing/2014/main" id="{B6004042-B617-4F81-B8E5-670BB0E09956}"/>
                </a:ext>
              </a:extLst>
            </p:cNvPr>
            <p:cNvSpPr/>
            <p:nvPr/>
          </p:nvSpPr>
          <p:spPr bwMode="auto">
            <a:xfrm>
              <a:off x="8744180" y="3558520"/>
              <a:ext cx="145037" cy="98749"/>
            </a:xfrm>
            <a:custGeom>
              <a:avLst/>
              <a:gdLst>
                <a:gd name="T0" fmla="*/ 38 w 40"/>
                <a:gd name="T1" fmla="*/ 14 h 27"/>
                <a:gd name="T2" fmla="*/ 15 w 40"/>
                <a:gd name="T3" fmla="*/ 0 h 27"/>
                <a:gd name="T4" fmla="*/ 2 w 40"/>
                <a:gd name="T5" fmla="*/ 14 h 27"/>
                <a:gd name="T6" fmla="*/ 25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2" y="14"/>
                  </a:cubicBezTo>
                  <a:cubicBezTo>
                    <a:pt x="5" y="21"/>
                    <a:pt x="15" y="27"/>
                    <a:pt x="25" y="27"/>
                  </a:cubicBezTo>
                  <a:cubicBezTo>
                    <a:pt x="35" y="27"/>
                    <a:pt x="40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0" name="íṡḻïďe">
              <a:extLst>
                <a:ext uri="{FF2B5EF4-FFF2-40B4-BE49-F238E27FC236}">
                  <a16:creationId xmlns:a16="http://schemas.microsoft.com/office/drawing/2014/main" id="{2C8C9A61-0C20-4C00-B829-3A20F2F2F3F9}"/>
                </a:ext>
              </a:extLst>
            </p:cNvPr>
            <p:cNvSpPr/>
            <p:nvPr/>
          </p:nvSpPr>
          <p:spPr bwMode="auto">
            <a:xfrm>
              <a:off x="8900018" y="3558520"/>
              <a:ext cx="149666" cy="98749"/>
            </a:xfrm>
            <a:custGeom>
              <a:avLst/>
              <a:gdLst>
                <a:gd name="T0" fmla="*/ 38 w 41"/>
                <a:gd name="T1" fmla="*/ 14 h 27"/>
                <a:gd name="T2" fmla="*/ 15 w 41"/>
                <a:gd name="T3" fmla="*/ 0 h 27"/>
                <a:gd name="T4" fmla="*/ 3 w 41"/>
                <a:gd name="T5" fmla="*/ 14 h 27"/>
                <a:gd name="T6" fmla="*/ 26 w 41"/>
                <a:gd name="T7" fmla="*/ 27 h 27"/>
                <a:gd name="T8" fmla="*/ 38 w 4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8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3" y="14"/>
                  </a:cubicBezTo>
                  <a:cubicBezTo>
                    <a:pt x="5" y="21"/>
                    <a:pt x="16" y="27"/>
                    <a:pt x="26" y="27"/>
                  </a:cubicBezTo>
                  <a:cubicBezTo>
                    <a:pt x="35" y="27"/>
                    <a:pt x="41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1" name="ïsľiḍè">
              <a:extLst>
                <a:ext uri="{FF2B5EF4-FFF2-40B4-BE49-F238E27FC236}">
                  <a16:creationId xmlns:a16="http://schemas.microsoft.com/office/drawing/2014/main" id="{DDA39217-F2F5-4470-9B58-B1013E951FE0}"/>
                </a:ext>
              </a:extLst>
            </p:cNvPr>
            <p:cNvSpPr/>
            <p:nvPr/>
          </p:nvSpPr>
          <p:spPr bwMode="auto">
            <a:xfrm>
              <a:off x="9057399" y="3558520"/>
              <a:ext cx="149666" cy="98749"/>
            </a:xfrm>
            <a:custGeom>
              <a:avLst/>
              <a:gdLst>
                <a:gd name="T0" fmla="*/ 38 w 41"/>
                <a:gd name="T1" fmla="*/ 14 h 27"/>
                <a:gd name="T2" fmla="*/ 15 w 41"/>
                <a:gd name="T3" fmla="*/ 0 h 27"/>
                <a:gd name="T4" fmla="*/ 3 w 41"/>
                <a:gd name="T5" fmla="*/ 14 h 27"/>
                <a:gd name="T6" fmla="*/ 26 w 41"/>
                <a:gd name="T7" fmla="*/ 27 h 27"/>
                <a:gd name="T8" fmla="*/ 38 w 4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8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3" y="14"/>
                  </a:cubicBezTo>
                  <a:cubicBezTo>
                    <a:pt x="6" y="21"/>
                    <a:pt x="16" y="27"/>
                    <a:pt x="26" y="27"/>
                  </a:cubicBezTo>
                  <a:cubicBezTo>
                    <a:pt x="36" y="27"/>
                    <a:pt x="41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2" name="îSlïḍe">
              <a:extLst>
                <a:ext uri="{FF2B5EF4-FFF2-40B4-BE49-F238E27FC236}">
                  <a16:creationId xmlns:a16="http://schemas.microsoft.com/office/drawing/2014/main" id="{498F3B2E-FA2B-47CF-9A6C-5D2E0549F7C7}"/>
                </a:ext>
              </a:extLst>
            </p:cNvPr>
            <p:cNvSpPr/>
            <p:nvPr/>
          </p:nvSpPr>
          <p:spPr bwMode="auto">
            <a:xfrm>
              <a:off x="9214779" y="3558520"/>
              <a:ext cx="152752" cy="98749"/>
            </a:xfrm>
            <a:custGeom>
              <a:avLst/>
              <a:gdLst>
                <a:gd name="T0" fmla="*/ 38 w 42"/>
                <a:gd name="T1" fmla="*/ 14 h 27"/>
                <a:gd name="T2" fmla="*/ 15 w 42"/>
                <a:gd name="T3" fmla="*/ 0 h 27"/>
                <a:gd name="T4" fmla="*/ 3 w 42"/>
                <a:gd name="T5" fmla="*/ 14 h 27"/>
                <a:gd name="T6" fmla="*/ 27 w 42"/>
                <a:gd name="T7" fmla="*/ 27 h 27"/>
                <a:gd name="T8" fmla="*/ 38 w 42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38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3" y="14"/>
                  </a:cubicBezTo>
                  <a:cubicBezTo>
                    <a:pt x="6" y="21"/>
                    <a:pt x="17" y="27"/>
                    <a:pt x="27" y="27"/>
                  </a:cubicBezTo>
                  <a:cubicBezTo>
                    <a:pt x="36" y="27"/>
                    <a:pt x="42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3" name="iṣḻîḍé">
              <a:extLst>
                <a:ext uri="{FF2B5EF4-FFF2-40B4-BE49-F238E27FC236}">
                  <a16:creationId xmlns:a16="http://schemas.microsoft.com/office/drawing/2014/main" id="{99DA0CE2-932A-4289-A935-CCD6F9187ED2}"/>
                </a:ext>
              </a:extLst>
            </p:cNvPr>
            <p:cNvSpPr/>
            <p:nvPr/>
          </p:nvSpPr>
          <p:spPr bwMode="auto">
            <a:xfrm>
              <a:off x="9370616" y="3558520"/>
              <a:ext cx="154295" cy="98749"/>
            </a:xfrm>
            <a:custGeom>
              <a:avLst/>
              <a:gdLst>
                <a:gd name="T0" fmla="*/ 39 w 42"/>
                <a:gd name="T1" fmla="*/ 14 h 27"/>
                <a:gd name="T2" fmla="*/ 15 w 42"/>
                <a:gd name="T3" fmla="*/ 0 h 27"/>
                <a:gd name="T4" fmla="*/ 3 w 42"/>
                <a:gd name="T5" fmla="*/ 14 h 27"/>
                <a:gd name="T6" fmla="*/ 27 w 42"/>
                <a:gd name="T7" fmla="*/ 27 h 27"/>
                <a:gd name="T8" fmla="*/ 39 w 42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39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3" y="14"/>
                  </a:cubicBezTo>
                  <a:cubicBezTo>
                    <a:pt x="7" y="21"/>
                    <a:pt x="17" y="27"/>
                    <a:pt x="27" y="27"/>
                  </a:cubicBezTo>
                  <a:cubicBezTo>
                    <a:pt x="37" y="27"/>
                    <a:pt x="42" y="21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4" name="îṥḷíďé">
              <a:extLst>
                <a:ext uri="{FF2B5EF4-FFF2-40B4-BE49-F238E27FC236}">
                  <a16:creationId xmlns:a16="http://schemas.microsoft.com/office/drawing/2014/main" id="{3AF12B9D-64C6-4B03-8840-4F4AEEC14448}"/>
                </a:ext>
              </a:extLst>
            </p:cNvPr>
            <p:cNvSpPr/>
            <p:nvPr/>
          </p:nvSpPr>
          <p:spPr bwMode="auto">
            <a:xfrm>
              <a:off x="9842758" y="3558520"/>
              <a:ext cx="155838" cy="98749"/>
            </a:xfrm>
            <a:custGeom>
              <a:avLst/>
              <a:gdLst>
                <a:gd name="T0" fmla="*/ 39 w 43"/>
                <a:gd name="T1" fmla="*/ 14 h 27"/>
                <a:gd name="T2" fmla="*/ 15 w 43"/>
                <a:gd name="T3" fmla="*/ 0 h 27"/>
                <a:gd name="T4" fmla="*/ 4 w 43"/>
                <a:gd name="T5" fmla="*/ 14 h 27"/>
                <a:gd name="T6" fmla="*/ 28 w 43"/>
                <a:gd name="T7" fmla="*/ 27 h 27"/>
                <a:gd name="T8" fmla="*/ 39 w 43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7">
                  <a:moveTo>
                    <a:pt x="39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8" y="21"/>
                    <a:pt x="19" y="27"/>
                    <a:pt x="28" y="27"/>
                  </a:cubicBezTo>
                  <a:cubicBezTo>
                    <a:pt x="38" y="27"/>
                    <a:pt x="43" y="21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5" name="ïṣ1iḑé">
              <a:extLst>
                <a:ext uri="{FF2B5EF4-FFF2-40B4-BE49-F238E27FC236}">
                  <a16:creationId xmlns:a16="http://schemas.microsoft.com/office/drawing/2014/main" id="{03D469E3-3196-49EA-AC56-F490964661AD}"/>
                </a:ext>
              </a:extLst>
            </p:cNvPr>
            <p:cNvSpPr/>
            <p:nvPr/>
          </p:nvSpPr>
          <p:spPr bwMode="auto">
            <a:xfrm>
              <a:off x="9998596" y="3558520"/>
              <a:ext cx="160466" cy="98749"/>
            </a:xfrm>
            <a:custGeom>
              <a:avLst/>
              <a:gdLst>
                <a:gd name="T0" fmla="*/ 40 w 44"/>
                <a:gd name="T1" fmla="*/ 14 h 27"/>
                <a:gd name="T2" fmla="*/ 15 w 44"/>
                <a:gd name="T3" fmla="*/ 0 h 27"/>
                <a:gd name="T4" fmla="*/ 4 w 44"/>
                <a:gd name="T5" fmla="*/ 14 h 27"/>
                <a:gd name="T6" fmla="*/ 29 w 44"/>
                <a:gd name="T7" fmla="*/ 27 h 27"/>
                <a:gd name="T8" fmla="*/ 40 w 44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7">
                  <a:moveTo>
                    <a:pt x="40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8" y="21"/>
                    <a:pt x="19" y="27"/>
                    <a:pt x="29" y="27"/>
                  </a:cubicBezTo>
                  <a:cubicBezTo>
                    <a:pt x="39" y="27"/>
                    <a:pt x="44" y="21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6" name="íṥ1îďê">
              <a:extLst>
                <a:ext uri="{FF2B5EF4-FFF2-40B4-BE49-F238E27FC236}">
                  <a16:creationId xmlns:a16="http://schemas.microsoft.com/office/drawing/2014/main" id="{E483D3D3-815F-40A5-A956-FF190FB91314}"/>
                </a:ext>
              </a:extLst>
            </p:cNvPr>
            <p:cNvSpPr/>
            <p:nvPr/>
          </p:nvSpPr>
          <p:spPr bwMode="auto">
            <a:xfrm>
              <a:off x="8787383" y="3678869"/>
              <a:ext cx="149666" cy="103378"/>
            </a:xfrm>
            <a:custGeom>
              <a:avLst/>
              <a:gdLst>
                <a:gd name="T0" fmla="*/ 38 w 41"/>
                <a:gd name="T1" fmla="*/ 14 h 28"/>
                <a:gd name="T2" fmla="*/ 15 w 41"/>
                <a:gd name="T3" fmla="*/ 0 h 28"/>
                <a:gd name="T4" fmla="*/ 2 w 41"/>
                <a:gd name="T5" fmla="*/ 14 h 28"/>
                <a:gd name="T6" fmla="*/ 25 w 41"/>
                <a:gd name="T7" fmla="*/ 28 h 28"/>
                <a:gd name="T8" fmla="*/ 38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8" y="14"/>
                  </a:moveTo>
                  <a:cubicBezTo>
                    <a:pt x="35" y="6"/>
                    <a:pt x="25" y="0"/>
                    <a:pt x="15" y="0"/>
                  </a:cubicBezTo>
                  <a:cubicBezTo>
                    <a:pt x="5" y="0"/>
                    <a:pt x="0" y="6"/>
                    <a:pt x="2" y="14"/>
                  </a:cubicBezTo>
                  <a:cubicBezTo>
                    <a:pt x="5" y="22"/>
                    <a:pt x="16" y="28"/>
                    <a:pt x="25" y="28"/>
                  </a:cubicBezTo>
                  <a:cubicBezTo>
                    <a:pt x="35" y="28"/>
                    <a:pt x="41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7" name="i$ľîḓe">
              <a:extLst>
                <a:ext uri="{FF2B5EF4-FFF2-40B4-BE49-F238E27FC236}">
                  <a16:creationId xmlns:a16="http://schemas.microsoft.com/office/drawing/2014/main" id="{72A074BC-557C-4FE9-9637-11E79B167E95}"/>
                </a:ext>
              </a:extLst>
            </p:cNvPr>
            <p:cNvSpPr/>
            <p:nvPr/>
          </p:nvSpPr>
          <p:spPr bwMode="auto">
            <a:xfrm>
              <a:off x="8944763" y="3678869"/>
              <a:ext cx="152752" cy="103378"/>
            </a:xfrm>
            <a:custGeom>
              <a:avLst/>
              <a:gdLst>
                <a:gd name="T0" fmla="*/ 39 w 42"/>
                <a:gd name="T1" fmla="*/ 14 h 28"/>
                <a:gd name="T2" fmla="*/ 16 w 42"/>
                <a:gd name="T3" fmla="*/ 0 h 28"/>
                <a:gd name="T4" fmla="*/ 3 w 42"/>
                <a:gd name="T5" fmla="*/ 14 h 28"/>
                <a:gd name="T6" fmla="*/ 27 w 42"/>
                <a:gd name="T7" fmla="*/ 28 h 28"/>
                <a:gd name="T8" fmla="*/ 39 w 42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39" y="14"/>
                  </a:moveTo>
                  <a:cubicBezTo>
                    <a:pt x="36" y="6"/>
                    <a:pt x="26" y="0"/>
                    <a:pt x="16" y="0"/>
                  </a:cubicBezTo>
                  <a:cubicBezTo>
                    <a:pt x="6" y="0"/>
                    <a:pt x="0" y="6"/>
                    <a:pt x="3" y="14"/>
                  </a:cubicBezTo>
                  <a:cubicBezTo>
                    <a:pt x="6" y="22"/>
                    <a:pt x="17" y="28"/>
                    <a:pt x="27" y="28"/>
                  </a:cubicBezTo>
                  <a:cubicBezTo>
                    <a:pt x="37" y="28"/>
                    <a:pt x="42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8" name="ïS1îde">
              <a:extLst>
                <a:ext uri="{FF2B5EF4-FFF2-40B4-BE49-F238E27FC236}">
                  <a16:creationId xmlns:a16="http://schemas.microsoft.com/office/drawing/2014/main" id="{D83EA599-4100-4241-B3A2-43E7052FCF1F}"/>
                </a:ext>
              </a:extLst>
            </p:cNvPr>
            <p:cNvSpPr/>
            <p:nvPr/>
          </p:nvSpPr>
          <p:spPr bwMode="auto">
            <a:xfrm>
              <a:off x="9583543" y="3678869"/>
              <a:ext cx="155838" cy="103378"/>
            </a:xfrm>
            <a:custGeom>
              <a:avLst/>
              <a:gdLst>
                <a:gd name="T0" fmla="*/ 40 w 43"/>
                <a:gd name="T1" fmla="*/ 14 h 28"/>
                <a:gd name="T2" fmla="*/ 15 w 43"/>
                <a:gd name="T3" fmla="*/ 0 h 28"/>
                <a:gd name="T4" fmla="*/ 4 w 43"/>
                <a:gd name="T5" fmla="*/ 14 h 28"/>
                <a:gd name="T6" fmla="*/ 28 w 43"/>
                <a:gd name="T7" fmla="*/ 28 h 28"/>
                <a:gd name="T8" fmla="*/ 40 w 43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8">
                  <a:moveTo>
                    <a:pt x="40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7" y="22"/>
                    <a:pt x="18" y="28"/>
                    <a:pt x="28" y="28"/>
                  </a:cubicBezTo>
                  <a:cubicBezTo>
                    <a:pt x="38" y="28"/>
                    <a:pt x="43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9" name="ïṧ1íḍè">
              <a:extLst>
                <a:ext uri="{FF2B5EF4-FFF2-40B4-BE49-F238E27FC236}">
                  <a16:creationId xmlns:a16="http://schemas.microsoft.com/office/drawing/2014/main" id="{9D080661-0B0F-45A7-99EF-28A5424779DB}"/>
                </a:ext>
              </a:extLst>
            </p:cNvPr>
            <p:cNvSpPr/>
            <p:nvPr/>
          </p:nvSpPr>
          <p:spPr bwMode="auto">
            <a:xfrm>
              <a:off x="10064942" y="3678869"/>
              <a:ext cx="157381" cy="103378"/>
            </a:xfrm>
            <a:custGeom>
              <a:avLst/>
              <a:gdLst>
                <a:gd name="T0" fmla="*/ 39 w 43"/>
                <a:gd name="T1" fmla="*/ 14 h 28"/>
                <a:gd name="T2" fmla="*/ 14 w 43"/>
                <a:gd name="T3" fmla="*/ 0 h 28"/>
                <a:gd name="T4" fmla="*/ 4 w 43"/>
                <a:gd name="T5" fmla="*/ 14 h 28"/>
                <a:gd name="T6" fmla="*/ 29 w 43"/>
                <a:gd name="T7" fmla="*/ 28 h 28"/>
                <a:gd name="T8" fmla="*/ 39 w 43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8">
                  <a:moveTo>
                    <a:pt x="39" y="14"/>
                  </a:moveTo>
                  <a:cubicBezTo>
                    <a:pt x="35" y="6"/>
                    <a:pt x="24" y="0"/>
                    <a:pt x="14" y="0"/>
                  </a:cubicBezTo>
                  <a:cubicBezTo>
                    <a:pt x="4" y="0"/>
                    <a:pt x="0" y="6"/>
                    <a:pt x="4" y="14"/>
                  </a:cubicBezTo>
                  <a:cubicBezTo>
                    <a:pt x="7" y="22"/>
                    <a:pt x="19" y="28"/>
                    <a:pt x="29" y="28"/>
                  </a:cubicBezTo>
                  <a:cubicBezTo>
                    <a:pt x="39" y="28"/>
                    <a:pt x="43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0" name="íṩlïḋê">
              <a:extLst>
                <a:ext uri="{FF2B5EF4-FFF2-40B4-BE49-F238E27FC236}">
                  <a16:creationId xmlns:a16="http://schemas.microsoft.com/office/drawing/2014/main" id="{48EB0839-E75E-484E-AACA-BE39FDBE8EC5}"/>
                </a:ext>
              </a:extLst>
            </p:cNvPr>
            <p:cNvSpPr/>
            <p:nvPr/>
          </p:nvSpPr>
          <p:spPr bwMode="auto">
            <a:xfrm>
              <a:off x="10222323" y="3678869"/>
              <a:ext cx="160466" cy="103378"/>
            </a:xfrm>
            <a:custGeom>
              <a:avLst/>
              <a:gdLst>
                <a:gd name="T0" fmla="*/ 40 w 44"/>
                <a:gd name="T1" fmla="*/ 14 h 28"/>
                <a:gd name="T2" fmla="*/ 15 w 44"/>
                <a:gd name="T3" fmla="*/ 0 h 28"/>
                <a:gd name="T4" fmla="*/ 4 w 44"/>
                <a:gd name="T5" fmla="*/ 14 h 28"/>
                <a:gd name="T6" fmla="*/ 30 w 44"/>
                <a:gd name="T7" fmla="*/ 28 h 28"/>
                <a:gd name="T8" fmla="*/ 40 w 4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40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8" y="22"/>
                    <a:pt x="20" y="28"/>
                    <a:pt x="30" y="28"/>
                  </a:cubicBezTo>
                  <a:cubicBezTo>
                    <a:pt x="40" y="28"/>
                    <a:pt x="44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1" name="íṡļîḍê">
              <a:extLst>
                <a:ext uri="{FF2B5EF4-FFF2-40B4-BE49-F238E27FC236}">
                  <a16:creationId xmlns:a16="http://schemas.microsoft.com/office/drawing/2014/main" id="{BC609427-D3B1-439B-BC64-D61BD1821A86}"/>
                </a:ext>
              </a:extLst>
            </p:cNvPr>
            <p:cNvSpPr/>
            <p:nvPr/>
          </p:nvSpPr>
          <p:spPr bwMode="auto">
            <a:xfrm>
              <a:off x="10382789" y="3678869"/>
              <a:ext cx="160466" cy="103378"/>
            </a:xfrm>
            <a:custGeom>
              <a:avLst/>
              <a:gdLst>
                <a:gd name="T0" fmla="*/ 40 w 44"/>
                <a:gd name="T1" fmla="*/ 14 h 28"/>
                <a:gd name="T2" fmla="*/ 14 w 44"/>
                <a:gd name="T3" fmla="*/ 0 h 28"/>
                <a:gd name="T4" fmla="*/ 4 w 44"/>
                <a:gd name="T5" fmla="*/ 14 h 28"/>
                <a:gd name="T6" fmla="*/ 30 w 44"/>
                <a:gd name="T7" fmla="*/ 28 h 28"/>
                <a:gd name="T8" fmla="*/ 40 w 44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40" y="14"/>
                  </a:moveTo>
                  <a:cubicBezTo>
                    <a:pt x="36" y="6"/>
                    <a:pt x="24" y="0"/>
                    <a:pt x="14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9" y="22"/>
                    <a:pt x="20" y="28"/>
                    <a:pt x="30" y="28"/>
                  </a:cubicBezTo>
                  <a:cubicBezTo>
                    <a:pt x="40" y="28"/>
                    <a:pt x="44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2" name="iṣḷiḍe">
              <a:extLst>
                <a:ext uri="{FF2B5EF4-FFF2-40B4-BE49-F238E27FC236}">
                  <a16:creationId xmlns:a16="http://schemas.microsoft.com/office/drawing/2014/main" id="{9BCC809F-1757-4747-9742-D65ECFEF7A48}"/>
                </a:ext>
              </a:extLst>
            </p:cNvPr>
            <p:cNvSpPr/>
            <p:nvPr/>
          </p:nvSpPr>
          <p:spPr bwMode="auto">
            <a:xfrm>
              <a:off x="9156147" y="3803849"/>
              <a:ext cx="157381" cy="101834"/>
            </a:xfrm>
            <a:custGeom>
              <a:avLst/>
              <a:gdLst>
                <a:gd name="T0" fmla="*/ 39 w 43"/>
                <a:gd name="T1" fmla="*/ 14 h 28"/>
                <a:gd name="T2" fmla="*/ 15 w 43"/>
                <a:gd name="T3" fmla="*/ 0 h 28"/>
                <a:gd name="T4" fmla="*/ 3 w 43"/>
                <a:gd name="T5" fmla="*/ 14 h 28"/>
                <a:gd name="T6" fmla="*/ 27 w 43"/>
                <a:gd name="T7" fmla="*/ 28 h 28"/>
                <a:gd name="T8" fmla="*/ 39 w 43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8">
                  <a:moveTo>
                    <a:pt x="39" y="14"/>
                  </a:moveTo>
                  <a:cubicBezTo>
                    <a:pt x="36" y="6"/>
                    <a:pt x="25" y="0"/>
                    <a:pt x="15" y="0"/>
                  </a:cubicBezTo>
                  <a:cubicBezTo>
                    <a:pt x="5" y="0"/>
                    <a:pt x="0" y="6"/>
                    <a:pt x="3" y="14"/>
                  </a:cubicBezTo>
                  <a:cubicBezTo>
                    <a:pt x="6" y="22"/>
                    <a:pt x="17" y="28"/>
                    <a:pt x="27" y="28"/>
                  </a:cubicBezTo>
                  <a:cubicBezTo>
                    <a:pt x="37" y="28"/>
                    <a:pt x="43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3" name="íšḷîḑê">
              <a:extLst>
                <a:ext uri="{FF2B5EF4-FFF2-40B4-BE49-F238E27FC236}">
                  <a16:creationId xmlns:a16="http://schemas.microsoft.com/office/drawing/2014/main" id="{0D0A2F17-16D1-4D30-9DF1-3018F5E05834}"/>
                </a:ext>
              </a:extLst>
            </p:cNvPr>
            <p:cNvSpPr/>
            <p:nvPr/>
          </p:nvSpPr>
          <p:spPr bwMode="auto">
            <a:xfrm>
              <a:off x="9316614" y="3803849"/>
              <a:ext cx="157381" cy="101834"/>
            </a:xfrm>
            <a:custGeom>
              <a:avLst/>
              <a:gdLst>
                <a:gd name="T0" fmla="*/ 40 w 43"/>
                <a:gd name="T1" fmla="*/ 14 h 28"/>
                <a:gd name="T2" fmla="*/ 16 w 43"/>
                <a:gd name="T3" fmla="*/ 0 h 28"/>
                <a:gd name="T4" fmla="*/ 3 w 43"/>
                <a:gd name="T5" fmla="*/ 14 h 28"/>
                <a:gd name="T6" fmla="*/ 28 w 43"/>
                <a:gd name="T7" fmla="*/ 28 h 28"/>
                <a:gd name="T8" fmla="*/ 40 w 43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8">
                  <a:moveTo>
                    <a:pt x="40" y="14"/>
                  </a:moveTo>
                  <a:cubicBezTo>
                    <a:pt x="36" y="6"/>
                    <a:pt x="26" y="0"/>
                    <a:pt x="16" y="0"/>
                  </a:cubicBezTo>
                  <a:cubicBezTo>
                    <a:pt x="6" y="0"/>
                    <a:pt x="0" y="6"/>
                    <a:pt x="3" y="14"/>
                  </a:cubicBezTo>
                  <a:cubicBezTo>
                    <a:pt x="7" y="22"/>
                    <a:pt x="18" y="28"/>
                    <a:pt x="28" y="28"/>
                  </a:cubicBezTo>
                  <a:cubicBezTo>
                    <a:pt x="38" y="28"/>
                    <a:pt x="43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4" name="ísļïḍé">
              <a:extLst>
                <a:ext uri="{FF2B5EF4-FFF2-40B4-BE49-F238E27FC236}">
                  <a16:creationId xmlns:a16="http://schemas.microsoft.com/office/drawing/2014/main" id="{7358A668-64AE-4CA6-AA18-1F6DD252BC23}"/>
                </a:ext>
              </a:extLst>
            </p:cNvPr>
            <p:cNvSpPr/>
            <p:nvPr/>
          </p:nvSpPr>
          <p:spPr bwMode="auto">
            <a:xfrm>
              <a:off x="10290213" y="3803849"/>
              <a:ext cx="165096" cy="101834"/>
            </a:xfrm>
            <a:custGeom>
              <a:avLst/>
              <a:gdLst>
                <a:gd name="T0" fmla="*/ 40 w 45"/>
                <a:gd name="T1" fmla="*/ 14 h 28"/>
                <a:gd name="T2" fmla="*/ 14 w 45"/>
                <a:gd name="T3" fmla="*/ 0 h 28"/>
                <a:gd name="T4" fmla="*/ 4 w 45"/>
                <a:gd name="T5" fmla="*/ 14 h 28"/>
                <a:gd name="T6" fmla="*/ 30 w 45"/>
                <a:gd name="T7" fmla="*/ 28 h 28"/>
                <a:gd name="T8" fmla="*/ 40 w 45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8">
                  <a:moveTo>
                    <a:pt x="40" y="14"/>
                  </a:moveTo>
                  <a:cubicBezTo>
                    <a:pt x="36" y="6"/>
                    <a:pt x="24" y="0"/>
                    <a:pt x="14" y="0"/>
                  </a:cubicBezTo>
                  <a:cubicBezTo>
                    <a:pt x="4" y="0"/>
                    <a:pt x="0" y="6"/>
                    <a:pt x="4" y="14"/>
                  </a:cubicBezTo>
                  <a:cubicBezTo>
                    <a:pt x="8" y="22"/>
                    <a:pt x="20" y="28"/>
                    <a:pt x="30" y="28"/>
                  </a:cubicBezTo>
                  <a:cubicBezTo>
                    <a:pt x="40" y="28"/>
                    <a:pt x="45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5" name="îslîdé">
              <a:extLst>
                <a:ext uri="{FF2B5EF4-FFF2-40B4-BE49-F238E27FC236}">
                  <a16:creationId xmlns:a16="http://schemas.microsoft.com/office/drawing/2014/main" id="{60DAB2F2-09C0-4328-83D4-0E884CEC9CBF}"/>
                </a:ext>
              </a:extLst>
            </p:cNvPr>
            <p:cNvSpPr/>
            <p:nvPr/>
          </p:nvSpPr>
          <p:spPr bwMode="auto">
            <a:xfrm>
              <a:off x="10452222" y="3803849"/>
              <a:ext cx="163552" cy="101834"/>
            </a:xfrm>
            <a:custGeom>
              <a:avLst/>
              <a:gdLst>
                <a:gd name="T0" fmla="*/ 41 w 45"/>
                <a:gd name="T1" fmla="*/ 14 h 28"/>
                <a:gd name="T2" fmla="*/ 14 w 45"/>
                <a:gd name="T3" fmla="*/ 0 h 28"/>
                <a:gd name="T4" fmla="*/ 4 w 45"/>
                <a:gd name="T5" fmla="*/ 14 h 28"/>
                <a:gd name="T6" fmla="*/ 31 w 45"/>
                <a:gd name="T7" fmla="*/ 28 h 28"/>
                <a:gd name="T8" fmla="*/ 41 w 45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8">
                  <a:moveTo>
                    <a:pt x="41" y="14"/>
                  </a:moveTo>
                  <a:cubicBezTo>
                    <a:pt x="36" y="6"/>
                    <a:pt x="24" y="0"/>
                    <a:pt x="14" y="0"/>
                  </a:cubicBezTo>
                  <a:cubicBezTo>
                    <a:pt x="4" y="0"/>
                    <a:pt x="0" y="6"/>
                    <a:pt x="4" y="14"/>
                  </a:cubicBezTo>
                  <a:cubicBezTo>
                    <a:pt x="9" y="22"/>
                    <a:pt x="20" y="28"/>
                    <a:pt x="31" y="28"/>
                  </a:cubicBezTo>
                  <a:cubicBezTo>
                    <a:pt x="41" y="28"/>
                    <a:pt x="45" y="22"/>
                    <a:pt x="4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6" name="îṡḻîḍè">
              <a:extLst>
                <a:ext uri="{FF2B5EF4-FFF2-40B4-BE49-F238E27FC236}">
                  <a16:creationId xmlns:a16="http://schemas.microsoft.com/office/drawing/2014/main" id="{D71EB77D-55A2-4260-A7F7-34084F767D6D}"/>
                </a:ext>
              </a:extLst>
            </p:cNvPr>
            <p:cNvSpPr/>
            <p:nvPr/>
          </p:nvSpPr>
          <p:spPr bwMode="auto">
            <a:xfrm>
              <a:off x="11348674" y="4198843"/>
              <a:ext cx="183611" cy="112636"/>
            </a:xfrm>
            <a:custGeom>
              <a:avLst/>
              <a:gdLst>
                <a:gd name="T0" fmla="*/ 44 w 50"/>
                <a:gd name="T1" fmla="*/ 15 h 31"/>
                <a:gd name="T2" fmla="*/ 15 w 50"/>
                <a:gd name="T3" fmla="*/ 0 h 31"/>
                <a:gd name="T4" fmla="*/ 6 w 50"/>
                <a:gd name="T5" fmla="*/ 15 h 31"/>
                <a:gd name="T6" fmla="*/ 35 w 50"/>
                <a:gd name="T7" fmla="*/ 31 h 31"/>
                <a:gd name="T8" fmla="*/ 44 w 50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1">
                  <a:moveTo>
                    <a:pt x="44" y="15"/>
                  </a:moveTo>
                  <a:cubicBezTo>
                    <a:pt x="38" y="7"/>
                    <a:pt x="25" y="0"/>
                    <a:pt x="15" y="0"/>
                  </a:cubicBezTo>
                  <a:cubicBezTo>
                    <a:pt x="5" y="0"/>
                    <a:pt x="0" y="7"/>
                    <a:pt x="6" y="15"/>
                  </a:cubicBezTo>
                  <a:cubicBezTo>
                    <a:pt x="11" y="24"/>
                    <a:pt x="24" y="31"/>
                    <a:pt x="35" y="31"/>
                  </a:cubicBezTo>
                  <a:cubicBezTo>
                    <a:pt x="46" y="31"/>
                    <a:pt x="50" y="24"/>
                    <a:pt x="44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7" name="îśļíḑè">
              <a:extLst>
                <a:ext uri="{FF2B5EF4-FFF2-40B4-BE49-F238E27FC236}">
                  <a16:creationId xmlns:a16="http://schemas.microsoft.com/office/drawing/2014/main" id="{A338FFB6-9EEF-4FF8-B54D-585F4392A18B}"/>
                </a:ext>
              </a:extLst>
            </p:cNvPr>
            <p:cNvSpPr/>
            <p:nvPr/>
          </p:nvSpPr>
          <p:spPr bwMode="auto">
            <a:xfrm>
              <a:off x="10027912" y="3931913"/>
              <a:ext cx="165096" cy="104920"/>
            </a:xfrm>
            <a:custGeom>
              <a:avLst/>
              <a:gdLst>
                <a:gd name="T0" fmla="*/ 41 w 45"/>
                <a:gd name="T1" fmla="*/ 14 h 29"/>
                <a:gd name="T2" fmla="*/ 15 w 45"/>
                <a:gd name="T3" fmla="*/ 0 h 29"/>
                <a:gd name="T4" fmla="*/ 4 w 45"/>
                <a:gd name="T5" fmla="*/ 14 h 29"/>
                <a:gd name="T6" fmla="*/ 30 w 45"/>
                <a:gd name="T7" fmla="*/ 29 h 29"/>
                <a:gd name="T8" fmla="*/ 41 w 45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41" y="14"/>
                  </a:moveTo>
                  <a:cubicBezTo>
                    <a:pt x="37" y="6"/>
                    <a:pt x="25" y="0"/>
                    <a:pt x="15" y="0"/>
                  </a:cubicBezTo>
                  <a:cubicBezTo>
                    <a:pt x="5" y="0"/>
                    <a:pt x="0" y="6"/>
                    <a:pt x="4" y="14"/>
                  </a:cubicBezTo>
                  <a:cubicBezTo>
                    <a:pt x="8" y="22"/>
                    <a:pt x="20" y="29"/>
                    <a:pt x="30" y="29"/>
                  </a:cubicBezTo>
                  <a:cubicBezTo>
                    <a:pt x="40" y="29"/>
                    <a:pt x="45" y="22"/>
                    <a:pt x="41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8" name="íŝľïďé">
              <a:extLst>
                <a:ext uri="{FF2B5EF4-FFF2-40B4-BE49-F238E27FC236}">
                  <a16:creationId xmlns:a16="http://schemas.microsoft.com/office/drawing/2014/main" id="{A7FEC146-E85C-42BF-88A3-387F03698A31}"/>
                </a:ext>
              </a:extLst>
            </p:cNvPr>
            <p:cNvSpPr/>
            <p:nvPr/>
          </p:nvSpPr>
          <p:spPr bwMode="auto">
            <a:xfrm>
              <a:off x="10356560" y="3931913"/>
              <a:ext cx="168182" cy="104920"/>
            </a:xfrm>
            <a:custGeom>
              <a:avLst/>
              <a:gdLst>
                <a:gd name="T0" fmla="*/ 42 w 46"/>
                <a:gd name="T1" fmla="*/ 14 h 29"/>
                <a:gd name="T2" fmla="*/ 15 w 46"/>
                <a:gd name="T3" fmla="*/ 0 h 29"/>
                <a:gd name="T4" fmla="*/ 5 w 46"/>
                <a:gd name="T5" fmla="*/ 14 h 29"/>
                <a:gd name="T6" fmla="*/ 31 w 46"/>
                <a:gd name="T7" fmla="*/ 29 h 29"/>
                <a:gd name="T8" fmla="*/ 42 w 46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9">
                  <a:moveTo>
                    <a:pt x="42" y="14"/>
                  </a:moveTo>
                  <a:cubicBezTo>
                    <a:pt x="37" y="6"/>
                    <a:pt x="25" y="0"/>
                    <a:pt x="15" y="0"/>
                  </a:cubicBezTo>
                  <a:cubicBezTo>
                    <a:pt x="5" y="0"/>
                    <a:pt x="0" y="6"/>
                    <a:pt x="5" y="14"/>
                  </a:cubicBezTo>
                  <a:cubicBezTo>
                    <a:pt x="9" y="22"/>
                    <a:pt x="21" y="29"/>
                    <a:pt x="31" y="29"/>
                  </a:cubicBezTo>
                  <a:cubicBezTo>
                    <a:pt x="42" y="29"/>
                    <a:pt x="46" y="22"/>
                    <a:pt x="42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9" name="îšḻíḍe">
              <a:extLst>
                <a:ext uri="{FF2B5EF4-FFF2-40B4-BE49-F238E27FC236}">
                  <a16:creationId xmlns:a16="http://schemas.microsoft.com/office/drawing/2014/main" id="{0D5A5049-4D52-4AC4-A3A9-C77E4AB58D96}"/>
                </a:ext>
              </a:extLst>
            </p:cNvPr>
            <p:cNvSpPr/>
            <p:nvPr/>
          </p:nvSpPr>
          <p:spPr bwMode="auto">
            <a:xfrm>
              <a:off x="9762525" y="4063064"/>
              <a:ext cx="163552" cy="109550"/>
            </a:xfrm>
            <a:custGeom>
              <a:avLst/>
              <a:gdLst>
                <a:gd name="T0" fmla="*/ 41 w 45"/>
                <a:gd name="T1" fmla="*/ 15 h 30"/>
                <a:gd name="T2" fmla="*/ 15 w 45"/>
                <a:gd name="T3" fmla="*/ 0 h 30"/>
                <a:gd name="T4" fmla="*/ 3 w 45"/>
                <a:gd name="T5" fmla="*/ 15 h 30"/>
                <a:gd name="T6" fmla="*/ 29 w 45"/>
                <a:gd name="T7" fmla="*/ 30 h 30"/>
                <a:gd name="T8" fmla="*/ 41 w 45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0">
                  <a:moveTo>
                    <a:pt x="41" y="15"/>
                  </a:moveTo>
                  <a:cubicBezTo>
                    <a:pt x="37" y="6"/>
                    <a:pt x="25" y="0"/>
                    <a:pt x="15" y="0"/>
                  </a:cubicBezTo>
                  <a:cubicBezTo>
                    <a:pt x="5" y="0"/>
                    <a:pt x="0" y="6"/>
                    <a:pt x="3" y="15"/>
                  </a:cubicBezTo>
                  <a:cubicBezTo>
                    <a:pt x="7" y="23"/>
                    <a:pt x="19" y="30"/>
                    <a:pt x="29" y="30"/>
                  </a:cubicBezTo>
                  <a:cubicBezTo>
                    <a:pt x="40" y="30"/>
                    <a:pt x="45" y="23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0" name="iṩḻïďè">
              <a:extLst>
                <a:ext uri="{FF2B5EF4-FFF2-40B4-BE49-F238E27FC236}">
                  <a16:creationId xmlns:a16="http://schemas.microsoft.com/office/drawing/2014/main" id="{922F2F0F-0FAC-402A-BA2C-29F2CC9CF79E}"/>
                </a:ext>
              </a:extLst>
            </p:cNvPr>
            <p:cNvSpPr/>
            <p:nvPr/>
          </p:nvSpPr>
          <p:spPr bwMode="auto">
            <a:xfrm>
              <a:off x="9926077" y="4063064"/>
              <a:ext cx="168182" cy="109550"/>
            </a:xfrm>
            <a:custGeom>
              <a:avLst/>
              <a:gdLst>
                <a:gd name="T0" fmla="*/ 42 w 46"/>
                <a:gd name="T1" fmla="*/ 15 h 30"/>
                <a:gd name="T2" fmla="*/ 16 w 46"/>
                <a:gd name="T3" fmla="*/ 0 h 30"/>
                <a:gd name="T4" fmla="*/ 4 w 46"/>
                <a:gd name="T5" fmla="*/ 15 h 30"/>
                <a:gd name="T6" fmla="*/ 31 w 46"/>
                <a:gd name="T7" fmla="*/ 30 h 30"/>
                <a:gd name="T8" fmla="*/ 42 w 46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2" y="15"/>
                  </a:moveTo>
                  <a:cubicBezTo>
                    <a:pt x="38" y="6"/>
                    <a:pt x="26" y="0"/>
                    <a:pt x="16" y="0"/>
                  </a:cubicBezTo>
                  <a:cubicBezTo>
                    <a:pt x="6" y="0"/>
                    <a:pt x="0" y="6"/>
                    <a:pt x="4" y="15"/>
                  </a:cubicBezTo>
                  <a:cubicBezTo>
                    <a:pt x="8" y="23"/>
                    <a:pt x="20" y="30"/>
                    <a:pt x="31" y="30"/>
                  </a:cubicBezTo>
                  <a:cubicBezTo>
                    <a:pt x="41" y="30"/>
                    <a:pt x="46" y="23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1" name="îṡļiḍe">
              <a:extLst>
                <a:ext uri="{FF2B5EF4-FFF2-40B4-BE49-F238E27FC236}">
                  <a16:creationId xmlns:a16="http://schemas.microsoft.com/office/drawing/2014/main" id="{3982BA7B-8569-4C7D-9A52-FA8D4C43645B}"/>
                </a:ext>
              </a:extLst>
            </p:cNvPr>
            <p:cNvSpPr/>
            <p:nvPr/>
          </p:nvSpPr>
          <p:spPr bwMode="auto">
            <a:xfrm>
              <a:off x="10094259" y="4063064"/>
              <a:ext cx="168182" cy="109550"/>
            </a:xfrm>
            <a:custGeom>
              <a:avLst/>
              <a:gdLst>
                <a:gd name="T0" fmla="*/ 42 w 46"/>
                <a:gd name="T1" fmla="*/ 15 h 30"/>
                <a:gd name="T2" fmla="*/ 15 w 46"/>
                <a:gd name="T3" fmla="*/ 0 h 30"/>
                <a:gd name="T4" fmla="*/ 4 w 46"/>
                <a:gd name="T5" fmla="*/ 15 h 30"/>
                <a:gd name="T6" fmla="*/ 31 w 46"/>
                <a:gd name="T7" fmla="*/ 30 h 30"/>
                <a:gd name="T8" fmla="*/ 42 w 46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2" y="15"/>
                  </a:moveTo>
                  <a:cubicBezTo>
                    <a:pt x="38" y="6"/>
                    <a:pt x="26" y="0"/>
                    <a:pt x="15" y="0"/>
                  </a:cubicBezTo>
                  <a:cubicBezTo>
                    <a:pt x="5" y="0"/>
                    <a:pt x="0" y="6"/>
                    <a:pt x="4" y="15"/>
                  </a:cubicBezTo>
                  <a:cubicBezTo>
                    <a:pt x="9" y="23"/>
                    <a:pt x="20" y="30"/>
                    <a:pt x="31" y="30"/>
                  </a:cubicBezTo>
                  <a:cubicBezTo>
                    <a:pt x="41" y="30"/>
                    <a:pt x="46" y="23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2" name="iṧľíďe">
              <a:extLst>
                <a:ext uri="{FF2B5EF4-FFF2-40B4-BE49-F238E27FC236}">
                  <a16:creationId xmlns:a16="http://schemas.microsoft.com/office/drawing/2014/main" id="{429A8C11-8D0D-44D2-98F6-6D81F10D8A29}"/>
                </a:ext>
              </a:extLst>
            </p:cNvPr>
            <p:cNvSpPr/>
            <p:nvPr/>
          </p:nvSpPr>
          <p:spPr bwMode="auto">
            <a:xfrm>
              <a:off x="10262440" y="4063064"/>
              <a:ext cx="166638" cy="109550"/>
            </a:xfrm>
            <a:custGeom>
              <a:avLst/>
              <a:gdLst>
                <a:gd name="T0" fmla="*/ 42 w 46"/>
                <a:gd name="T1" fmla="*/ 15 h 30"/>
                <a:gd name="T2" fmla="*/ 15 w 46"/>
                <a:gd name="T3" fmla="*/ 0 h 30"/>
                <a:gd name="T4" fmla="*/ 4 w 46"/>
                <a:gd name="T5" fmla="*/ 15 h 30"/>
                <a:gd name="T6" fmla="*/ 31 w 46"/>
                <a:gd name="T7" fmla="*/ 30 h 30"/>
                <a:gd name="T8" fmla="*/ 42 w 46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2" y="15"/>
                  </a:moveTo>
                  <a:cubicBezTo>
                    <a:pt x="37" y="6"/>
                    <a:pt x="25" y="0"/>
                    <a:pt x="15" y="0"/>
                  </a:cubicBezTo>
                  <a:cubicBezTo>
                    <a:pt x="5" y="0"/>
                    <a:pt x="0" y="6"/>
                    <a:pt x="4" y="15"/>
                  </a:cubicBezTo>
                  <a:cubicBezTo>
                    <a:pt x="9" y="23"/>
                    <a:pt x="21" y="30"/>
                    <a:pt x="31" y="30"/>
                  </a:cubicBezTo>
                  <a:cubicBezTo>
                    <a:pt x="42" y="30"/>
                    <a:pt x="46" y="23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3" name="ísļiḍé">
              <a:extLst>
                <a:ext uri="{FF2B5EF4-FFF2-40B4-BE49-F238E27FC236}">
                  <a16:creationId xmlns:a16="http://schemas.microsoft.com/office/drawing/2014/main" id="{3DA3988C-C067-4E79-9B2C-6447E16D0DF4}"/>
                </a:ext>
              </a:extLst>
            </p:cNvPr>
            <p:cNvSpPr/>
            <p:nvPr/>
          </p:nvSpPr>
          <p:spPr bwMode="auto">
            <a:xfrm>
              <a:off x="10429078" y="4063064"/>
              <a:ext cx="168182" cy="109550"/>
            </a:xfrm>
            <a:custGeom>
              <a:avLst/>
              <a:gdLst>
                <a:gd name="T0" fmla="*/ 42 w 46"/>
                <a:gd name="T1" fmla="*/ 15 h 30"/>
                <a:gd name="T2" fmla="*/ 15 w 46"/>
                <a:gd name="T3" fmla="*/ 0 h 30"/>
                <a:gd name="T4" fmla="*/ 4 w 46"/>
                <a:gd name="T5" fmla="*/ 15 h 30"/>
                <a:gd name="T6" fmla="*/ 31 w 46"/>
                <a:gd name="T7" fmla="*/ 30 h 30"/>
                <a:gd name="T8" fmla="*/ 42 w 46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0">
                  <a:moveTo>
                    <a:pt x="42" y="15"/>
                  </a:moveTo>
                  <a:cubicBezTo>
                    <a:pt x="37" y="6"/>
                    <a:pt x="25" y="0"/>
                    <a:pt x="15" y="0"/>
                  </a:cubicBezTo>
                  <a:cubicBezTo>
                    <a:pt x="5" y="0"/>
                    <a:pt x="0" y="6"/>
                    <a:pt x="4" y="15"/>
                  </a:cubicBezTo>
                  <a:cubicBezTo>
                    <a:pt x="9" y="23"/>
                    <a:pt x="21" y="30"/>
                    <a:pt x="31" y="30"/>
                  </a:cubicBezTo>
                  <a:cubicBezTo>
                    <a:pt x="42" y="30"/>
                    <a:pt x="46" y="23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4" name="íṧ1îde">
              <a:extLst>
                <a:ext uri="{FF2B5EF4-FFF2-40B4-BE49-F238E27FC236}">
                  <a16:creationId xmlns:a16="http://schemas.microsoft.com/office/drawing/2014/main" id="{58555E3C-099A-42EC-A556-D33A39B9BCE7}"/>
                </a:ext>
              </a:extLst>
            </p:cNvPr>
            <p:cNvSpPr/>
            <p:nvPr/>
          </p:nvSpPr>
          <p:spPr bwMode="auto">
            <a:xfrm>
              <a:off x="10597259" y="4063064"/>
              <a:ext cx="171268" cy="109550"/>
            </a:xfrm>
            <a:custGeom>
              <a:avLst/>
              <a:gdLst>
                <a:gd name="T0" fmla="*/ 42 w 47"/>
                <a:gd name="T1" fmla="*/ 15 h 30"/>
                <a:gd name="T2" fmla="*/ 14 w 47"/>
                <a:gd name="T3" fmla="*/ 0 h 30"/>
                <a:gd name="T4" fmla="*/ 4 w 47"/>
                <a:gd name="T5" fmla="*/ 15 h 30"/>
                <a:gd name="T6" fmla="*/ 32 w 47"/>
                <a:gd name="T7" fmla="*/ 30 h 30"/>
                <a:gd name="T8" fmla="*/ 42 w 47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0">
                  <a:moveTo>
                    <a:pt x="42" y="15"/>
                  </a:moveTo>
                  <a:cubicBezTo>
                    <a:pt x="37" y="6"/>
                    <a:pt x="25" y="0"/>
                    <a:pt x="14" y="0"/>
                  </a:cubicBezTo>
                  <a:cubicBezTo>
                    <a:pt x="4" y="0"/>
                    <a:pt x="0" y="6"/>
                    <a:pt x="4" y="15"/>
                  </a:cubicBezTo>
                  <a:cubicBezTo>
                    <a:pt x="9" y="23"/>
                    <a:pt x="21" y="30"/>
                    <a:pt x="32" y="30"/>
                  </a:cubicBezTo>
                  <a:cubicBezTo>
                    <a:pt x="42" y="30"/>
                    <a:pt x="47" y="23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5" name="î$ḻïḋê">
              <a:extLst>
                <a:ext uri="{FF2B5EF4-FFF2-40B4-BE49-F238E27FC236}">
                  <a16:creationId xmlns:a16="http://schemas.microsoft.com/office/drawing/2014/main" id="{12B3EE83-7586-452A-8970-D51816BA7E6D}"/>
                </a:ext>
              </a:extLst>
            </p:cNvPr>
            <p:cNvSpPr/>
            <p:nvPr/>
          </p:nvSpPr>
          <p:spPr bwMode="auto">
            <a:xfrm>
              <a:off x="9652976" y="4198843"/>
              <a:ext cx="166638" cy="112636"/>
            </a:xfrm>
            <a:custGeom>
              <a:avLst/>
              <a:gdLst>
                <a:gd name="T0" fmla="*/ 42 w 46"/>
                <a:gd name="T1" fmla="*/ 15 h 31"/>
                <a:gd name="T2" fmla="*/ 16 w 46"/>
                <a:gd name="T3" fmla="*/ 0 h 31"/>
                <a:gd name="T4" fmla="*/ 4 w 46"/>
                <a:gd name="T5" fmla="*/ 15 h 31"/>
                <a:gd name="T6" fmla="*/ 30 w 46"/>
                <a:gd name="T7" fmla="*/ 31 h 31"/>
                <a:gd name="T8" fmla="*/ 42 w 46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42" y="15"/>
                  </a:moveTo>
                  <a:cubicBezTo>
                    <a:pt x="38" y="7"/>
                    <a:pt x="27" y="0"/>
                    <a:pt x="16" y="0"/>
                  </a:cubicBezTo>
                  <a:cubicBezTo>
                    <a:pt x="6" y="0"/>
                    <a:pt x="0" y="7"/>
                    <a:pt x="4" y="15"/>
                  </a:cubicBezTo>
                  <a:cubicBezTo>
                    <a:pt x="8" y="24"/>
                    <a:pt x="20" y="31"/>
                    <a:pt x="30" y="31"/>
                  </a:cubicBezTo>
                  <a:cubicBezTo>
                    <a:pt x="41" y="31"/>
                    <a:pt x="46" y="24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6" name="íṧliḑè">
              <a:extLst>
                <a:ext uri="{FF2B5EF4-FFF2-40B4-BE49-F238E27FC236}">
                  <a16:creationId xmlns:a16="http://schemas.microsoft.com/office/drawing/2014/main" id="{4551DF8A-D1B1-4386-A46A-169CCBC8F0EE}"/>
                </a:ext>
              </a:extLst>
            </p:cNvPr>
            <p:cNvSpPr/>
            <p:nvPr/>
          </p:nvSpPr>
          <p:spPr bwMode="auto">
            <a:xfrm>
              <a:off x="9824243" y="4198843"/>
              <a:ext cx="168182" cy="112636"/>
            </a:xfrm>
            <a:custGeom>
              <a:avLst/>
              <a:gdLst>
                <a:gd name="T0" fmla="*/ 42 w 46"/>
                <a:gd name="T1" fmla="*/ 15 h 31"/>
                <a:gd name="T2" fmla="*/ 16 w 46"/>
                <a:gd name="T3" fmla="*/ 0 h 31"/>
                <a:gd name="T4" fmla="*/ 4 w 46"/>
                <a:gd name="T5" fmla="*/ 15 h 31"/>
                <a:gd name="T6" fmla="*/ 30 w 46"/>
                <a:gd name="T7" fmla="*/ 31 h 31"/>
                <a:gd name="T8" fmla="*/ 42 w 46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1">
                  <a:moveTo>
                    <a:pt x="42" y="15"/>
                  </a:moveTo>
                  <a:cubicBezTo>
                    <a:pt x="38" y="7"/>
                    <a:pt x="26" y="0"/>
                    <a:pt x="16" y="0"/>
                  </a:cubicBezTo>
                  <a:cubicBezTo>
                    <a:pt x="5" y="0"/>
                    <a:pt x="0" y="7"/>
                    <a:pt x="4" y="15"/>
                  </a:cubicBezTo>
                  <a:cubicBezTo>
                    <a:pt x="8" y="24"/>
                    <a:pt x="20" y="31"/>
                    <a:pt x="30" y="31"/>
                  </a:cubicBezTo>
                  <a:cubicBezTo>
                    <a:pt x="41" y="31"/>
                    <a:pt x="46" y="24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7" name="ïślíḑe">
              <a:extLst>
                <a:ext uri="{FF2B5EF4-FFF2-40B4-BE49-F238E27FC236}">
                  <a16:creationId xmlns:a16="http://schemas.microsoft.com/office/drawing/2014/main" id="{F3884D5C-E25C-4B2B-B765-FE6148C9A4FD}"/>
                </a:ext>
              </a:extLst>
            </p:cNvPr>
            <p:cNvSpPr/>
            <p:nvPr/>
          </p:nvSpPr>
          <p:spPr bwMode="auto">
            <a:xfrm>
              <a:off x="9992424" y="4198843"/>
              <a:ext cx="171268" cy="112636"/>
            </a:xfrm>
            <a:custGeom>
              <a:avLst/>
              <a:gdLst>
                <a:gd name="T0" fmla="*/ 43 w 47"/>
                <a:gd name="T1" fmla="*/ 15 h 31"/>
                <a:gd name="T2" fmla="*/ 16 w 47"/>
                <a:gd name="T3" fmla="*/ 0 h 31"/>
                <a:gd name="T4" fmla="*/ 4 w 47"/>
                <a:gd name="T5" fmla="*/ 15 h 31"/>
                <a:gd name="T6" fmla="*/ 31 w 47"/>
                <a:gd name="T7" fmla="*/ 31 h 31"/>
                <a:gd name="T8" fmla="*/ 43 w 47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1">
                  <a:moveTo>
                    <a:pt x="43" y="15"/>
                  </a:moveTo>
                  <a:cubicBezTo>
                    <a:pt x="38" y="7"/>
                    <a:pt x="26" y="0"/>
                    <a:pt x="16" y="0"/>
                  </a:cubicBezTo>
                  <a:cubicBezTo>
                    <a:pt x="5" y="0"/>
                    <a:pt x="0" y="7"/>
                    <a:pt x="4" y="15"/>
                  </a:cubicBezTo>
                  <a:cubicBezTo>
                    <a:pt x="9" y="24"/>
                    <a:pt x="21" y="31"/>
                    <a:pt x="31" y="31"/>
                  </a:cubicBezTo>
                  <a:cubicBezTo>
                    <a:pt x="42" y="31"/>
                    <a:pt x="47" y="24"/>
                    <a:pt x="4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8" name="isḻîde">
              <a:extLst>
                <a:ext uri="{FF2B5EF4-FFF2-40B4-BE49-F238E27FC236}">
                  <a16:creationId xmlns:a16="http://schemas.microsoft.com/office/drawing/2014/main" id="{B0731F76-A187-4BDC-BED2-3AE801FCEE09}"/>
                </a:ext>
              </a:extLst>
            </p:cNvPr>
            <p:cNvSpPr/>
            <p:nvPr/>
          </p:nvSpPr>
          <p:spPr bwMode="auto">
            <a:xfrm>
              <a:off x="10163691" y="4198843"/>
              <a:ext cx="171268" cy="112636"/>
            </a:xfrm>
            <a:custGeom>
              <a:avLst/>
              <a:gdLst>
                <a:gd name="T0" fmla="*/ 42 w 47"/>
                <a:gd name="T1" fmla="*/ 15 h 31"/>
                <a:gd name="T2" fmla="*/ 15 w 47"/>
                <a:gd name="T3" fmla="*/ 0 h 31"/>
                <a:gd name="T4" fmla="*/ 4 w 47"/>
                <a:gd name="T5" fmla="*/ 15 h 31"/>
                <a:gd name="T6" fmla="*/ 31 w 47"/>
                <a:gd name="T7" fmla="*/ 31 h 31"/>
                <a:gd name="T8" fmla="*/ 42 w 47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1">
                  <a:moveTo>
                    <a:pt x="42" y="15"/>
                  </a:moveTo>
                  <a:cubicBezTo>
                    <a:pt x="38" y="7"/>
                    <a:pt x="26" y="0"/>
                    <a:pt x="15" y="0"/>
                  </a:cubicBezTo>
                  <a:cubicBezTo>
                    <a:pt x="5" y="0"/>
                    <a:pt x="0" y="7"/>
                    <a:pt x="4" y="15"/>
                  </a:cubicBezTo>
                  <a:cubicBezTo>
                    <a:pt x="8" y="24"/>
                    <a:pt x="20" y="31"/>
                    <a:pt x="31" y="31"/>
                  </a:cubicBezTo>
                  <a:cubicBezTo>
                    <a:pt x="42" y="31"/>
                    <a:pt x="47" y="24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9" name="îS1íḍe">
              <a:extLst>
                <a:ext uri="{FF2B5EF4-FFF2-40B4-BE49-F238E27FC236}">
                  <a16:creationId xmlns:a16="http://schemas.microsoft.com/office/drawing/2014/main" id="{511A7FA3-C529-4D54-ACD2-605BF54F28F4}"/>
                </a:ext>
              </a:extLst>
            </p:cNvPr>
            <p:cNvSpPr/>
            <p:nvPr/>
          </p:nvSpPr>
          <p:spPr bwMode="auto">
            <a:xfrm>
              <a:off x="10330329" y="4198843"/>
              <a:ext cx="175896" cy="112636"/>
            </a:xfrm>
            <a:custGeom>
              <a:avLst/>
              <a:gdLst>
                <a:gd name="T0" fmla="*/ 43 w 48"/>
                <a:gd name="T1" fmla="*/ 15 h 31"/>
                <a:gd name="T2" fmla="*/ 16 w 48"/>
                <a:gd name="T3" fmla="*/ 0 h 31"/>
                <a:gd name="T4" fmla="*/ 5 w 48"/>
                <a:gd name="T5" fmla="*/ 15 h 31"/>
                <a:gd name="T6" fmla="*/ 32 w 48"/>
                <a:gd name="T7" fmla="*/ 31 h 31"/>
                <a:gd name="T8" fmla="*/ 43 w 48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1">
                  <a:moveTo>
                    <a:pt x="43" y="15"/>
                  </a:moveTo>
                  <a:cubicBezTo>
                    <a:pt x="38" y="7"/>
                    <a:pt x="26" y="0"/>
                    <a:pt x="16" y="0"/>
                  </a:cubicBezTo>
                  <a:cubicBezTo>
                    <a:pt x="5" y="0"/>
                    <a:pt x="0" y="7"/>
                    <a:pt x="5" y="15"/>
                  </a:cubicBezTo>
                  <a:cubicBezTo>
                    <a:pt x="9" y="24"/>
                    <a:pt x="21" y="31"/>
                    <a:pt x="32" y="31"/>
                  </a:cubicBezTo>
                  <a:cubicBezTo>
                    <a:pt x="43" y="31"/>
                    <a:pt x="48" y="24"/>
                    <a:pt x="4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0" name="işlíḑe">
              <a:extLst>
                <a:ext uri="{FF2B5EF4-FFF2-40B4-BE49-F238E27FC236}">
                  <a16:creationId xmlns:a16="http://schemas.microsoft.com/office/drawing/2014/main" id="{6DC0E09B-6FF7-4E78-A85E-790FF096AF6C}"/>
                </a:ext>
              </a:extLst>
            </p:cNvPr>
            <p:cNvSpPr/>
            <p:nvPr/>
          </p:nvSpPr>
          <p:spPr bwMode="auto">
            <a:xfrm>
              <a:off x="10503139" y="4198843"/>
              <a:ext cx="171268" cy="112636"/>
            </a:xfrm>
            <a:custGeom>
              <a:avLst/>
              <a:gdLst>
                <a:gd name="T0" fmla="*/ 43 w 47"/>
                <a:gd name="T1" fmla="*/ 15 h 31"/>
                <a:gd name="T2" fmla="*/ 15 w 47"/>
                <a:gd name="T3" fmla="*/ 0 h 31"/>
                <a:gd name="T4" fmla="*/ 4 w 47"/>
                <a:gd name="T5" fmla="*/ 15 h 31"/>
                <a:gd name="T6" fmla="*/ 32 w 47"/>
                <a:gd name="T7" fmla="*/ 31 h 31"/>
                <a:gd name="T8" fmla="*/ 43 w 47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1">
                  <a:moveTo>
                    <a:pt x="43" y="15"/>
                  </a:moveTo>
                  <a:cubicBezTo>
                    <a:pt x="38" y="7"/>
                    <a:pt x="26" y="0"/>
                    <a:pt x="15" y="0"/>
                  </a:cubicBezTo>
                  <a:cubicBezTo>
                    <a:pt x="5" y="0"/>
                    <a:pt x="0" y="7"/>
                    <a:pt x="4" y="15"/>
                  </a:cubicBezTo>
                  <a:cubicBezTo>
                    <a:pt x="9" y="24"/>
                    <a:pt x="21" y="31"/>
                    <a:pt x="32" y="31"/>
                  </a:cubicBezTo>
                  <a:cubicBezTo>
                    <a:pt x="43" y="31"/>
                    <a:pt x="47" y="24"/>
                    <a:pt x="4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1" name="iśľîde">
              <a:extLst>
                <a:ext uri="{FF2B5EF4-FFF2-40B4-BE49-F238E27FC236}">
                  <a16:creationId xmlns:a16="http://schemas.microsoft.com/office/drawing/2014/main" id="{5065A732-A273-4B0E-86CC-CFFF9FF99227}"/>
                </a:ext>
              </a:extLst>
            </p:cNvPr>
            <p:cNvSpPr/>
            <p:nvPr/>
          </p:nvSpPr>
          <p:spPr bwMode="auto">
            <a:xfrm>
              <a:off x="10669777" y="4198843"/>
              <a:ext cx="175896" cy="112636"/>
            </a:xfrm>
            <a:custGeom>
              <a:avLst/>
              <a:gdLst>
                <a:gd name="T0" fmla="*/ 43 w 48"/>
                <a:gd name="T1" fmla="*/ 15 h 31"/>
                <a:gd name="T2" fmla="*/ 15 w 48"/>
                <a:gd name="T3" fmla="*/ 0 h 31"/>
                <a:gd name="T4" fmla="*/ 5 w 48"/>
                <a:gd name="T5" fmla="*/ 15 h 31"/>
                <a:gd name="T6" fmla="*/ 33 w 48"/>
                <a:gd name="T7" fmla="*/ 31 h 31"/>
                <a:gd name="T8" fmla="*/ 43 w 48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1">
                  <a:moveTo>
                    <a:pt x="43" y="15"/>
                  </a:moveTo>
                  <a:cubicBezTo>
                    <a:pt x="38" y="7"/>
                    <a:pt x="26" y="0"/>
                    <a:pt x="15" y="0"/>
                  </a:cubicBezTo>
                  <a:cubicBezTo>
                    <a:pt x="5" y="0"/>
                    <a:pt x="0" y="7"/>
                    <a:pt x="5" y="15"/>
                  </a:cubicBezTo>
                  <a:cubicBezTo>
                    <a:pt x="10" y="24"/>
                    <a:pt x="22" y="31"/>
                    <a:pt x="33" y="31"/>
                  </a:cubicBezTo>
                  <a:cubicBezTo>
                    <a:pt x="44" y="31"/>
                    <a:pt x="48" y="24"/>
                    <a:pt x="43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2" name="ïsļiḍe">
              <a:extLst>
                <a:ext uri="{FF2B5EF4-FFF2-40B4-BE49-F238E27FC236}">
                  <a16:creationId xmlns:a16="http://schemas.microsoft.com/office/drawing/2014/main" id="{3E645684-3057-470D-B1DF-466407958123}"/>
                </a:ext>
              </a:extLst>
            </p:cNvPr>
            <p:cNvSpPr/>
            <p:nvPr/>
          </p:nvSpPr>
          <p:spPr bwMode="auto">
            <a:xfrm>
              <a:off x="9543426" y="4337708"/>
              <a:ext cx="166638" cy="115721"/>
            </a:xfrm>
            <a:custGeom>
              <a:avLst/>
              <a:gdLst>
                <a:gd name="T0" fmla="*/ 42 w 46"/>
                <a:gd name="T1" fmla="*/ 16 h 32"/>
                <a:gd name="T2" fmla="*/ 16 w 46"/>
                <a:gd name="T3" fmla="*/ 0 h 32"/>
                <a:gd name="T4" fmla="*/ 4 w 46"/>
                <a:gd name="T5" fmla="*/ 16 h 32"/>
                <a:gd name="T6" fmla="*/ 30 w 46"/>
                <a:gd name="T7" fmla="*/ 32 h 32"/>
                <a:gd name="T8" fmla="*/ 42 w 46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2">
                  <a:moveTo>
                    <a:pt x="42" y="16"/>
                  </a:moveTo>
                  <a:cubicBezTo>
                    <a:pt x="38" y="7"/>
                    <a:pt x="27" y="0"/>
                    <a:pt x="16" y="0"/>
                  </a:cubicBezTo>
                  <a:cubicBezTo>
                    <a:pt x="6" y="0"/>
                    <a:pt x="0" y="7"/>
                    <a:pt x="4" y="16"/>
                  </a:cubicBezTo>
                  <a:cubicBezTo>
                    <a:pt x="7" y="25"/>
                    <a:pt x="19" y="32"/>
                    <a:pt x="30" y="32"/>
                  </a:cubicBezTo>
                  <a:cubicBezTo>
                    <a:pt x="41" y="32"/>
                    <a:pt x="46" y="25"/>
                    <a:pt x="4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3" name="íSlïḑe">
              <a:extLst>
                <a:ext uri="{FF2B5EF4-FFF2-40B4-BE49-F238E27FC236}">
                  <a16:creationId xmlns:a16="http://schemas.microsoft.com/office/drawing/2014/main" id="{76453065-458C-48B1-845C-73FF6356C401}"/>
                </a:ext>
              </a:extLst>
            </p:cNvPr>
            <p:cNvSpPr/>
            <p:nvPr/>
          </p:nvSpPr>
          <p:spPr bwMode="auto">
            <a:xfrm>
              <a:off x="9714694" y="4337708"/>
              <a:ext cx="171268" cy="115721"/>
            </a:xfrm>
            <a:custGeom>
              <a:avLst/>
              <a:gdLst>
                <a:gd name="T0" fmla="*/ 43 w 47"/>
                <a:gd name="T1" fmla="*/ 16 h 32"/>
                <a:gd name="T2" fmla="*/ 16 w 47"/>
                <a:gd name="T3" fmla="*/ 0 h 32"/>
                <a:gd name="T4" fmla="*/ 4 w 47"/>
                <a:gd name="T5" fmla="*/ 16 h 32"/>
                <a:gd name="T6" fmla="*/ 31 w 47"/>
                <a:gd name="T7" fmla="*/ 32 h 32"/>
                <a:gd name="T8" fmla="*/ 43 w 47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2">
                  <a:moveTo>
                    <a:pt x="43" y="16"/>
                  </a:moveTo>
                  <a:cubicBezTo>
                    <a:pt x="39" y="7"/>
                    <a:pt x="27" y="0"/>
                    <a:pt x="16" y="0"/>
                  </a:cubicBezTo>
                  <a:cubicBezTo>
                    <a:pt x="6" y="0"/>
                    <a:pt x="0" y="7"/>
                    <a:pt x="4" y="16"/>
                  </a:cubicBezTo>
                  <a:cubicBezTo>
                    <a:pt x="8" y="25"/>
                    <a:pt x="20" y="32"/>
                    <a:pt x="31" y="32"/>
                  </a:cubicBezTo>
                  <a:cubicBezTo>
                    <a:pt x="41" y="32"/>
                    <a:pt x="47" y="25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4" name="iš1îḍè">
              <a:extLst>
                <a:ext uri="{FF2B5EF4-FFF2-40B4-BE49-F238E27FC236}">
                  <a16:creationId xmlns:a16="http://schemas.microsoft.com/office/drawing/2014/main" id="{557AD82B-8B2B-44DE-ABBF-E4CB7CA94E55}"/>
                </a:ext>
              </a:extLst>
            </p:cNvPr>
            <p:cNvSpPr/>
            <p:nvPr/>
          </p:nvSpPr>
          <p:spPr bwMode="auto">
            <a:xfrm>
              <a:off x="9885961" y="4337708"/>
              <a:ext cx="174353" cy="115721"/>
            </a:xfrm>
            <a:custGeom>
              <a:avLst/>
              <a:gdLst>
                <a:gd name="T0" fmla="*/ 43 w 48"/>
                <a:gd name="T1" fmla="*/ 16 h 32"/>
                <a:gd name="T2" fmla="*/ 16 w 48"/>
                <a:gd name="T3" fmla="*/ 0 h 32"/>
                <a:gd name="T4" fmla="*/ 5 w 48"/>
                <a:gd name="T5" fmla="*/ 16 h 32"/>
                <a:gd name="T6" fmla="*/ 31 w 48"/>
                <a:gd name="T7" fmla="*/ 32 h 32"/>
                <a:gd name="T8" fmla="*/ 43 w 48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43" y="16"/>
                  </a:moveTo>
                  <a:cubicBezTo>
                    <a:pt x="39" y="7"/>
                    <a:pt x="27" y="0"/>
                    <a:pt x="16" y="0"/>
                  </a:cubicBezTo>
                  <a:cubicBezTo>
                    <a:pt x="6" y="0"/>
                    <a:pt x="0" y="7"/>
                    <a:pt x="5" y="16"/>
                  </a:cubicBezTo>
                  <a:cubicBezTo>
                    <a:pt x="9" y="25"/>
                    <a:pt x="21" y="32"/>
                    <a:pt x="31" y="32"/>
                  </a:cubicBezTo>
                  <a:cubicBezTo>
                    <a:pt x="42" y="32"/>
                    <a:pt x="48" y="25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5" name="ïSliďé">
              <a:extLst>
                <a:ext uri="{FF2B5EF4-FFF2-40B4-BE49-F238E27FC236}">
                  <a16:creationId xmlns:a16="http://schemas.microsoft.com/office/drawing/2014/main" id="{DE5C432F-7A7A-4F12-A995-F20844F0462D}"/>
                </a:ext>
              </a:extLst>
            </p:cNvPr>
            <p:cNvSpPr/>
            <p:nvPr/>
          </p:nvSpPr>
          <p:spPr bwMode="auto">
            <a:xfrm>
              <a:off x="10060314" y="4337708"/>
              <a:ext cx="172810" cy="115721"/>
            </a:xfrm>
            <a:custGeom>
              <a:avLst/>
              <a:gdLst>
                <a:gd name="T0" fmla="*/ 43 w 47"/>
                <a:gd name="T1" fmla="*/ 16 h 32"/>
                <a:gd name="T2" fmla="*/ 16 w 47"/>
                <a:gd name="T3" fmla="*/ 0 h 32"/>
                <a:gd name="T4" fmla="*/ 4 w 47"/>
                <a:gd name="T5" fmla="*/ 16 h 32"/>
                <a:gd name="T6" fmla="*/ 31 w 47"/>
                <a:gd name="T7" fmla="*/ 32 h 32"/>
                <a:gd name="T8" fmla="*/ 43 w 47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2">
                  <a:moveTo>
                    <a:pt x="43" y="16"/>
                  </a:moveTo>
                  <a:cubicBezTo>
                    <a:pt x="38" y="7"/>
                    <a:pt x="26" y="0"/>
                    <a:pt x="16" y="0"/>
                  </a:cubicBezTo>
                  <a:cubicBezTo>
                    <a:pt x="5" y="0"/>
                    <a:pt x="0" y="7"/>
                    <a:pt x="4" y="16"/>
                  </a:cubicBezTo>
                  <a:cubicBezTo>
                    <a:pt x="8" y="25"/>
                    <a:pt x="20" y="32"/>
                    <a:pt x="31" y="32"/>
                  </a:cubicBezTo>
                  <a:cubicBezTo>
                    <a:pt x="42" y="32"/>
                    <a:pt x="47" y="25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6" name="iṡḷidè">
              <a:extLst>
                <a:ext uri="{FF2B5EF4-FFF2-40B4-BE49-F238E27FC236}">
                  <a16:creationId xmlns:a16="http://schemas.microsoft.com/office/drawing/2014/main" id="{811936A2-F5F9-40B8-86A4-C3DABDD275A1}"/>
                </a:ext>
              </a:extLst>
            </p:cNvPr>
            <p:cNvSpPr/>
            <p:nvPr/>
          </p:nvSpPr>
          <p:spPr bwMode="auto">
            <a:xfrm>
              <a:off x="10233124" y="4337708"/>
              <a:ext cx="174353" cy="115721"/>
            </a:xfrm>
            <a:custGeom>
              <a:avLst/>
              <a:gdLst>
                <a:gd name="T0" fmla="*/ 43 w 48"/>
                <a:gd name="T1" fmla="*/ 16 h 32"/>
                <a:gd name="T2" fmla="*/ 16 w 48"/>
                <a:gd name="T3" fmla="*/ 0 h 32"/>
                <a:gd name="T4" fmla="*/ 4 w 48"/>
                <a:gd name="T5" fmla="*/ 16 h 32"/>
                <a:gd name="T6" fmla="*/ 32 w 48"/>
                <a:gd name="T7" fmla="*/ 32 h 32"/>
                <a:gd name="T8" fmla="*/ 43 w 48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43" y="16"/>
                  </a:moveTo>
                  <a:cubicBezTo>
                    <a:pt x="39" y="7"/>
                    <a:pt x="26" y="0"/>
                    <a:pt x="16" y="0"/>
                  </a:cubicBezTo>
                  <a:cubicBezTo>
                    <a:pt x="5" y="0"/>
                    <a:pt x="0" y="7"/>
                    <a:pt x="4" y="16"/>
                  </a:cubicBezTo>
                  <a:cubicBezTo>
                    <a:pt x="9" y="25"/>
                    <a:pt x="21" y="32"/>
                    <a:pt x="32" y="32"/>
                  </a:cubicBezTo>
                  <a:cubicBezTo>
                    <a:pt x="43" y="32"/>
                    <a:pt x="48" y="25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7" name="îṣ1ïḓe">
              <a:extLst>
                <a:ext uri="{FF2B5EF4-FFF2-40B4-BE49-F238E27FC236}">
                  <a16:creationId xmlns:a16="http://schemas.microsoft.com/office/drawing/2014/main" id="{3405E4C1-0C0E-4D7B-A7EC-B5AA5D2B6120}"/>
                </a:ext>
              </a:extLst>
            </p:cNvPr>
            <p:cNvSpPr/>
            <p:nvPr/>
          </p:nvSpPr>
          <p:spPr bwMode="auto">
            <a:xfrm>
              <a:off x="10404391" y="4337708"/>
              <a:ext cx="174353" cy="115721"/>
            </a:xfrm>
            <a:custGeom>
              <a:avLst/>
              <a:gdLst>
                <a:gd name="T0" fmla="*/ 44 w 48"/>
                <a:gd name="T1" fmla="*/ 16 h 32"/>
                <a:gd name="T2" fmla="*/ 16 w 48"/>
                <a:gd name="T3" fmla="*/ 0 h 32"/>
                <a:gd name="T4" fmla="*/ 5 w 48"/>
                <a:gd name="T5" fmla="*/ 16 h 32"/>
                <a:gd name="T6" fmla="*/ 33 w 48"/>
                <a:gd name="T7" fmla="*/ 32 h 32"/>
                <a:gd name="T8" fmla="*/ 44 w 48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44" y="16"/>
                  </a:moveTo>
                  <a:cubicBezTo>
                    <a:pt x="39" y="7"/>
                    <a:pt x="26" y="0"/>
                    <a:pt x="16" y="0"/>
                  </a:cubicBezTo>
                  <a:cubicBezTo>
                    <a:pt x="5" y="0"/>
                    <a:pt x="0" y="7"/>
                    <a:pt x="5" y="16"/>
                  </a:cubicBezTo>
                  <a:cubicBezTo>
                    <a:pt x="10" y="25"/>
                    <a:pt x="22" y="32"/>
                    <a:pt x="33" y="32"/>
                  </a:cubicBezTo>
                  <a:cubicBezTo>
                    <a:pt x="44" y="32"/>
                    <a:pt x="48" y="25"/>
                    <a:pt x="4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8" name="îśļïdè">
              <a:extLst>
                <a:ext uri="{FF2B5EF4-FFF2-40B4-BE49-F238E27FC236}">
                  <a16:creationId xmlns:a16="http://schemas.microsoft.com/office/drawing/2014/main" id="{82FB4090-5B72-44DE-887B-97BD90AA2049}"/>
                </a:ext>
              </a:extLst>
            </p:cNvPr>
            <p:cNvSpPr/>
            <p:nvPr/>
          </p:nvSpPr>
          <p:spPr bwMode="auto">
            <a:xfrm>
              <a:off x="10578744" y="4337708"/>
              <a:ext cx="175896" cy="115721"/>
            </a:xfrm>
            <a:custGeom>
              <a:avLst/>
              <a:gdLst>
                <a:gd name="T0" fmla="*/ 43 w 48"/>
                <a:gd name="T1" fmla="*/ 16 h 32"/>
                <a:gd name="T2" fmla="*/ 15 w 48"/>
                <a:gd name="T3" fmla="*/ 0 h 32"/>
                <a:gd name="T4" fmla="*/ 4 w 48"/>
                <a:gd name="T5" fmla="*/ 16 h 32"/>
                <a:gd name="T6" fmla="*/ 33 w 48"/>
                <a:gd name="T7" fmla="*/ 32 h 32"/>
                <a:gd name="T8" fmla="*/ 43 w 48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2">
                  <a:moveTo>
                    <a:pt x="43" y="16"/>
                  </a:moveTo>
                  <a:cubicBezTo>
                    <a:pt x="38" y="7"/>
                    <a:pt x="26" y="0"/>
                    <a:pt x="15" y="0"/>
                  </a:cubicBezTo>
                  <a:cubicBezTo>
                    <a:pt x="4" y="0"/>
                    <a:pt x="0" y="7"/>
                    <a:pt x="4" y="16"/>
                  </a:cubicBezTo>
                  <a:cubicBezTo>
                    <a:pt x="9" y="25"/>
                    <a:pt x="22" y="32"/>
                    <a:pt x="33" y="32"/>
                  </a:cubicBezTo>
                  <a:cubicBezTo>
                    <a:pt x="43" y="32"/>
                    <a:pt x="48" y="25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9" name="i$ľiḋé">
              <a:extLst>
                <a:ext uri="{FF2B5EF4-FFF2-40B4-BE49-F238E27FC236}">
                  <a16:creationId xmlns:a16="http://schemas.microsoft.com/office/drawing/2014/main" id="{7E254AAA-01C7-4035-8906-8BBEBEDF7A7C}"/>
                </a:ext>
              </a:extLst>
            </p:cNvPr>
            <p:cNvSpPr/>
            <p:nvPr/>
          </p:nvSpPr>
          <p:spPr bwMode="auto">
            <a:xfrm>
              <a:off x="10750011" y="4337708"/>
              <a:ext cx="178982" cy="115721"/>
            </a:xfrm>
            <a:custGeom>
              <a:avLst/>
              <a:gdLst>
                <a:gd name="T0" fmla="*/ 43 w 49"/>
                <a:gd name="T1" fmla="*/ 16 h 32"/>
                <a:gd name="T2" fmla="*/ 15 w 49"/>
                <a:gd name="T3" fmla="*/ 0 h 32"/>
                <a:gd name="T4" fmla="*/ 5 w 49"/>
                <a:gd name="T5" fmla="*/ 16 h 32"/>
                <a:gd name="T6" fmla="*/ 33 w 49"/>
                <a:gd name="T7" fmla="*/ 32 h 32"/>
                <a:gd name="T8" fmla="*/ 43 w 49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2">
                  <a:moveTo>
                    <a:pt x="43" y="16"/>
                  </a:moveTo>
                  <a:cubicBezTo>
                    <a:pt x="38" y="7"/>
                    <a:pt x="26" y="0"/>
                    <a:pt x="15" y="0"/>
                  </a:cubicBezTo>
                  <a:cubicBezTo>
                    <a:pt x="4" y="0"/>
                    <a:pt x="0" y="7"/>
                    <a:pt x="5" y="16"/>
                  </a:cubicBezTo>
                  <a:cubicBezTo>
                    <a:pt x="10" y="25"/>
                    <a:pt x="22" y="32"/>
                    <a:pt x="33" y="32"/>
                  </a:cubicBezTo>
                  <a:cubicBezTo>
                    <a:pt x="44" y="32"/>
                    <a:pt x="49" y="25"/>
                    <a:pt x="4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0" name="iṩḻiḑê">
              <a:extLst>
                <a:ext uri="{FF2B5EF4-FFF2-40B4-BE49-F238E27FC236}">
                  <a16:creationId xmlns:a16="http://schemas.microsoft.com/office/drawing/2014/main" id="{F6280C68-6D7B-463F-ACB1-17F0021FC427}"/>
                </a:ext>
              </a:extLst>
            </p:cNvPr>
            <p:cNvSpPr/>
            <p:nvPr/>
          </p:nvSpPr>
          <p:spPr bwMode="auto">
            <a:xfrm>
              <a:off x="10922821" y="4337708"/>
              <a:ext cx="177439" cy="115721"/>
            </a:xfrm>
            <a:custGeom>
              <a:avLst/>
              <a:gdLst>
                <a:gd name="T0" fmla="*/ 44 w 49"/>
                <a:gd name="T1" fmla="*/ 16 h 32"/>
                <a:gd name="T2" fmla="*/ 15 w 49"/>
                <a:gd name="T3" fmla="*/ 0 h 32"/>
                <a:gd name="T4" fmla="*/ 5 w 49"/>
                <a:gd name="T5" fmla="*/ 16 h 32"/>
                <a:gd name="T6" fmla="*/ 34 w 49"/>
                <a:gd name="T7" fmla="*/ 32 h 32"/>
                <a:gd name="T8" fmla="*/ 44 w 49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2">
                  <a:moveTo>
                    <a:pt x="44" y="16"/>
                  </a:moveTo>
                  <a:cubicBezTo>
                    <a:pt x="39" y="7"/>
                    <a:pt x="26" y="0"/>
                    <a:pt x="15" y="0"/>
                  </a:cubicBezTo>
                  <a:cubicBezTo>
                    <a:pt x="5" y="0"/>
                    <a:pt x="0" y="7"/>
                    <a:pt x="5" y="16"/>
                  </a:cubicBezTo>
                  <a:cubicBezTo>
                    <a:pt x="10" y="25"/>
                    <a:pt x="23" y="32"/>
                    <a:pt x="34" y="32"/>
                  </a:cubicBezTo>
                  <a:cubicBezTo>
                    <a:pt x="45" y="32"/>
                    <a:pt x="49" y="25"/>
                    <a:pt x="44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1" name="ïṧlïḋe">
              <a:extLst>
                <a:ext uri="{FF2B5EF4-FFF2-40B4-BE49-F238E27FC236}">
                  <a16:creationId xmlns:a16="http://schemas.microsoft.com/office/drawing/2014/main" id="{7E053BA7-7663-40E6-A1D4-DAF0F5CAA3A3}"/>
                </a:ext>
              </a:extLst>
            </p:cNvPr>
            <p:cNvSpPr/>
            <p:nvPr/>
          </p:nvSpPr>
          <p:spPr bwMode="auto">
            <a:xfrm>
              <a:off x="9779498" y="4479659"/>
              <a:ext cx="172810" cy="123436"/>
            </a:xfrm>
            <a:custGeom>
              <a:avLst/>
              <a:gdLst>
                <a:gd name="T0" fmla="*/ 43 w 47"/>
                <a:gd name="T1" fmla="*/ 17 h 34"/>
                <a:gd name="T2" fmla="*/ 16 w 47"/>
                <a:gd name="T3" fmla="*/ 0 h 34"/>
                <a:gd name="T4" fmla="*/ 4 w 47"/>
                <a:gd name="T5" fmla="*/ 17 h 34"/>
                <a:gd name="T6" fmla="*/ 31 w 47"/>
                <a:gd name="T7" fmla="*/ 34 h 34"/>
                <a:gd name="T8" fmla="*/ 43 w 47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4">
                  <a:moveTo>
                    <a:pt x="43" y="17"/>
                  </a:moveTo>
                  <a:cubicBezTo>
                    <a:pt x="39" y="8"/>
                    <a:pt x="27" y="0"/>
                    <a:pt x="16" y="0"/>
                  </a:cubicBezTo>
                  <a:cubicBezTo>
                    <a:pt x="5" y="0"/>
                    <a:pt x="0" y="8"/>
                    <a:pt x="4" y="17"/>
                  </a:cubicBezTo>
                  <a:cubicBezTo>
                    <a:pt x="8" y="26"/>
                    <a:pt x="20" y="34"/>
                    <a:pt x="31" y="34"/>
                  </a:cubicBezTo>
                  <a:cubicBezTo>
                    <a:pt x="42" y="34"/>
                    <a:pt x="47" y="26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2" name="í$ḻïḋê">
              <a:extLst>
                <a:ext uri="{FF2B5EF4-FFF2-40B4-BE49-F238E27FC236}">
                  <a16:creationId xmlns:a16="http://schemas.microsoft.com/office/drawing/2014/main" id="{FFEBFD98-FE69-41F6-9435-054533816975}"/>
                </a:ext>
              </a:extLst>
            </p:cNvPr>
            <p:cNvSpPr/>
            <p:nvPr/>
          </p:nvSpPr>
          <p:spPr bwMode="auto">
            <a:xfrm>
              <a:off x="9955394" y="4479659"/>
              <a:ext cx="174353" cy="123436"/>
            </a:xfrm>
            <a:custGeom>
              <a:avLst/>
              <a:gdLst>
                <a:gd name="T0" fmla="*/ 43 w 48"/>
                <a:gd name="T1" fmla="*/ 17 h 34"/>
                <a:gd name="T2" fmla="*/ 16 w 48"/>
                <a:gd name="T3" fmla="*/ 0 h 34"/>
                <a:gd name="T4" fmla="*/ 4 w 48"/>
                <a:gd name="T5" fmla="*/ 17 h 34"/>
                <a:gd name="T6" fmla="*/ 31 w 48"/>
                <a:gd name="T7" fmla="*/ 34 h 34"/>
                <a:gd name="T8" fmla="*/ 43 w 48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4">
                  <a:moveTo>
                    <a:pt x="43" y="17"/>
                  </a:moveTo>
                  <a:cubicBezTo>
                    <a:pt x="39" y="8"/>
                    <a:pt x="27" y="0"/>
                    <a:pt x="16" y="0"/>
                  </a:cubicBezTo>
                  <a:cubicBezTo>
                    <a:pt x="5" y="0"/>
                    <a:pt x="0" y="8"/>
                    <a:pt x="4" y="17"/>
                  </a:cubicBezTo>
                  <a:cubicBezTo>
                    <a:pt x="8" y="26"/>
                    <a:pt x="21" y="34"/>
                    <a:pt x="31" y="34"/>
                  </a:cubicBezTo>
                  <a:cubicBezTo>
                    <a:pt x="42" y="34"/>
                    <a:pt x="48" y="26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3" name="ïś1ide">
              <a:extLst>
                <a:ext uri="{FF2B5EF4-FFF2-40B4-BE49-F238E27FC236}">
                  <a16:creationId xmlns:a16="http://schemas.microsoft.com/office/drawing/2014/main" id="{90589D32-F728-4325-BF91-9E42F72994BD}"/>
                </a:ext>
              </a:extLst>
            </p:cNvPr>
            <p:cNvSpPr/>
            <p:nvPr/>
          </p:nvSpPr>
          <p:spPr bwMode="auto">
            <a:xfrm>
              <a:off x="10129746" y="4479659"/>
              <a:ext cx="175896" cy="123436"/>
            </a:xfrm>
            <a:custGeom>
              <a:avLst/>
              <a:gdLst>
                <a:gd name="T0" fmla="*/ 44 w 48"/>
                <a:gd name="T1" fmla="*/ 17 h 34"/>
                <a:gd name="T2" fmla="*/ 16 w 48"/>
                <a:gd name="T3" fmla="*/ 0 h 34"/>
                <a:gd name="T4" fmla="*/ 4 w 48"/>
                <a:gd name="T5" fmla="*/ 17 h 34"/>
                <a:gd name="T6" fmla="*/ 32 w 48"/>
                <a:gd name="T7" fmla="*/ 34 h 34"/>
                <a:gd name="T8" fmla="*/ 44 w 48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4">
                  <a:moveTo>
                    <a:pt x="44" y="17"/>
                  </a:moveTo>
                  <a:cubicBezTo>
                    <a:pt x="39" y="8"/>
                    <a:pt x="27" y="0"/>
                    <a:pt x="16" y="0"/>
                  </a:cubicBezTo>
                  <a:cubicBezTo>
                    <a:pt x="5" y="0"/>
                    <a:pt x="0" y="8"/>
                    <a:pt x="4" y="17"/>
                  </a:cubicBezTo>
                  <a:cubicBezTo>
                    <a:pt x="9" y="26"/>
                    <a:pt x="21" y="34"/>
                    <a:pt x="32" y="34"/>
                  </a:cubicBezTo>
                  <a:cubicBezTo>
                    <a:pt x="43" y="34"/>
                    <a:pt x="48" y="26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4" name="îş1ïdé">
              <a:extLst>
                <a:ext uri="{FF2B5EF4-FFF2-40B4-BE49-F238E27FC236}">
                  <a16:creationId xmlns:a16="http://schemas.microsoft.com/office/drawing/2014/main" id="{60B3218B-BF55-4F9A-BC06-2951718B2A1F}"/>
                </a:ext>
              </a:extLst>
            </p:cNvPr>
            <p:cNvSpPr/>
            <p:nvPr/>
          </p:nvSpPr>
          <p:spPr bwMode="auto">
            <a:xfrm>
              <a:off x="10305642" y="4479659"/>
              <a:ext cx="178982" cy="123436"/>
            </a:xfrm>
            <a:custGeom>
              <a:avLst/>
              <a:gdLst>
                <a:gd name="T0" fmla="*/ 44 w 49"/>
                <a:gd name="T1" fmla="*/ 17 h 34"/>
                <a:gd name="T2" fmla="*/ 16 w 49"/>
                <a:gd name="T3" fmla="*/ 0 h 34"/>
                <a:gd name="T4" fmla="*/ 4 w 49"/>
                <a:gd name="T5" fmla="*/ 17 h 34"/>
                <a:gd name="T6" fmla="*/ 33 w 49"/>
                <a:gd name="T7" fmla="*/ 34 h 34"/>
                <a:gd name="T8" fmla="*/ 44 w 49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4">
                  <a:moveTo>
                    <a:pt x="44" y="17"/>
                  </a:moveTo>
                  <a:cubicBezTo>
                    <a:pt x="39" y="8"/>
                    <a:pt x="26" y="0"/>
                    <a:pt x="16" y="0"/>
                  </a:cubicBezTo>
                  <a:cubicBezTo>
                    <a:pt x="5" y="0"/>
                    <a:pt x="0" y="8"/>
                    <a:pt x="4" y="17"/>
                  </a:cubicBezTo>
                  <a:cubicBezTo>
                    <a:pt x="9" y="26"/>
                    <a:pt x="22" y="34"/>
                    <a:pt x="33" y="34"/>
                  </a:cubicBezTo>
                  <a:cubicBezTo>
                    <a:pt x="44" y="34"/>
                    <a:pt x="49" y="26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5" name="iš1ïďé">
              <a:extLst>
                <a:ext uri="{FF2B5EF4-FFF2-40B4-BE49-F238E27FC236}">
                  <a16:creationId xmlns:a16="http://schemas.microsoft.com/office/drawing/2014/main" id="{8922984C-8DD9-4DEC-B2CB-3910486680A8}"/>
                </a:ext>
              </a:extLst>
            </p:cNvPr>
            <p:cNvSpPr/>
            <p:nvPr/>
          </p:nvSpPr>
          <p:spPr bwMode="auto">
            <a:xfrm>
              <a:off x="10479995" y="4479659"/>
              <a:ext cx="178982" cy="123436"/>
            </a:xfrm>
            <a:custGeom>
              <a:avLst/>
              <a:gdLst>
                <a:gd name="T0" fmla="*/ 44 w 49"/>
                <a:gd name="T1" fmla="*/ 17 h 34"/>
                <a:gd name="T2" fmla="*/ 16 w 49"/>
                <a:gd name="T3" fmla="*/ 0 h 34"/>
                <a:gd name="T4" fmla="*/ 5 w 49"/>
                <a:gd name="T5" fmla="*/ 17 h 34"/>
                <a:gd name="T6" fmla="*/ 33 w 49"/>
                <a:gd name="T7" fmla="*/ 34 h 34"/>
                <a:gd name="T8" fmla="*/ 44 w 49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4">
                  <a:moveTo>
                    <a:pt x="44" y="17"/>
                  </a:moveTo>
                  <a:cubicBezTo>
                    <a:pt x="39" y="8"/>
                    <a:pt x="26" y="0"/>
                    <a:pt x="16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9" y="26"/>
                    <a:pt x="22" y="34"/>
                    <a:pt x="33" y="34"/>
                  </a:cubicBezTo>
                  <a:cubicBezTo>
                    <a:pt x="44" y="34"/>
                    <a:pt x="49" y="26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6" name="íṥḻide">
              <a:extLst>
                <a:ext uri="{FF2B5EF4-FFF2-40B4-BE49-F238E27FC236}">
                  <a16:creationId xmlns:a16="http://schemas.microsoft.com/office/drawing/2014/main" id="{43A91346-4072-4883-9699-5AB8F88E7240}"/>
                </a:ext>
              </a:extLst>
            </p:cNvPr>
            <p:cNvSpPr/>
            <p:nvPr/>
          </p:nvSpPr>
          <p:spPr bwMode="auto">
            <a:xfrm>
              <a:off x="10655891" y="4479659"/>
              <a:ext cx="178982" cy="123436"/>
            </a:xfrm>
            <a:custGeom>
              <a:avLst/>
              <a:gdLst>
                <a:gd name="T0" fmla="*/ 44 w 49"/>
                <a:gd name="T1" fmla="*/ 17 h 34"/>
                <a:gd name="T2" fmla="*/ 15 w 49"/>
                <a:gd name="T3" fmla="*/ 0 h 34"/>
                <a:gd name="T4" fmla="*/ 5 w 49"/>
                <a:gd name="T5" fmla="*/ 17 h 34"/>
                <a:gd name="T6" fmla="*/ 34 w 49"/>
                <a:gd name="T7" fmla="*/ 34 h 34"/>
                <a:gd name="T8" fmla="*/ 44 w 49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4">
                  <a:moveTo>
                    <a:pt x="44" y="17"/>
                  </a:moveTo>
                  <a:cubicBezTo>
                    <a:pt x="39" y="8"/>
                    <a:pt x="26" y="0"/>
                    <a:pt x="15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10" y="26"/>
                    <a:pt x="23" y="34"/>
                    <a:pt x="34" y="34"/>
                  </a:cubicBezTo>
                  <a:cubicBezTo>
                    <a:pt x="45" y="34"/>
                    <a:pt x="49" y="26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7" name="ïŝ1îḍê">
              <a:extLst>
                <a:ext uri="{FF2B5EF4-FFF2-40B4-BE49-F238E27FC236}">
                  <a16:creationId xmlns:a16="http://schemas.microsoft.com/office/drawing/2014/main" id="{FB169BEC-6744-4C43-91DF-149B28EE5A66}"/>
                </a:ext>
              </a:extLst>
            </p:cNvPr>
            <p:cNvSpPr/>
            <p:nvPr/>
          </p:nvSpPr>
          <p:spPr bwMode="auto">
            <a:xfrm>
              <a:off x="10830244" y="4479659"/>
              <a:ext cx="183611" cy="123436"/>
            </a:xfrm>
            <a:custGeom>
              <a:avLst/>
              <a:gdLst>
                <a:gd name="T0" fmla="*/ 44 w 50"/>
                <a:gd name="T1" fmla="*/ 17 h 34"/>
                <a:gd name="T2" fmla="*/ 15 w 50"/>
                <a:gd name="T3" fmla="*/ 0 h 34"/>
                <a:gd name="T4" fmla="*/ 5 w 50"/>
                <a:gd name="T5" fmla="*/ 17 h 34"/>
                <a:gd name="T6" fmla="*/ 34 w 50"/>
                <a:gd name="T7" fmla="*/ 34 h 34"/>
                <a:gd name="T8" fmla="*/ 44 w 50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4">
                  <a:moveTo>
                    <a:pt x="44" y="17"/>
                  </a:moveTo>
                  <a:cubicBezTo>
                    <a:pt x="39" y="8"/>
                    <a:pt x="26" y="0"/>
                    <a:pt x="15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10" y="26"/>
                    <a:pt x="23" y="34"/>
                    <a:pt x="34" y="34"/>
                  </a:cubicBezTo>
                  <a:cubicBezTo>
                    <a:pt x="45" y="34"/>
                    <a:pt x="50" y="26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8" name="ísḻíḋê">
              <a:extLst>
                <a:ext uri="{FF2B5EF4-FFF2-40B4-BE49-F238E27FC236}">
                  <a16:creationId xmlns:a16="http://schemas.microsoft.com/office/drawing/2014/main" id="{7044BEFF-1419-4FDE-8E9B-7CAD2C198351}"/>
                </a:ext>
              </a:extLst>
            </p:cNvPr>
            <p:cNvSpPr/>
            <p:nvPr/>
          </p:nvSpPr>
          <p:spPr bwMode="auto">
            <a:xfrm>
              <a:off x="11006140" y="4479659"/>
              <a:ext cx="182068" cy="123436"/>
            </a:xfrm>
            <a:custGeom>
              <a:avLst/>
              <a:gdLst>
                <a:gd name="T0" fmla="*/ 45 w 50"/>
                <a:gd name="T1" fmla="*/ 17 h 34"/>
                <a:gd name="T2" fmla="*/ 15 w 50"/>
                <a:gd name="T3" fmla="*/ 0 h 34"/>
                <a:gd name="T4" fmla="*/ 5 w 50"/>
                <a:gd name="T5" fmla="*/ 17 h 34"/>
                <a:gd name="T6" fmla="*/ 35 w 50"/>
                <a:gd name="T7" fmla="*/ 34 h 34"/>
                <a:gd name="T8" fmla="*/ 45 w 50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4">
                  <a:moveTo>
                    <a:pt x="45" y="17"/>
                  </a:moveTo>
                  <a:cubicBezTo>
                    <a:pt x="39" y="8"/>
                    <a:pt x="26" y="0"/>
                    <a:pt x="15" y="0"/>
                  </a:cubicBezTo>
                  <a:cubicBezTo>
                    <a:pt x="4" y="0"/>
                    <a:pt x="0" y="8"/>
                    <a:pt x="5" y="17"/>
                  </a:cubicBezTo>
                  <a:cubicBezTo>
                    <a:pt x="11" y="26"/>
                    <a:pt x="24" y="34"/>
                    <a:pt x="35" y="34"/>
                  </a:cubicBezTo>
                  <a:cubicBezTo>
                    <a:pt x="46" y="34"/>
                    <a:pt x="50" y="26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9" name="î$ľïḑé">
              <a:extLst>
                <a:ext uri="{FF2B5EF4-FFF2-40B4-BE49-F238E27FC236}">
                  <a16:creationId xmlns:a16="http://schemas.microsoft.com/office/drawing/2014/main" id="{2849260A-A178-4AD8-B5FE-1EACF3DDCB67}"/>
                </a:ext>
              </a:extLst>
            </p:cNvPr>
            <p:cNvSpPr/>
            <p:nvPr/>
          </p:nvSpPr>
          <p:spPr bwMode="auto">
            <a:xfrm>
              <a:off x="11180493" y="4479659"/>
              <a:ext cx="186697" cy="123436"/>
            </a:xfrm>
            <a:custGeom>
              <a:avLst/>
              <a:gdLst>
                <a:gd name="T0" fmla="*/ 45 w 51"/>
                <a:gd name="T1" fmla="*/ 17 h 34"/>
                <a:gd name="T2" fmla="*/ 15 w 51"/>
                <a:gd name="T3" fmla="*/ 0 h 34"/>
                <a:gd name="T4" fmla="*/ 6 w 51"/>
                <a:gd name="T5" fmla="*/ 17 h 34"/>
                <a:gd name="T6" fmla="*/ 35 w 51"/>
                <a:gd name="T7" fmla="*/ 34 h 34"/>
                <a:gd name="T8" fmla="*/ 45 w 51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4">
                  <a:moveTo>
                    <a:pt x="45" y="17"/>
                  </a:moveTo>
                  <a:cubicBezTo>
                    <a:pt x="39" y="8"/>
                    <a:pt x="26" y="0"/>
                    <a:pt x="15" y="0"/>
                  </a:cubicBezTo>
                  <a:cubicBezTo>
                    <a:pt x="4" y="0"/>
                    <a:pt x="0" y="8"/>
                    <a:pt x="6" y="17"/>
                  </a:cubicBezTo>
                  <a:cubicBezTo>
                    <a:pt x="11" y="26"/>
                    <a:pt x="24" y="34"/>
                    <a:pt x="35" y="34"/>
                  </a:cubicBezTo>
                  <a:cubicBezTo>
                    <a:pt x="46" y="34"/>
                    <a:pt x="51" y="26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0" name="ïšḷíḓè">
              <a:extLst>
                <a:ext uri="{FF2B5EF4-FFF2-40B4-BE49-F238E27FC236}">
                  <a16:creationId xmlns:a16="http://schemas.microsoft.com/office/drawing/2014/main" id="{D76B1A1F-ACAC-4797-91AC-4E4A95D4EFFA}"/>
                </a:ext>
              </a:extLst>
            </p:cNvPr>
            <p:cNvSpPr/>
            <p:nvPr/>
          </p:nvSpPr>
          <p:spPr bwMode="auto">
            <a:xfrm>
              <a:off x="9845844" y="4629324"/>
              <a:ext cx="174353" cy="128065"/>
            </a:xfrm>
            <a:custGeom>
              <a:avLst/>
              <a:gdLst>
                <a:gd name="T0" fmla="*/ 44 w 48"/>
                <a:gd name="T1" fmla="*/ 17 h 35"/>
                <a:gd name="T2" fmla="*/ 16 w 48"/>
                <a:gd name="T3" fmla="*/ 0 h 35"/>
                <a:gd name="T4" fmla="*/ 4 w 48"/>
                <a:gd name="T5" fmla="*/ 17 h 35"/>
                <a:gd name="T6" fmla="*/ 32 w 48"/>
                <a:gd name="T7" fmla="*/ 35 h 35"/>
                <a:gd name="T8" fmla="*/ 44 w 48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5">
                  <a:moveTo>
                    <a:pt x="44" y="17"/>
                  </a:moveTo>
                  <a:cubicBezTo>
                    <a:pt x="40" y="8"/>
                    <a:pt x="27" y="0"/>
                    <a:pt x="16" y="0"/>
                  </a:cubicBezTo>
                  <a:cubicBezTo>
                    <a:pt x="5" y="0"/>
                    <a:pt x="0" y="8"/>
                    <a:pt x="4" y="17"/>
                  </a:cubicBezTo>
                  <a:cubicBezTo>
                    <a:pt x="8" y="27"/>
                    <a:pt x="21" y="35"/>
                    <a:pt x="32" y="35"/>
                  </a:cubicBezTo>
                  <a:cubicBezTo>
                    <a:pt x="43" y="35"/>
                    <a:pt x="48" y="27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1" name="ïṩľíḑé">
              <a:extLst>
                <a:ext uri="{FF2B5EF4-FFF2-40B4-BE49-F238E27FC236}">
                  <a16:creationId xmlns:a16="http://schemas.microsoft.com/office/drawing/2014/main" id="{F62AE23F-3385-4810-882D-A960FA74BFD8}"/>
                </a:ext>
              </a:extLst>
            </p:cNvPr>
            <p:cNvSpPr/>
            <p:nvPr/>
          </p:nvSpPr>
          <p:spPr bwMode="auto">
            <a:xfrm>
              <a:off x="10024826" y="4629324"/>
              <a:ext cx="178982" cy="128065"/>
            </a:xfrm>
            <a:custGeom>
              <a:avLst/>
              <a:gdLst>
                <a:gd name="T0" fmla="*/ 44 w 49"/>
                <a:gd name="T1" fmla="*/ 17 h 35"/>
                <a:gd name="T2" fmla="*/ 16 w 49"/>
                <a:gd name="T3" fmla="*/ 0 h 35"/>
                <a:gd name="T4" fmla="*/ 4 w 49"/>
                <a:gd name="T5" fmla="*/ 17 h 35"/>
                <a:gd name="T6" fmla="*/ 32 w 49"/>
                <a:gd name="T7" fmla="*/ 35 h 35"/>
                <a:gd name="T8" fmla="*/ 44 w 49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5">
                  <a:moveTo>
                    <a:pt x="44" y="17"/>
                  </a:moveTo>
                  <a:cubicBezTo>
                    <a:pt x="39" y="8"/>
                    <a:pt x="27" y="0"/>
                    <a:pt x="16" y="0"/>
                  </a:cubicBezTo>
                  <a:cubicBezTo>
                    <a:pt x="5" y="0"/>
                    <a:pt x="0" y="8"/>
                    <a:pt x="4" y="17"/>
                  </a:cubicBezTo>
                  <a:cubicBezTo>
                    <a:pt x="8" y="27"/>
                    <a:pt x="21" y="35"/>
                    <a:pt x="32" y="35"/>
                  </a:cubicBezTo>
                  <a:cubicBezTo>
                    <a:pt x="43" y="35"/>
                    <a:pt x="49" y="27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2" name="iŝliḋè">
              <a:extLst>
                <a:ext uri="{FF2B5EF4-FFF2-40B4-BE49-F238E27FC236}">
                  <a16:creationId xmlns:a16="http://schemas.microsoft.com/office/drawing/2014/main" id="{DFB86CDF-6FB9-4670-B00A-55EDE34C1D1B}"/>
                </a:ext>
              </a:extLst>
            </p:cNvPr>
            <p:cNvSpPr/>
            <p:nvPr/>
          </p:nvSpPr>
          <p:spPr bwMode="auto">
            <a:xfrm>
              <a:off x="10199179" y="4629324"/>
              <a:ext cx="183611" cy="128065"/>
            </a:xfrm>
            <a:custGeom>
              <a:avLst/>
              <a:gdLst>
                <a:gd name="T0" fmla="*/ 45 w 50"/>
                <a:gd name="T1" fmla="*/ 17 h 35"/>
                <a:gd name="T2" fmla="*/ 17 w 50"/>
                <a:gd name="T3" fmla="*/ 0 h 35"/>
                <a:gd name="T4" fmla="*/ 5 w 50"/>
                <a:gd name="T5" fmla="*/ 17 h 35"/>
                <a:gd name="T6" fmla="*/ 33 w 50"/>
                <a:gd name="T7" fmla="*/ 35 h 35"/>
                <a:gd name="T8" fmla="*/ 45 w 50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45" y="17"/>
                  </a:moveTo>
                  <a:cubicBezTo>
                    <a:pt x="40" y="8"/>
                    <a:pt x="28" y="0"/>
                    <a:pt x="17" y="0"/>
                  </a:cubicBezTo>
                  <a:cubicBezTo>
                    <a:pt x="6" y="0"/>
                    <a:pt x="0" y="8"/>
                    <a:pt x="5" y="17"/>
                  </a:cubicBezTo>
                  <a:cubicBezTo>
                    <a:pt x="10" y="27"/>
                    <a:pt x="22" y="35"/>
                    <a:pt x="33" y="35"/>
                  </a:cubicBezTo>
                  <a:cubicBezTo>
                    <a:pt x="45" y="35"/>
                    <a:pt x="50" y="27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3" name="ïsļíḍe">
              <a:extLst>
                <a:ext uri="{FF2B5EF4-FFF2-40B4-BE49-F238E27FC236}">
                  <a16:creationId xmlns:a16="http://schemas.microsoft.com/office/drawing/2014/main" id="{064D2391-B5A0-412A-8F68-DCCF11BFBB9C}"/>
                </a:ext>
              </a:extLst>
            </p:cNvPr>
            <p:cNvSpPr/>
            <p:nvPr/>
          </p:nvSpPr>
          <p:spPr bwMode="auto">
            <a:xfrm>
              <a:off x="10378161" y="4629324"/>
              <a:ext cx="182068" cy="128065"/>
            </a:xfrm>
            <a:custGeom>
              <a:avLst/>
              <a:gdLst>
                <a:gd name="T0" fmla="*/ 45 w 50"/>
                <a:gd name="T1" fmla="*/ 17 h 35"/>
                <a:gd name="T2" fmla="*/ 16 w 50"/>
                <a:gd name="T3" fmla="*/ 0 h 35"/>
                <a:gd name="T4" fmla="*/ 5 w 50"/>
                <a:gd name="T5" fmla="*/ 17 h 35"/>
                <a:gd name="T6" fmla="*/ 34 w 50"/>
                <a:gd name="T7" fmla="*/ 35 h 35"/>
                <a:gd name="T8" fmla="*/ 45 w 50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45" y="17"/>
                  </a:moveTo>
                  <a:cubicBezTo>
                    <a:pt x="40" y="8"/>
                    <a:pt x="27" y="0"/>
                    <a:pt x="16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10" y="27"/>
                    <a:pt x="23" y="35"/>
                    <a:pt x="34" y="35"/>
                  </a:cubicBezTo>
                  <a:cubicBezTo>
                    <a:pt x="45" y="35"/>
                    <a:pt x="50" y="27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4" name="îŝļiḋé">
              <a:extLst>
                <a:ext uri="{FF2B5EF4-FFF2-40B4-BE49-F238E27FC236}">
                  <a16:creationId xmlns:a16="http://schemas.microsoft.com/office/drawing/2014/main" id="{E8FD2893-C7D7-4480-948D-81C0554300BA}"/>
                </a:ext>
              </a:extLst>
            </p:cNvPr>
            <p:cNvSpPr/>
            <p:nvPr/>
          </p:nvSpPr>
          <p:spPr bwMode="auto">
            <a:xfrm>
              <a:off x="10557143" y="4629324"/>
              <a:ext cx="182068" cy="128065"/>
            </a:xfrm>
            <a:custGeom>
              <a:avLst/>
              <a:gdLst>
                <a:gd name="T0" fmla="*/ 45 w 50"/>
                <a:gd name="T1" fmla="*/ 17 h 35"/>
                <a:gd name="T2" fmla="*/ 16 w 50"/>
                <a:gd name="T3" fmla="*/ 0 h 35"/>
                <a:gd name="T4" fmla="*/ 5 w 50"/>
                <a:gd name="T5" fmla="*/ 17 h 35"/>
                <a:gd name="T6" fmla="*/ 34 w 50"/>
                <a:gd name="T7" fmla="*/ 35 h 35"/>
                <a:gd name="T8" fmla="*/ 45 w 50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45" y="17"/>
                  </a:moveTo>
                  <a:cubicBezTo>
                    <a:pt x="40" y="8"/>
                    <a:pt x="27" y="0"/>
                    <a:pt x="16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10" y="27"/>
                    <a:pt x="23" y="35"/>
                    <a:pt x="34" y="35"/>
                  </a:cubicBezTo>
                  <a:cubicBezTo>
                    <a:pt x="45" y="35"/>
                    <a:pt x="50" y="27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5" name="iś1íḋe">
              <a:extLst>
                <a:ext uri="{FF2B5EF4-FFF2-40B4-BE49-F238E27FC236}">
                  <a16:creationId xmlns:a16="http://schemas.microsoft.com/office/drawing/2014/main" id="{D176C6A4-D0E5-43E7-9EFF-2721F06CF693}"/>
                </a:ext>
              </a:extLst>
            </p:cNvPr>
            <p:cNvSpPr/>
            <p:nvPr/>
          </p:nvSpPr>
          <p:spPr bwMode="auto">
            <a:xfrm>
              <a:off x="10736125" y="4629324"/>
              <a:ext cx="182068" cy="128065"/>
            </a:xfrm>
            <a:custGeom>
              <a:avLst/>
              <a:gdLst>
                <a:gd name="T0" fmla="*/ 45 w 50"/>
                <a:gd name="T1" fmla="*/ 17 h 35"/>
                <a:gd name="T2" fmla="*/ 16 w 50"/>
                <a:gd name="T3" fmla="*/ 0 h 35"/>
                <a:gd name="T4" fmla="*/ 5 w 50"/>
                <a:gd name="T5" fmla="*/ 17 h 35"/>
                <a:gd name="T6" fmla="*/ 35 w 50"/>
                <a:gd name="T7" fmla="*/ 35 h 35"/>
                <a:gd name="T8" fmla="*/ 45 w 50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5">
                  <a:moveTo>
                    <a:pt x="45" y="17"/>
                  </a:moveTo>
                  <a:cubicBezTo>
                    <a:pt x="40" y="8"/>
                    <a:pt x="27" y="0"/>
                    <a:pt x="16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10" y="27"/>
                    <a:pt x="23" y="35"/>
                    <a:pt x="35" y="35"/>
                  </a:cubicBezTo>
                  <a:cubicBezTo>
                    <a:pt x="46" y="35"/>
                    <a:pt x="50" y="27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6" name="íṡḻïḑê">
              <a:extLst>
                <a:ext uri="{FF2B5EF4-FFF2-40B4-BE49-F238E27FC236}">
                  <a16:creationId xmlns:a16="http://schemas.microsoft.com/office/drawing/2014/main" id="{5EC0B9F8-3314-4265-B5FD-9237D75C9C27}"/>
                </a:ext>
              </a:extLst>
            </p:cNvPr>
            <p:cNvSpPr/>
            <p:nvPr/>
          </p:nvSpPr>
          <p:spPr bwMode="auto">
            <a:xfrm>
              <a:off x="10915106" y="4629324"/>
              <a:ext cx="185154" cy="128065"/>
            </a:xfrm>
            <a:custGeom>
              <a:avLst/>
              <a:gdLst>
                <a:gd name="T0" fmla="*/ 45 w 51"/>
                <a:gd name="T1" fmla="*/ 17 h 35"/>
                <a:gd name="T2" fmla="*/ 15 w 51"/>
                <a:gd name="T3" fmla="*/ 0 h 35"/>
                <a:gd name="T4" fmla="*/ 5 w 51"/>
                <a:gd name="T5" fmla="*/ 17 h 35"/>
                <a:gd name="T6" fmla="*/ 35 w 51"/>
                <a:gd name="T7" fmla="*/ 35 h 35"/>
                <a:gd name="T8" fmla="*/ 45 w 51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5">
                  <a:moveTo>
                    <a:pt x="45" y="17"/>
                  </a:moveTo>
                  <a:cubicBezTo>
                    <a:pt x="40" y="8"/>
                    <a:pt x="26" y="0"/>
                    <a:pt x="15" y="0"/>
                  </a:cubicBezTo>
                  <a:cubicBezTo>
                    <a:pt x="4" y="0"/>
                    <a:pt x="0" y="8"/>
                    <a:pt x="5" y="17"/>
                  </a:cubicBezTo>
                  <a:cubicBezTo>
                    <a:pt x="10" y="27"/>
                    <a:pt x="24" y="35"/>
                    <a:pt x="35" y="35"/>
                  </a:cubicBezTo>
                  <a:cubicBezTo>
                    <a:pt x="46" y="35"/>
                    <a:pt x="51" y="27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7" name="ísľíḍé">
              <a:extLst>
                <a:ext uri="{FF2B5EF4-FFF2-40B4-BE49-F238E27FC236}">
                  <a16:creationId xmlns:a16="http://schemas.microsoft.com/office/drawing/2014/main" id="{CAEF22E5-0584-462D-BE1F-5E29CC1D735E}"/>
                </a:ext>
              </a:extLst>
            </p:cNvPr>
            <p:cNvSpPr/>
            <p:nvPr/>
          </p:nvSpPr>
          <p:spPr bwMode="auto">
            <a:xfrm>
              <a:off x="11094088" y="4629324"/>
              <a:ext cx="185154" cy="128065"/>
            </a:xfrm>
            <a:custGeom>
              <a:avLst/>
              <a:gdLst>
                <a:gd name="T0" fmla="*/ 45 w 51"/>
                <a:gd name="T1" fmla="*/ 17 h 35"/>
                <a:gd name="T2" fmla="*/ 15 w 51"/>
                <a:gd name="T3" fmla="*/ 0 h 35"/>
                <a:gd name="T4" fmla="*/ 5 w 51"/>
                <a:gd name="T5" fmla="*/ 17 h 35"/>
                <a:gd name="T6" fmla="*/ 35 w 51"/>
                <a:gd name="T7" fmla="*/ 35 h 35"/>
                <a:gd name="T8" fmla="*/ 45 w 51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5">
                  <a:moveTo>
                    <a:pt x="45" y="17"/>
                  </a:moveTo>
                  <a:cubicBezTo>
                    <a:pt x="40" y="8"/>
                    <a:pt x="26" y="0"/>
                    <a:pt x="15" y="0"/>
                  </a:cubicBezTo>
                  <a:cubicBezTo>
                    <a:pt x="4" y="0"/>
                    <a:pt x="0" y="8"/>
                    <a:pt x="5" y="17"/>
                  </a:cubicBezTo>
                  <a:cubicBezTo>
                    <a:pt x="11" y="27"/>
                    <a:pt x="24" y="35"/>
                    <a:pt x="35" y="35"/>
                  </a:cubicBezTo>
                  <a:cubicBezTo>
                    <a:pt x="46" y="35"/>
                    <a:pt x="51" y="27"/>
                    <a:pt x="4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8" name="îṣ1idè">
              <a:extLst>
                <a:ext uri="{FF2B5EF4-FFF2-40B4-BE49-F238E27FC236}">
                  <a16:creationId xmlns:a16="http://schemas.microsoft.com/office/drawing/2014/main" id="{8789ADBF-C847-49E6-9D27-7A0305EC5A99}"/>
                </a:ext>
              </a:extLst>
            </p:cNvPr>
            <p:cNvSpPr/>
            <p:nvPr/>
          </p:nvSpPr>
          <p:spPr bwMode="auto">
            <a:xfrm>
              <a:off x="9910648" y="4783619"/>
              <a:ext cx="183611" cy="131151"/>
            </a:xfrm>
            <a:custGeom>
              <a:avLst/>
              <a:gdLst>
                <a:gd name="T0" fmla="*/ 45 w 50"/>
                <a:gd name="T1" fmla="*/ 18 h 36"/>
                <a:gd name="T2" fmla="*/ 17 w 50"/>
                <a:gd name="T3" fmla="*/ 0 h 36"/>
                <a:gd name="T4" fmla="*/ 5 w 50"/>
                <a:gd name="T5" fmla="*/ 18 h 36"/>
                <a:gd name="T6" fmla="*/ 33 w 50"/>
                <a:gd name="T7" fmla="*/ 36 h 36"/>
                <a:gd name="T8" fmla="*/ 45 w 50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36">
                  <a:moveTo>
                    <a:pt x="45" y="18"/>
                  </a:moveTo>
                  <a:cubicBezTo>
                    <a:pt x="41" y="8"/>
                    <a:pt x="28" y="0"/>
                    <a:pt x="17" y="0"/>
                  </a:cubicBezTo>
                  <a:cubicBezTo>
                    <a:pt x="6" y="0"/>
                    <a:pt x="0" y="8"/>
                    <a:pt x="5" y="18"/>
                  </a:cubicBezTo>
                  <a:cubicBezTo>
                    <a:pt x="9" y="28"/>
                    <a:pt x="22" y="36"/>
                    <a:pt x="33" y="36"/>
                  </a:cubicBezTo>
                  <a:cubicBezTo>
                    <a:pt x="44" y="36"/>
                    <a:pt x="50" y="28"/>
                    <a:pt x="4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9" name="iṣľîḓe">
              <a:extLst>
                <a:ext uri="{FF2B5EF4-FFF2-40B4-BE49-F238E27FC236}">
                  <a16:creationId xmlns:a16="http://schemas.microsoft.com/office/drawing/2014/main" id="{4E6749D6-3910-424D-8C20-22968FE587F4}"/>
                </a:ext>
              </a:extLst>
            </p:cNvPr>
            <p:cNvSpPr/>
            <p:nvPr/>
          </p:nvSpPr>
          <p:spPr bwMode="auto">
            <a:xfrm>
              <a:off x="10819444" y="4783619"/>
              <a:ext cx="186697" cy="131151"/>
            </a:xfrm>
            <a:custGeom>
              <a:avLst/>
              <a:gdLst>
                <a:gd name="T0" fmla="*/ 46 w 51"/>
                <a:gd name="T1" fmla="*/ 18 h 36"/>
                <a:gd name="T2" fmla="*/ 16 w 51"/>
                <a:gd name="T3" fmla="*/ 0 h 36"/>
                <a:gd name="T4" fmla="*/ 5 w 51"/>
                <a:gd name="T5" fmla="*/ 18 h 36"/>
                <a:gd name="T6" fmla="*/ 35 w 51"/>
                <a:gd name="T7" fmla="*/ 36 h 36"/>
                <a:gd name="T8" fmla="*/ 46 w 51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6">
                  <a:moveTo>
                    <a:pt x="46" y="18"/>
                  </a:moveTo>
                  <a:cubicBezTo>
                    <a:pt x="40" y="8"/>
                    <a:pt x="27" y="0"/>
                    <a:pt x="16" y="0"/>
                  </a:cubicBezTo>
                  <a:cubicBezTo>
                    <a:pt x="5" y="0"/>
                    <a:pt x="0" y="8"/>
                    <a:pt x="5" y="18"/>
                  </a:cubicBezTo>
                  <a:cubicBezTo>
                    <a:pt x="10" y="28"/>
                    <a:pt x="24" y="36"/>
                    <a:pt x="35" y="36"/>
                  </a:cubicBezTo>
                  <a:cubicBezTo>
                    <a:pt x="47" y="36"/>
                    <a:pt x="51" y="28"/>
                    <a:pt x="46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0" name="ïṧlîḋè">
              <a:extLst>
                <a:ext uri="{FF2B5EF4-FFF2-40B4-BE49-F238E27FC236}">
                  <a16:creationId xmlns:a16="http://schemas.microsoft.com/office/drawing/2014/main" id="{B58252DE-99E3-48EA-AE11-4FA2EA99DFDB}"/>
                </a:ext>
              </a:extLst>
            </p:cNvPr>
            <p:cNvSpPr/>
            <p:nvPr/>
          </p:nvSpPr>
          <p:spPr bwMode="auto">
            <a:xfrm>
              <a:off x="10998426" y="4783619"/>
              <a:ext cx="189783" cy="131151"/>
            </a:xfrm>
            <a:custGeom>
              <a:avLst/>
              <a:gdLst>
                <a:gd name="T0" fmla="*/ 47 w 52"/>
                <a:gd name="T1" fmla="*/ 18 h 36"/>
                <a:gd name="T2" fmla="*/ 16 w 52"/>
                <a:gd name="T3" fmla="*/ 0 h 36"/>
                <a:gd name="T4" fmla="*/ 6 w 52"/>
                <a:gd name="T5" fmla="*/ 18 h 36"/>
                <a:gd name="T6" fmla="*/ 36 w 52"/>
                <a:gd name="T7" fmla="*/ 36 h 36"/>
                <a:gd name="T8" fmla="*/ 47 w 52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6">
                  <a:moveTo>
                    <a:pt x="47" y="18"/>
                  </a:moveTo>
                  <a:cubicBezTo>
                    <a:pt x="41" y="8"/>
                    <a:pt x="27" y="0"/>
                    <a:pt x="16" y="0"/>
                  </a:cubicBezTo>
                  <a:cubicBezTo>
                    <a:pt x="5" y="0"/>
                    <a:pt x="0" y="8"/>
                    <a:pt x="6" y="18"/>
                  </a:cubicBezTo>
                  <a:cubicBezTo>
                    <a:pt x="11" y="28"/>
                    <a:pt x="25" y="36"/>
                    <a:pt x="36" y="36"/>
                  </a:cubicBezTo>
                  <a:cubicBezTo>
                    <a:pt x="48" y="36"/>
                    <a:pt x="52" y="28"/>
                    <a:pt x="4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1" name="îŝľiḓê">
              <a:extLst>
                <a:ext uri="{FF2B5EF4-FFF2-40B4-BE49-F238E27FC236}">
                  <a16:creationId xmlns:a16="http://schemas.microsoft.com/office/drawing/2014/main" id="{E4F76301-DC8D-441C-A92A-11E8E9E86DED}"/>
                </a:ext>
              </a:extLst>
            </p:cNvPr>
            <p:cNvSpPr/>
            <p:nvPr/>
          </p:nvSpPr>
          <p:spPr bwMode="auto">
            <a:xfrm>
              <a:off x="11180493" y="4783619"/>
              <a:ext cx="189783" cy="131151"/>
            </a:xfrm>
            <a:custGeom>
              <a:avLst/>
              <a:gdLst>
                <a:gd name="T0" fmla="*/ 47 w 52"/>
                <a:gd name="T1" fmla="*/ 18 h 36"/>
                <a:gd name="T2" fmla="*/ 16 w 52"/>
                <a:gd name="T3" fmla="*/ 0 h 36"/>
                <a:gd name="T4" fmla="*/ 6 w 52"/>
                <a:gd name="T5" fmla="*/ 18 h 36"/>
                <a:gd name="T6" fmla="*/ 37 w 52"/>
                <a:gd name="T7" fmla="*/ 36 h 36"/>
                <a:gd name="T8" fmla="*/ 47 w 52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6">
                  <a:moveTo>
                    <a:pt x="47" y="18"/>
                  </a:moveTo>
                  <a:cubicBezTo>
                    <a:pt x="41" y="8"/>
                    <a:pt x="27" y="0"/>
                    <a:pt x="16" y="0"/>
                  </a:cubicBezTo>
                  <a:cubicBezTo>
                    <a:pt x="5" y="0"/>
                    <a:pt x="0" y="8"/>
                    <a:pt x="6" y="18"/>
                  </a:cubicBezTo>
                  <a:cubicBezTo>
                    <a:pt x="12" y="28"/>
                    <a:pt x="25" y="36"/>
                    <a:pt x="37" y="36"/>
                  </a:cubicBezTo>
                  <a:cubicBezTo>
                    <a:pt x="48" y="36"/>
                    <a:pt x="52" y="28"/>
                    <a:pt x="4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2" name="íSļîďè">
              <a:extLst>
                <a:ext uri="{FF2B5EF4-FFF2-40B4-BE49-F238E27FC236}">
                  <a16:creationId xmlns:a16="http://schemas.microsoft.com/office/drawing/2014/main" id="{AE4D956E-9D99-4673-9A97-2018D97BE445}"/>
                </a:ext>
              </a:extLst>
            </p:cNvPr>
            <p:cNvSpPr/>
            <p:nvPr/>
          </p:nvSpPr>
          <p:spPr bwMode="auto">
            <a:xfrm>
              <a:off x="11089459" y="4944086"/>
              <a:ext cx="194411" cy="134237"/>
            </a:xfrm>
            <a:custGeom>
              <a:avLst/>
              <a:gdLst>
                <a:gd name="T0" fmla="*/ 47 w 53"/>
                <a:gd name="T1" fmla="*/ 18 h 37"/>
                <a:gd name="T2" fmla="*/ 16 w 53"/>
                <a:gd name="T3" fmla="*/ 0 h 37"/>
                <a:gd name="T4" fmla="*/ 6 w 53"/>
                <a:gd name="T5" fmla="*/ 18 h 37"/>
                <a:gd name="T6" fmla="*/ 37 w 53"/>
                <a:gd name="T7" fmla="*/ 37 h 37"/>
                <a:gd name="T8" fmla="*/ 47 w 53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7">
                  <a:moveTo>
                    <a:pt x="47" y="18"/>
                  </a:moveTo>
                  <a:cubicBezTo>
                    <a:pt x="41" y="8"/>
                    <a:pt x="27" y="0"/>
                    <a:pt x="16" y="0"/>
                  </a:cubicBezTo>
                  <a:cubicBezTo>
                    <a:pt x="5" y="0"/>
                    <a:pt x="0" y="8"/>
                    <a:pt x="6" y="18"/>
                  </a:cubicBezTo>
                  <a:cubicBezTo>
                    <a:pt x="11" y="29"/>
                    <a:pt x="25" y="37"/>
                    <a:pt x="37" y="37"/>
                  </a:cubicBezTo>
                  <a:cubicBezTo>
                    <a:pt x="48" y="37"/>
                    <a:pt x="53" y="29"/>
                    <a:pt x="4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3" name="îṩlïḍé">
              <a:extLst>
                <a:ext uri="{FF2B5EF4-FFF2-40B4-BE49-F238E27FC236}">
                  <a16:creationId xmlns:a16="http://schemas.microsoft.com/office/drawing/2014/main" id="{8B66C9F4-32B4-46B6-AFA3-385436D99D48}"/>
                </a:ext>
              </a:extLst>
            </p:cNvPr>
            <p:cNvSpPr/>
            <p:nvPr/>
          </p:nvSpPr>
          <p:spPr bwMode="auto">
            <a:xfrm>
              <a:off x="11180493" y="5107638"/>
              <a:ext cx="197497" cy="138865"/>
            </a:xfrm>
            <a:custGeom>
              <a:avLst/>
              <a:gdLst>
                <a:gd name="T0" fmla="*/ 48 w 54"/>
                <a:gd name="T1" fmla="*/ 19 h 38"/>
                <a:gd name="T2" fmla="*/ 17 w 54"/>
                <a:gd name="T3" fmla="*/ 0 h 38"/>
                <a:gd name="T4" fmla="*/ 6 w 54"/>
                <a:gd name="T5" fmla="*/ 19 h 38"/>
                <a:gd name="T6" fmla="*/ 38 w 54"/>
                <a:gd name="T7" fmla="*/ 38 h 38"/>
                <a:gd name="T8" fmla="*/ 48 w 54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8">
                  <a:moveTo>
                    <a:pt x="48" y="19"/>
                  </a:moveTo>
                  <a:cubicBezTo>
                    <a:pt x="42" y="9"/>
                    <a:pt x="28" y="0"/>
                    <a:pt x="17" y="0"/>
                  </a:cubicBezTo>
                  <a:cubicBezTo>
                    <a:pt x="5" y="0"/>
                    <a:pt x="0" y="9"/>
                    <a:pt x="6" y="19"/>
                  </a:cubicBezTo>
                  <a:cubicBezTo>
                    <a:pt x="12" y="30"/>
                    <a:pt x="26" y="38"/>
                    <a:pt x="38" y="38"/>
                  </a:cubicBezTo>
                  <a:cubicBezTo>
                    <a:pt x="50" y="38"/>
                    <a:pt x="54" y="30"/>
                    <a:pt x="48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4" name="îşlîḋé">
              <a:extLst>
                <a:ext uri="{FF2B5EF4-FFF2-40B4-BE49-F238E27FC236}">
                  <a16:creationId xmlns:a16="http://schemas.microsoft.com/office/drawing/2014/main" id="{7E5D89F3-1906-4CC1-AA51-763A1AE9C757}"/>
                </a:ext>
              </a:extLst>
            </p:cNvPr>
            <p:cNvSpPr/>
            <p:nvPr/>
          </p:nvSpPr>
          <p:spPr bwMode="auto">
            <a:xfrm>
              <a:off x="2999791" y="2907396"/>
              <a:ext cx="135779" cy="84863"/>
            </a:xfrm>
            <a:custGeom>
              <a:avLst/>
              <a:gdLst>
                <a:gd name="T0" fmla="*/ 34 w 37"/>
                <a:gd name="T1" fmla="*/ 11 h 23"/>
                <a:gd name="T2" fmla="*/ 22 w 37"/>
                <a:gd name="T3" fmla="*/ 0 h 23"/>
                <a:gd name="T4" fmla="*/ 2 w 37"/>
                <a:gd name="T5" fmla="*/ 11 h 23"/>
                <a:gd name="T6" fmla="*/ 14 w 37"/>
                <a:gd name="T7" fmla="*/ 23 h 23"/>
                <a:gd name="T8" fmla="*/ 34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4" y="11"/>
                  </a:moveTo>
                  <a:cubicBezTo>
                    <a:pt x="37" y="5"/>
                    <a:pt x="31" y="0"/>
                    <a:pt x="22" y="0"/>
                  </a:cubicBezTo>
                  <a:cubicBezTo>
                    <a:pt x="13" y="0"/>
                    <a:pt x="4" y="5"/>
                    <a:pt x="2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3" y="23"/>
                    <a:pt x="32" y="18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5" name="îṣļïdê">
              <a:extLst>
                <a:ext uri="{FF2B5EF4-FFF2-40B4-BE49-F238E27FC236}">
                  <a16:creationId xmlns:a16="http://schemas.microsoft.com/office/drawing/2014/main" id="{8AC9F547-FF7C-4E8E-B2B9-032CD40A91EC}"/>
                </a:ext>
              </a:extLst>
            </p:cNvPr>
            <p:cNvSpPr/>
            <p:nvPr/>
          </p:nvSpPr>
          <p:spPr bwMode="auto">
            <a:xfrm>
              <a:off x="2959674" y="3010774"/>
              <a:ext cx="135779" cy="83319"/>
            </a:xfrm>
            <a:custGeom>
              <a:avLst/>
              <a:gdLst>
                <a:gd name="T0" fmla="*/ 35 w 37"/>
                <a:gd name="T1" fmla="*/ 11 h 23"/>
                <a:gd name="T2" fmla="*/ 23 w 37"/>
                <a:gd name="T3" fmla="*/ 0 h 23"/>
                <a:gd name="T4" fmla="*/ 2 w 37"/>
                <a:gd name="T5" fmla="*/ 11 h 23"/>
                <a:gd name="T6" fmla="*/ 14 w 37"/>
                <a:gd name="T7" fmla="*/ 23 h 23"/>
                <a:gd name="T8" fmla="*/ 35 w 37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3">
                  <a:moveTo>
                    <a:pt x="35" y="11"/>
                  </a:moveTo>
                  <a:cubicBezTo>
                    <a:pt x="37" y="5"/>
                    <a:pt x="32" y="0"/>
                    <a:pt x="23" y="0"/>
                  </a:cubicBezTo>
                  <a:cubicBezTo>
                    <a:pt x="14" y="0"/>
                    <a:pt x="5" y="5"/>
                    <a:pt x="2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3" y="23"/>
                    <a:pt x="33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6" name="îŝḻiḑê">
              <a:extLst>
                <a:ext uri="{FF2B5EF4-FFF2-40B4-BE49-F238E27FC236}">
                  <a16:creationId xmlns:a16="http://schemas.microsoft.com/office/drawing/2014/main" id="{2662D45D-D84E-4740-8BDB-7B7FB064DF5A}"/>
                </a:ext>
              </a:extLst>
            </p:cNvPr>
            <p:cNvSpPr/>
            <p:nvPr/>
          </p:nvSpPr>
          <p:spPr bwMode="auto">
            <a:xfrm>
              <a:off x="3106254" y="3010774"/>
              <a:ext cx="138865" cy="83319"/>
            </a:xfrm>
            <a:custGeom>
              <a:avLst/>
              <a:gdLst>
                <a:gd name="T0" fmla="*/ 35 w 38"/>
                <a:gd name="T1" fmla="*/ 11 h 23"/>
                <a:gd name="T2" fmla="*/ 23 w 38"/>
                <a:gd name="T3" fmla="*/ 0 h 23"/>
                <a:gd name="T4" fmla="*/ 3 w 38"/>
                <a:gd name="T5" fmla="*/ 11 h 23"/>
                <a:gd name="T6" fmla="*/ 15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5" y="5"/>
                    <a:pt x="3" y="11"/>
                  </a:cubicBezTo>
                  <a:cubicBezTo>
                    <a:pt x="0" y="18"/>
                    <a:pt x="6" y="23"/>
                    <a:pt x="15" y="23"/>
                  </a:cubicBezTo>
                  <a:cubicBezTo>
                    <a:pt x="24" y="23"/>
                    <a:pt x="33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7" name="iṩḻiďe">
              <a:extLst>
                <a:ext uri="{FF2B5EF4-FFF2-40B4-BE49-F238E27FC236}">
                  <a16:creationId xmlns:a16="http://schemas.microsoft.com/office/drawing/2014/main" id="{75D36C00-7CA1-497E-9046-4B7D76E12E32}"/>
                </a:ext>
              </a:extLst>
            </p:cNvPr>
            <p:cNvSpPr/>
            <p:nvPr/>
          </p:nvSpPr>
          <p:spPr bwMode="auto">
            <a:xfrm>
              <a:off x="3660172" y="4337708"/>
              <a:ext cx="157381" cy="115721"/>
            </a:xfrm>
            <a:custGeom>
              <a:avLst/>
              <a:gdLst>
                <a:gd name="T0" fmla="*/ 41 w 43"/>
                <a:gd name="T1" fmla="*/ 16 h 32"/>
                <a:gd name="T2" fmla="*/ 26 w 43"/>
                <a:gd name="T3" fmla="*/ 0 h 32"/>
                <a:gd name="T4" fmla="*/ 3 w 43"/>
                <a:gd name="T5" fmla="*/ 16 h 32"/>
                <a:gd name="T6" fmla="*/ 18 w 43"/>
                <a:gd name="T7" fmla="*/ 32 h 32"/>
                <a:gd name="T8" fmla="*/ 41 w 4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2">
                  <a:moveTo>
                    <a:pt x="41" y="16"/>
                  </a:moveTo>
                  <a:cubicBezTo>
                    <a:pt x="43" y="7"/>
                    <a:pt x="36" y="0"/>
                    <a:pt x="26" y="0"/>
                  </a:cubicBezTo>
                  <a:cubicBezTo>
                    <a:pt x="15" y="0"/>
                    <a:pt x="5" y="7"/>
                    <a:pt x="3" y="16"/>
                  </a:cubicBezTo>
                  <a:cubicBezTo>
                    <a:pt x="0" y="25"/>
                    <a:pt x="7" y="32"/>
                    <a:pt x="18" y="32"/>
                  </a:cubicBezTo>
                  <a:cubicBezTo>
                    <a:pt x="29" y="32"/>
                    <a:pt x="39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8" name="ïṣḷiḋe">
              <a:extLst>
                <a:ext uri="{FF2B5EF4-FFF2-40B4-BE49-F238E27FC236}">
                  <a16:creationId xmlns:a16="http://schemas.microsoft.com/office/drawing/2014/main" id="{F2971FF4-1B15-49EA-AA44-B91AE62A58C2}"/>
                </a:ext>
              </a:extLst>
            </p:cNvPr>
            <p:cNvSpPr/>
            <p:nvPr/>
          </p:nvSpPr>
          <p:spPr bwMode="auto">
            <a:xfrm>
              <a:off x="3510506" y="2271702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9 w 33"/>
                <a:gd name="T3" fmla="*/ 0 h 19"/>
                <a:gd name="T4" fmla="*/ 2 w 33"/>
                <a:gd name="T5" fmla="*/ 9 h 19"/>
                <a:gd name="T6" fmla="*/ 13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8" y="0"/>
                    <a:pt x="19" y="0"/>
                  </a:cubicBezTo>
                  <a:cubicBezTo>
                    <a:pt x="11" y="0"/>
                    <a:pt x="3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9" name="ïṧľîdè">
              <a:extLst>
                <a:ext uri="{FF2B5EF4-FFF2-40B4-BE49-F238E27FC236}">
                  <a16:creationId xmlns:a16="http://schemas.microsoft.com/office/drawing/2014/main" id="{B265B137-6657-4348-917B-0394C08B9FC8}"/>
                </a:ext>
              </a:extLst>
            </p:cNvPr>
            <p:cNvSpPr/>
            <p:nvPr/>
          </p:nvSpPr>
          <p:spPr bwMode="auto">
            <a:xfrm>
              <a:off x="2941159" y="2356565"/>
              <a:ext cx="128065" cy="69433"/>
            </a:xfrm>
            <a:custGeom>
              <a:avLst/>
              <a:gdLst>
                <a:gd name="T0" fmla="*/ 33 w 35"/>
                <a:gd name="T1" fmla="*/ 9 h 19"/>
                <a:gd name="T2" fmla="*/ 22 w 35"/>
                <a:gd name="T3" fmla="*/ 0 h 19"/>
                <a:gd name="T4" fmla="*/ 3 w 35"/>
                <a:gd name="T5" fmla="*/ 9 h 19"/>
                <a:gd name="T6" fmla="*/ 14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5" y="4"/>
                    <a:pt x="3" y="9"/>
                  </a:cubicBezTo>
                  <a:cubicBezTo>
                    <a:pt x="0" y="15"/>
                    <a:pt x="5" y="19"/>
                    <a:pt x="14" y="19"/>
                  </a:cubicBezTo>
                  <a:cubicBezTo>
                    <a:pt x="22" y="19"/>
                    <a:pt x="30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0" name="iSļîḍe">
              <a:extLst>
                <a:ext uri="{FF2B5EF4-FFF2-40B4-BE49-F238E27FC236}">
                  <a16:creationId xmlns:a16="http://schemas.microsoft.com/office/drawing/2014/main" id="{7CEE1773-2BB7-401E-B9C5-8E05A9838B9C}"/>
                </a:ext>
              </a:extLst>
            </p:cNvPr>
            <p:cNvSpPr/>
            <p:nvPr/>
          </p:nvSpPr>
          <p:spPr bwMode="auto">
            <a:xfrm>
              <a:off x="3076938" y="2356565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4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5"/>
                    <a:pt x="5" y="19"/>
                    <a:pt x="14" y="19"/>
                  </a:cubicBezTo>
                  <a:cubicBezTo>
                    <a:pt x="22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1" name="iṩḻïḓe">
              <a:extLst>
                <a:ext uri="{FF2B5EF4-FFF2-40B4-BE49-F238E27FC236}">
                  <a16:creationId xmlns:a16="http://schemas.microsoft.com/office/drawing/2014/main" id="{D21C358F-1C23-4556-A7B9-FA8E9A6E483B}"/>
                </a:ext>
              </a:extLst>
            </p:cNvPr>
            <p:cNvSpPr/>
            <p:nvPr/>
          </p:nvSpPr>
          <p:spPr bwMode="auto">
            <a:xfrm>
              <a:off x="3212717" y="2356565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2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2" name="íṡḻîḓê">
              <a:extLst>
                <a:ext uri="{FF2B5EF4-FFF2-40B4-BE49-F238E27FC236}">
                  <a16:creationId xmlns:a16="http://schemas.microsoft.com/office/drawing/2014/main" id="{8D24FF12-AD05-404D-847D-BA0971398A40}"/>
                </a:ext>
              </a:extLst>
            </p:cNvPr>
            <p:cNvSpPr/>
            <p:nvPr/>
          </p:nvSpPr>
          <p:spPr bwMode="auto">
            <a:xfrm>
              <a:off x="3346953" y="2356565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0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2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3" name="îṩ1iḓé">
              <a:extLst>
                <a:ext uri="{FF2B5EF4-FFF2-40B4-BE49-F238E27FC236}">
                  <a16:creationId xmlns:a16="http://schemas.microsoft.com/office/drawing/2014/main" id="{7D9F766C-A360-41F5-913A-69D3614445FD}"/>
                </a:ext>
              </a:extLst>
            </p:cNvPr>
            <p:cNvSpPr/>
            <p:nvPr/>
          </p:nvSpPr>
          <p:spPr bwMode="auto">
            <a:xfrm>
              <a:off x="3482732" y="2356565"/>
              <a:ext cx="120350" cy="69433"/>
            </a:xfrm>
            <a:custGeom>
              <a:avLst/>
              <a:gdLst>
                <a:gd name="T0" fmla="*/ 32 w 33"/>
                <a:gd name="T1" fmla="*/ 9 h 19"/>
                <a:gd name="T2" fmla="*/ 20 w 33"/>
                <a:gd name="T3" fmla="*/ 0 h 19"/>
                <a:gd name="T4" fmla="*/ 2 w 33"/>
                <a:gd name="T5" fmla="*/ 9 h 19"/>
                <a:gd name="T6" fmla="*/ 13 w 33"/>
                <a:gd name="T7" fmla="*/ 19 h 19"/>
                <a:gd name="T8" fmla="*/ 32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2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3" y="4"/>
                    <a:pt x="2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2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4" name="ïṣľídè">
              <a:extLst>
                <a:ext uri="{FF2B5EF4-FFF2-40B4-BE49-F238E27FC236}">
                  <a16:creationId xmlns:a16="http://schemas.microsoft.com/office/drawing/2014/main" id="{34AA4A5B-B201-4E6C-AFCB-A5DF937FCD0C}"/>
                </a:ext>
              </a:extLst>
            </p:cNvPr>
            <p:cNvSpPr/>
            <p:nvPr/>
          </p:nvSpPr>
          <p:spPr bwMode="auto">
            <a:xfrm>
              <a:off x="3616969" y="2356565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9 w 33"/>
                <a:gd name="T3" fmla="*/ 0 h 19"/>
                <a:gd name="T4" fmla="*/ 1 w 33"/>
                <a:gd name="T5" fmla="*/ 9 h 19"/>
                <a:gd name="T6" fmla="*/ 13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8" y="0"/>
                    <a:pt x="19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2" y="19"/>
                    <a:pt x="30" y="15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5" name="ísļîdé">
              <a:extLst>
                <a:ext uri="{FF2B5EF4-FFF2-40B4-BE49-F238E27FC236}">
                  <a16:creationId xmlns:a16="http://schemas.microsoft.com/office/drawing/2014/main" id="{B17F280E-F08A-429D-9396-D64DE44D73FC}"/>
                </a:ext>
              </a:extLst>
            </p:cNvPr>
            <p:cNvSpPr/>
            <p:nvPr/>
          </p:nvSpPr>
          <p:spPr bwMode="auto">
            <a:xfrm>
              <a:off x="2905670" y="2439884"/>
              <a:ext cx="128065" cy="74061"/>
            </a:xfrm>
            <a:custGeom>
              <a:avLst/>
              <a:gdLst>
                <a:gd name="T0" fmla="*/ 33 w 35"/>
                <a:gd name="T1" fmla="*/ 10 h 20"/>
                <a:gd name="T2" fmla="*/ 22 w 35"/>
                <a:gd name="T3" fmla="*/ 0 h 20"/>
                <a:gd name="T4" fmla="*/ 3 w 35"/>
                <a:gd name="T5" fmla="*/ 10 h 20"/>
                <a:gd name="T6" fmla="*/ 14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5"/>
                    <a:pt x="30" y="0"/>
                    <a:pt x="22" y="0"/>
                  </a:cubicBezTo>
                  <a:cubicBezTo>
                    <a:pt x="14" y="0"/>
                    <a:pt x="5" y="5"/>
                    <a:pt x="3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6" name="iṩ1ïdè">
              <a:extLst>
                <a:ext uri="{FF2B5EF4-FFF2-40B4-BE49-F238E27FC236}">
                  <a16:creationId xmlns:a16="http://schemas.microsoft.com/office/drawing/2014/main" id="{6AF144F0-1DDD-4FBE-8068-C6CCF6C5EB6C}"/>
                </a:ext>
              </a:extLst>
            </p:cNvPr>
            <p:cNvSpPr/>
            <p:nvPr/>
          </p:nvSpPr>
          <p:spPr bwMode="auto">
            <a:xfrm>
              <a:off x="3044536" y="2439884"/>
              <a:ext cx="123436" cy="74061"/>
            </a:xfrm>
            <a:custGeom>
              <a:avLst/>
              <a:gdLst>
                <a:gd name="T0" fmla="*/ 32 w 34"/>
                <a:gd name="T1" fmla="*/ 10 h 20"/>
                <a:gd name="T2" fmla="*/ 21 w 34"/>
                <a:gd name="T3" fmla="*/ 0 h 20"/>
                <a:gd name="T4" fmla="*/ 2 w 34"/>
                <a:gd name="T5" fmla="*/ 10 h 20"/>
                <a:gd name="T6" fmla="*/ 13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4" y="5"/>
                    <a:pt x="29" y="0"/>
                    <a:pt x="21" y="0"/>
                  </a:cubicBezTo>
                  <a:cubicBezTo>
                    <a:pt x="13" y="0"/>
                    <a:pt x="4" y="5"/>
                    <a:pt x="2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2" y="20"/>
                    <a:pt x="30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7" name="isḷîḑê">
              <a:extLst>
                <a:ext uri="{FF2B5EF4-FFF2-40B4-BE49-F238E27FC236}">
                  <a16:creationId xmlns:a16="http://schemas.microsoft.com/office/drawing/2014/main" id="{AADCC841-2DCB-4D30-82EE-E50B93583DA4}"/>
                </a:ext>
              </a:extLst>
            </p:cNvPr>
            <p:cNvSpPr/>
            <p:nvPr/>
          </p:nvSpPr>
          <p:spPr bwMode="auto">
            <a:xfrm>
              <a:off x="3178772" y="2439884"/>
              <a:ext cx="124979" cy="74061"/>
            </a:xfrm>
            <a:custGeom>
              <a:avLst/>
              <a:gdLst>
                <a:gd name="T0" fmla="*/ 32 w 34"/>
                <a:gd name="T1" fmla="*/ 10 h 20"/>
                <a:gd name="T2" fmla="*/ 21 w 34"/>
                <a:gd name="T3" fmla="*/ 0 h 20"/>
                <a:gd name="T4" fmla="*/ 2 w 34"/>
                <a:gd name="T5" fmla="*/ 10 h 20"/>
                <a:gd name="T6" fmla="*/ 14 w 34"/>
                <a:gd name="T7" fmla="*/ 20 h 20"/>
                <a:gd name="T8" fmla="*/ 32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2" y="10"/>
                  </a:moveTo>
                  <a:cubicBezTo>
                    <a:pt x="34" y="5"/>
                    <a:pt x="29" y="0"/>
                    <a:pt x="21" y="0"/>
                  </a:cubicBezTo>
                  <a:cubicBezTo>
                    <a:pt x="13" y="0"/>
                    <a:pt x="4" y="5"/>
                    <a:pt x="2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0" y="1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8" name="íś1íďé">
              <a:extLst>
                <a:ext uri="{FF2B5EF4-FFF2-40B4-BE49-F238E27FC236}">
                  <a16:creationId xmlns:a16="http://schemas.microsoft.com/office/drawing/2014/main" id="{92667286-A698-4FBC-ADB2-7E025B054BDE}"/>
                </a:ext>
              </a:extLst>
            </p:cNvPr>
            <p:cNvSpPr/>
            <p:nvPr/>
          </p:nvSpPr>
          <p:spPr bwMode="auto">
            <a:xfrm>
              <a:off x="3314552" y="2439884"/>
              <a:ext cx="123436" cy="74061"/>
            </a:xfrm>
            <a:custGeom>
              <a:avLst/>
              <a:gdLst>
                <a:gd name="T0" fmla="*/ 33 w 34"/>
                <a:gd name="T1" fmla="*/ 10 h 20"/>
                <a:gd name="T2" fmla="*/ 21 w 34"/>
                <a:gd name="T3" fmla="*/ 0 h 20"/>
                <a:gd name="T4" fmla="*/ 2 w 34"/>
                <a:gd name="T5" fmla="*/ 10 h 20"/>
                <a:gd name="T6" fmla="*/ 14 w 34"/>
                <a:gd name="T7" fmla="*/ 20 h 20"/>
                <a:gd name="T8" fmla="*/ 33 w 34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0">
                  <a:moveTo>
                    <a:pt x="33" y="10"/>
                  </a:moveTo>
                  <a:cubicBezTo>
                    <a:pt x="34" y="5"/>
                    <a:pt x="29" y="0"/>
                    <a:pt x="21" y="0"/>
                  </a:cubicBezTo>
                  <a:cubicBezTo>
                    <a:pt x="13" y="0"/>
                    <a:pt x="4" y="5"/>
                    <a:pt x="2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9" name="išlïďê">
              <a:extLst>
                <a:ext uri="{FF2B5EF4-FFF2-40B4-BE49-F238E27FC236}">
                  <a16:creationId xmlns:a16="http://schemas.microsoft.com/office/drawing/2014/main" id="{043A676D-492F-4DF8-9516-05DC6F37FF6E}"/>
                </a:ext>
              </a:extLst>
            </p:cNvPr>
            <p:cNvSpPr/>
            <p:nvPr/>
          </p:nvSpPr>
          <p:spPr bwMode="auto">
            <a:xfrm>
              <a:off x="2868640" y="2532461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22 w 35"/>
                <a:gd name="T3" fmla="*/ 0 h 20"/>
                <a:gd name="T4" fmla="*/ 2 w 35"/>
                <a:gd name="T5" fmla="*/ 10 h 20"/>
                <a:gd name="T6" fmla="*/ 14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5" y="4"/>
                    <a:pt x="2" y="10"/>
                  </a:cubicBezTo>
                  <a:cubicBezTo>
                    <a:pt x="0" y="15"/>
                    <a:pt x="5" y="20"/>
                    <a:pt x="14" y="20"/>
                  </a:cubicBezTo>
                  <a:cubicBezTo>
                    <a:pt x="22" y="20"/>
                    <a:pt x="31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0" name="îṧľîḍé">
              <a:extLst>
                <a:ext uri="{FF2B5EF4-FFF2-40B4-BE49-F238E27FC236}">
                  <a16:creationId xmlns:a16="http://schemas.microsoft.com/office/drawing/2014/main" id="{08912045-E710-4033-A331-367DC0610C43}"/>
                </a:ext>
              </a:extLst>
            </p:cNvPr>
            <p:cNvSpPr/>
            <p:nvPr/>
          </p:nvSpPr>
          <p:spPr bwMode="auto">
            <a:xfrm>
              <a:off x="3007505" y="2532461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21 w 35"/>
                <a:gd name="T3" fmla="*/ 0 h 20"/>
                <a:gd name="T4" fmla="*/ 2 w 35"/>
                <a:gd name="T5" fmla="*/ 10 h 20"/>
                <a:gd name="T6" fmla="*/ 13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4"/>
                    <a:pt x="30" y="0"/>
                    <a:pt x="21" y="0"/>
                  </a:cubicBezTo>
                  <a:cubicBezTo>
                    <a:pt x="13" y="0"/>
                    <a:pt x="4" y="4"/>
                    <a:pt x="2" y="10"/>
                  </a:cubicBezTo>
                  <a:cubicBezTo>
                    <a:pt x="0" y="15"/>
                    <a:pt x="5" y="20"/>
                    <a:pt x="13" y="20"/>
                  </a:cubicBezTo>
                  <a:cubicBezTo>
                    <a:pt x="22" y="20"/>
                    <a:pt x="31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1" name="íšlíḋè">
              <a:extLst>
                <a:ext uri="{FF2B5EF4-FFF2-40B4-BE49-F238E27FC236}">
                  <a16:creationId xmlns:a16="http://schemas.microsoft.com/office/drawing/2014/main" id="{E183C721-AE89-416C-83D8-CA373413106B}"/>
                </a:ext>
              </a:extLst>
            </p:cNvPr>
            <p:cNvSpPr/>
            <p:nvPr/>
          </p:nvSpPr>
          <p:spPr bwMode="auto">
            <a:xfrm>
              <a:off x="3146370" y="2532461"/>
              <a:ext cx="128065" cy="72519"/>
            </a:xfrm>
            <a:custGeom>
              <a:avLst/>
              <a:gdLst>
                <a:gd name="T0" fmla="*/ 32 w 35"/>
                <a:gd name="T1" fmla="*/ 10 h 20"/>
                <a:gd name="T2" fmla="*/ 21 w 35"/>
                <a:gd name="T3" fmla="*/ 0 h 20"/>
                <a:gd name="T4" fmla="*/ 2 w 35"/>
                <a:gd name="T5" fmla="*/ 10 h 20"/>
                <a:gd name="T6" fmla="*/ 13 w 35"/>
                <a:gd name="T7" fmla="*/ 20 h 20"/>
                <a:gd name="T8" fmla="*/ 32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2" y="10"/>
                  </a:moveTo>
                  <a:cubicBezTo>
                    <a:pt x="35" y="4"/>
                    <a:pt x="29" y="0"/>
                    <a:pt x="21" y="0"/>
                  </a:cubicBezTo>
                  <a:cubicBezTo>
                    <a:pt x="12" y="0"/>
                    <a:pt x="4" y="4"/>
                    <a:pt x="2" y="10"/>
                  </a:cubicBezTo>
                  <a:cubicBezTo>
                    <a:pt x="0" y="15"/>
                    <a:pt x="5" y="20"/>
                    <a:pt x="13" y="20"/>
                  </a:cubicBezTo>
                  <a:cubicBezTo>
                    <a:pt x="22" y="20"/>
                    <a:pt x="30" y="15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2" name="ïṧľîdé">
              <a:extLst>
                <a:ext uri="{FF2B5EF4-FFF2-40B4-BE49-F238E27FC236}">
                  <a16:creationId xmlns:a16="http://schemas.microsoft.com/office/drawing/2014/main" id="{991073D3-E975-45D9-84D2-A26F3CA4956E}"/>
                </a:ext>
              </a:extLst>
            </p:cNvPr>
            <p:cNvSpPr/>
            <p:nvPr/>
          </p:nvSpPr>
          <p:spPr bwMode="auto">
            <a:xfrm>
              <a:off x="2828523" y="2623494"/>
              <a:ext cx="131151" cy="72519"/>
            </a:xfrm>
            <a:custGeom>
              <a:avLst/>
              <a:gdLst>
                <a:gd name="T0" fmla="*/ 34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4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3" y="20"/>
                    <a:pt x="32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3" name="ï$1îdê">
              <a:extLst>
                <a:ext uri="{FF2B5EF4-FFF2-40B4-BE49-F238E27FC236}">
                  <a16:creationId xmlns:a16="http://schemas.microsoft.com/office/drawing/2014/main" id="{56B95523-FB02-4A5F-AD7A-35AACD49C4BD}"/>
                </a:ext>
              </a:extLst>
            </p:cNvPr>
            <p:cNvSpPr/>
            <p:nvPr/>
          </p:nvSpPr>
          <p:spPr bwMode="auto">
            <a:xfrm>
              <a:off x="2970474" y="2623494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22 w 35"/>
                <a:gd name="T3" fmla="*/ 0 h 20"/>
                <a:gd name="T4" fmla="*/ 2 w 35"/>
                <a:gd name="T5" fmla="*/ 10 h 20"/>
                <a:gd name="T6" fmla="*/ 13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4" y="4"/>
                    <a:pt x="2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4" name="iS1iḍè">
              <a:extLst>
                <a:ext uri="{FF2B5EF4-FFF2-40B4-BE49-F238E27FC236}">
                  <a16:creationId xmlns:a16="http://schemas.microsoft.com/office/drawing/2014/main" id="{0AEA948F-5529-4CAA-9EA9-9451E6B171E7}"/>
                </a:ext>
              </a:extLst>
            </p:cNvPr>
            <p:cNvSpPr/>
            <p:nvPr/>
          </p:nvSpPr>
          <p:spPr bwMode="auto">
            <a:xfrm>
              <a:off x="3109339" y="2623494"/>
              <a:ext cx="128065" cy="72519"/>
            </a:xfrm>
            <a:custGeom>
              <a:avLst/>
              <a:gdLst>
                <a:gd name="T0" fmla="*/ 33 w 35"/>
                <a:gd name="T1" fmla="*/ 10 h 20"/>
                <a:gd name="T2" fmla="*/ 22 w 35"/>
                <a:gd name="T3" fmla="*/ 0 h 20"/>
                <a:gd name="T4" fmla="*/ 2 w 35"/>
                <a:gd name="T5" fmla="*/ 10 h 20"/>
                <a:gd name="T6" fmla="*/ 14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4" y="4"/>
                    <a:pt x="2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5" name="iśļiḋe">
              <a:extLst>
                <a:ext uri="{FF2B5EF4-FFF2-40B4-BE49-F238E27FC236}">
                  <a16:creationId xmlns:a16="http://schemas.microsoft.com/office/drawing/2014/main" id="{1F6376B8-7F38-4A9B-8C92-6A4220A47AB0}"/>
                </a:ext>
              </a:extLst>
            </p:cNvPr>
            <p:cNvSpPr/>
            <p:nvPr/>
          </p:nvSpPr>
          <p:spPr bwMode="auto">
            <a:xfrm>
              <a:off x="2793036" y="2714528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22 w 36"/>
                <a:gd name="T3" fmla="*/ 0 h 22"/>
                <a:gd name="T4" fmla="*/ 2 w 36"/>
                <a:gd name="T5" fmla="*/ 11 h 22"/>
                <a:gd name="T6" fmla="*/ 13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6" y="5"/>
                    <a:pt x="31" y="0"/>
                    <a:pt x="22" y="0"/>
                  </a:cubicBezTo>
                  <a:cubicBezTo>
                    <a:pt x="14" y="0"/>
                    <a:pt x="4" y="5"/>
                    <a:pt x="2" y="11"/>
                  </a:cubicBezTo>
                  <a:cubicBezTo>
                    <a:pt x="0" y="17"/>
                    <a:pt x="5" y="22"/>
                    <a:pt x="13" y="22"/>
                  </a:cubicBezTo>
                  <a:cubicBezTo>
                    <a:pt x="22" y="22"/>
                    <a:pt x="31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6" name="ïśḷiḋé">
              <a:extLst>
                <a:ext uri="{FF2B5EF4-FFF2-40B4-BE49-F238E27FC236}">
                  <a16:creationId xmlns:a16="http://schemas.microsoft.com/office/drawing/2014/main" id="{309DED7B-1AF6-49B3-A002-95E87A6D7ED3}"/>
                </a:ext>
              </a:extLst>
            </p:cNvPr>
            <p:cNvSpPr/>
            <p:nvPr/>
          </p:nvSpPr>
          <p:spPr bwMode="auto">
            <a:xfrm>
              <a:off x="2930358" y="2714528"/>
              <a:ext cx="135779" cy="80233"/>
            </a:xfrm>
            <a:custGeom>
              <a:avLst/>
              <a:gdLst>
                <a:gd name="T0" fmla="*/ 34 w 37"/>
                <a:gd name="T1" fmla="*/ 11 h 22"/>
                <a:gd name="T2" fmla="*/ 23 w 37"/>
                <a:gd name="T3" fmla="*/ 0 h 22"/>
                <a:gd name="T4" fmla="*/ 3 w 37"/>
                <a:gd name="T5" fmla="*/ 11 h 22"/>
                <a:gd name="T6" fmla="*/ 14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7" y="5"/>
                    <a:pt x="31" y="0"/>
                    <a:pt x="23" y="0"/>
                  </a:cubicBezTo>
                  <a:cubicBezTo>
                    <a:pt x="14" y="0"/>
                    <a:pt x="5" y="5"/>
                    <a:pt x="3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3" y="22"/>
                    <a:pt x="32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7" name="îşḻïḍe">
              <a:extLst>
                <a:ext uri="{FF2B5EF4-FFF2-40B4-BE49-F238E27FC236}">
                  <a16:creationId xmlns:a16="http://schemas.microsoft.com/office/drawing/2014/main" id="{A0F9AAEB-3484-4B83-8DF3-E9BE4057CE90}"/>
                </a:ext>
              </a:extLst>
            </p:cNvPr>
            <p:cNvSpPr/>
            <p:nvPr/>
          </p:nvSpPr>
          <p:spPr bwMode="auto">
            <a:xfrm>
              <a:off x="2894870" y="2810191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22 w 36"/>
                <a:gd name="T3" fmla="*/ 0 h 22"/>
                <a:gd name="T4" fmla="*/ 2 w 36"/>
                <a:gd name="T5" fmla="*/ 11 h 22"/>
                <a:gd name="T6" fmla="*/ 14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6" y="5"/>
                    <a:pt x="31" y="0"/>
                    <a:pt x="22" y="0"/>
                  </a:cubicBezTo>
                  <a:cubicBezTo>
                    <a:pt x="14" y="0"/>
                    <a:pt x="4" y="5"/>
                    <a:pt x="2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3" y="22"/>
                    <a:pt x="32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8" name="iṩḷîḋé">
              <a:extLst>
                <a:ext uri="{FF2B5EF4-FFF2-40B4-BE49-F238E27FC236}">
                  <a16:creationId xmlns:a16="http://schemas.microsoft.com/office/drawing/2014/main" id="{56680DC5-011A-438E-89CB-FA7A2F6E4B7D}"/>
                </a:ext>
              </a:extLst>
            </p:cNvPr>
            <p:cNvSpPr/>
            <p:nvPr/>
          </p:nvSpPr>
          <p:spPr bwMode="auto">
            <a:xfrm>
              <a:off x="2978189" y="2271702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2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9" name="ïşḷîḑè">
              <a:extLst>
                <a:ext uri="{FF2B5EF4-FFF2-40B4-BE49-F238E27FC236}">
                  <a16:creationId xmlns:a16="http://schemas.microsoft.com/office/drawing/2014/main" id="{085258BD-5E06-4854-B898-837A1B8BD617}"/>
                </a:ext>
              </a:extLst>
            </p:cNvPr>
            <p:cNvSpPr/>
            <p:nvPr/>
          </p:nvSpPr>
          <p:spPr bwMode="auto">
            <a:xfrm>
              <a:off x="3113969" y="2271702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20 w 33"/>
                <a:gd name="T3" fmla="*/ 0 h 19"/>
                <a:gd name="T4" fmla="*/ 2 w 33"/>
                <a:gd name="T5" fmla="*/ 9 h 19"/>
                <a:gd name="T6" fmla="*/ 13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0" name="îṩľïdê">
              <a:extLst>
                <a:ext uri="{FF2B5EF4-FFF2-40B4-BE49-F238E27FC236}">
                  <a16:creationId xmlns:a16="http://schemas.microsoft.com/office/drawing/2014/main" id="{45C8854B-540F-4A8D-8B9B-D0D778A54871}"/>
                </a:ext>
              </a:extLst>
            </p:cNvPr>
            <p:cNvSpPr/>
            <p:nvPr/>
          </p:nvSpPr>
          <p:spPr bwMode="auto">
            <a:xfrm>
              <a:off x="3245119" y="2271702"/>
              <a:ext cx="120350" cy="69433"/>
            </a:xfrm>
            <a:custGeom>
              <a:avLst/>
              <a:gdLst>
                <a:gd name="T0" fmla="*/ 32 w 33"/>
                <a:gd name="T1" fmla="*/ 9 h 19"/>
                <a:gd name="T2" fmla="*/ 20 w 33"/>
                <a:gd name="T3" fmla="*/ 0 h 19"/>
                <a:gd name="T4" fmla="*/ 2 w 33"/>
                <a:gd name="T5" fmla="*/ 9 h 19"/>
                <a:gd name="T6" fmla="*/ 13 w 33"/>
                <a:gd name="T7" fmla="*/ 19 h 19"/>
                <a:gd name="T8" fmla="*/ 32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2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1" name="îšľiḓê">
              <a:extLst>
                <a:ext uri="{FF2B5EF4-FFF2-40B4-BE49-F238E27FC236}">
                  <a16:creationId xmlns:a16="http://schemas.microsoft.com/office/drawing/2014/main" id="{DD959FA8-6D98-4AAB-910A-31E606FAD23C}"/>
                </a:ext>
              </a:extLst>
            </p:cNvPr>
            <p:cNvSpPr/>
            <p:nvPr/>
          </p:nvSpPr>
          <p:spPr bwMode="auto">
            <a:xfrm>
              <a:off x="3376270" y="2271702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0 w 34"/>
                <a:gd name="T3" fmla="*/ 0 h 19"/>
                <a:gd name="T4" fmla="*/ 2 w 34"/>
                <a:gd name="T5" fmla="*/ 9 h 19"/>
                <a:gd name="T6" fmla="*/ 14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2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2" name="ïṣḻíde">
              <a:extLst>
                <a:ext uri="{FF2B5EF4-FFF2-40B4-BE49-F238E27FC236}">
                  <a16:creationId xmlns:a16="http://schemas.microsoft.com/office/drawing/2014/main" id="{BFD7515D-5377-4B58-BC1B-876A40F7EF76}"/>
                </a:ext>
              </a:extLst>
            </p:cNvPr>
            <p:cNvSpPr/>
            <p:nvPr/>
          </p:nvSpPr>
          <p:spPr bwMode="auto">
            <a:xfrm>
              <a:off x="3336153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0 w 33"/>
                <a:gd name="T3" fmla="*/ 0 h 17"/>
                <a:gd name="T4" fmla="*/ 2 w 33"/>
                <a:gd name="T5" fmla="*/ 9 h 17"/>
                <a:gd name="T6" fmla="*/ 13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3" name="ïṡļïḓê">
              <a:extLst>
                <a:ext uri="{FF2B5EF4-FFF2-40B4-BE49-F238E27FC236}">
                  <a16:creationId xmlns:a16="http://schemas.microsoft.com/office/drawing/2014/main" id="{00CB18FC-D80F-4EE1-B510-514F874FA237}"/>
                </a:ext>
              </a:extLst>
            </p:cNvPr>
            <p:cNvSpPr/>
            <p:nvPr/>
          </p:nvSpPr>
          <p:spPr bwMode="auto">
            <a:xfrm>
              <a:off x="3467303" y="2031003"/>
              <a:ext cx="112636" cy="61718"/>
            </a:xfrm>
            <a:custGeom>
              <a:avLst/>
              <a:gdLst>
                <a:gd name="T0" fmla="*/ 30 w 31"/>
                <a:gd name="T1" fmla="*/ 9 h 17"/>
                <a:gd name="T2" fmla="*/ 19 w 31"/>
                <a:gd name="T3" fmla="*/ 0 h 17"/>
                <a:gd name="T4" fmla="*/ 1 w 31"/>
                <a:gd name="T5" fmla="*/ 9 h 17"/>
                <a:gd name="T6" fmla="*/ 12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31" y="4"/>
                    <a:pt x="26" y="0"/>
                    <a:pt x="19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4" name="îṣ1ïḋè">
              <a:extLst>
                <a:ext uri="{FF2B5EF4-FFF2-40B4-BE49-F238E27FC236}">
                  <a16:creationId xmlns:a16="http://schemas.microsoft.com/office/drawing/2014/main" id="{40C70581-F1CF-4758-B174-14D0C8651E74}"/>
                </a:ext>
              </a:extLst>
            </p:cNvPr>
            <p:cNvSpPr/>
            <p:nvPr/>
          </p:nvSpPr>
          <p:spPr bwMode="auto">
            <a:xfrm>
              <a:off x="3306837" y="2108150"/>
              <a:ext cx="120350" cy="64804"/>
            </a:xfrm>
            <a:custGeom>
              <a:avLst/>
              <a:gdLst>
                <a:gd name="T0" fmla="*/ 31 w 33"/>
                <a:gd name="T1" fmla="*/ 9 h 18"/>
                <a:gd name="T2" fmla="*/ 20 w 33"/>
                <a:gd name="T3" fmla="*/ 0 h 18"/>
                <a:gd name="T4" fmla="*/ 2 w 33"/>
                <a:gd name="T5" fmla="*/ 9 h 18"/>
                <a:gd name="T6" fmla="*/ 13 w 33"/>
                <a:gd name="T7" fmla="*/ 18 h 18"/>
                <a:gd name="T8" fmla="*/ 31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1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5" name="íṩḷíḑê">
              <a:extLst>
                <a:ext uri="{FF2B5EF4-FFF2-40B4-BE49-F238E27FC236}">
                  <a16:creationId xmlns:a16="http://schemas.microsoft.com/office/drawing/2014/main" id="{E31F05E2-5190-423B-B4B4-E2E9C0C34D43}"/>
                </a:ext>
              </a:extLst>
            </p:cNvPr>
            <p:cNvSpPr/>
            <p:nvPr/>
          </p:nvSpPr>
          <p:spPr bwMode="auto">
            <a:xfrm>
              <a:off x="3437988" y="2108150"/>
              <a:ext cx="117264" cy="64804"/>
            </a:xfrm>
            <a:custGeom>
              <a:avLst/>
              <a:gdLst>
                <a:gd name="T0" fmla="*/ 30 w 32"/>
                <a:gd name="T1" fmla="*/ 9 h 18"/>
                <a:gd name="T2" fmla="*/ 19 w 32"/>
                <a:gd name="T3" fmla="*/ 0 h 18"/>
                <a:gd name="T4" fmla="*/ 1 w 32"/>
                <a:gd name="T5" fmla="*/ 9 h 18"/>
                <a:gd name="T6" fmla="*/ 13 w 32"/>
                <a:gd name="T7" fmla="*/ 18 h 18"/>
                <a:gd name="T8" fmla="*/ 30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0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6" name="iŝḻidé">
              <a:extLst>
                <a:ext uri="{FF2B5EF4-FFF2-40B4-BE49-F238E27FC236}">
                  <a16:creationId xmlns:a16="http://schemas.microsoft.com/office/drawing/2014/main" id="{4D938275-3067-481A-A1CD-117B6E5CF8E7}"/>
                </a:ext>
              </a:extLst>
            </p:cNvPr>
            <p:cNvSpPr/>
            <p:nvPr/>
          </p:nvSpPr>
          <p:spPr bwMode="auto">
            <a:xfrm>
              <a:off x="3566052" y="2108150"/>
              <a:ext cx="117264" cy="64804"/>
            </a:xfrm>
            <a:custGeom>
              <a:avLst/>
              <a:gdLst>
                <a:gd name="T0" fmla="*/ 31 w 32"/>
                <a:gd name="T1" fmla="*/ 9 h 18"/>
                <a:gd name="T2" fmla="*/ 19 w 32"/>
                <a:gd name="T3" fmla="*/ 0 h 18"/>
                <a:gd name="T4" fmla="*/ 2 w 32"/>
                <a:gd name="T5" fmla="*/ 9 h 18"/>
                <a:gd name="T6" fmla="*/ 13 w 32"/>
                <a:gd name="T7" fmla="*/ 18 h 18"/>
                <a:gd name="T8" fmla="*/ 31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1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4" y="4"/>
                    <a:pt x="2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7" name="ïSḷïḓé">
              <a:extLst>
                <a:ext uri="{FF2B5EF4-FFF2-40B4-BE49-F238E27FC236}">
                  <a16:creationId xmlns:a16="http://schemas.microsoft.com/office/drawing/2014/main" id="{590B0ED7-9657-4EAE-8ABC-6E4671CEE635}"/>
                </a:ext>
              </a:extLst>
            </p:cNvPr>
            <p:cNvSpPr/>
            <p:nvPr/>
          </p:nvSpPr>
          <p:spPr bwMode="auto">
            <a:xfrm>
              <a:off x="3697203" y="2108150"/>
              <a:ext cx="117264" cy="64804"/>
            </a:xfrm>
            <a:custGeom>
              <a:avLst/>
              <a:gdLst>
                <a:gd name="T0" fmla="*/ 30 w 32"/>
                <a:gd name="T1" fmla="*/ 9 h 18"/>
                <a:gd name="T2" fmla="*/ 18 w 32"/>
                <a:gd name="T3" fmla="*/ 0 h 18"/>
                <a:gd name="T4" fmla="*/ 1 w 32"/>
                <a:gd name="T5" fmla="*/ 9 h 18"/>
                <a:gd name="T6" fmla="*/ 13 w 32"/>
                <a:gd name="T7" fmla="*/ 18 h 18"/>
                <a:gd name="T8" fmla="*/ 30 w 32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30" y="9"/>
                  </a:moveTo>
                  <a:cubicBezTo>
                    <a:pt x="32" y="4"/>
                    <a:pt x="26" y="0"/>
                    <a:pt x="18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8" name="îṥḻîḓe">
              <a:extLst>
                <a:ext uri="{FF2B5EF4-FFF2-40B4-BE49-F238E27FC236}">
                  <a16:creationId xmlns:a16="http://schemas.microsoft.com/office/drawing/2014/main" id="{AD24FF2F-F27C-4096-A768-5701F50FD4BF}"/>
                </a:ext>
              </a:extLst>
            </p:cNvPr>
            <p:cNvSpPr/>
            <p:nvPr/>
          </p:nvSpPr>
          <p:spPr bwMode="auto">
            <a:xfrm>
              <a:off x="3015220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20 w 33"/>
                <a:gd name="T3" fmla="*/ 0 h 19"/>
                <a:gd name="T4" fmla="*/ 2 w 33"/>
                <a:gd name="T5" fmla="*/ 9 h 19"/>
                <a:gd name="T6" fmla="*/ 13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9" name="îṥļîḋé">
              <a:extLst>
                <a:ext uri="{FF2B5EF4-FFF2-40B4-BE49-F238E27FC236}">
                  <a16:creationId xmlns:a16="http://schemas.microsoft.com/office/drawing/2014/main" id="{BAC9C61F-36B9-4A17-AE51-78522B334C22}"/>
                </a:ext>
              </a:extLst>
            </p:cNvPr>
            <p:cNvSpPr/>
            <p:nvPr/>
          </p:nvSpPr>
          <p:spPr bwMode="auto">
            <a:xfrm>
              <a:off x="3277521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20 w 33"/>
                <a:gd name="T3" fmla="*/ 0 h 19"/>
                <a:gd name="T4" fmla="*/ 2 w 33"/>
                <a:gd name="T5" fmla="*/ 9 h 19"/>
                <a:gd name="T6" fmla="*/ 13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0" name="ïṧļiḑè">
              <a:extLst>
                <a:ext uri="{FF2B5EF4-FFF2-40B4-BE49-F238E27FC236}">
                  <a16:creationId xmlns:a16="http://schemas.microsoft.com/office/drawing/2014/main" id="{F6D9E110-D47A-49B8-B452-9F7A85178456}"/>
                </a:ext>
              </a:extLst>
            </p:cNvPr>
            <p:cNvSpPr/>
            <p:nvPr/>
          </p:nvSpPr>
          <p:spPr bwMode="auto">
            <a:xfrm>
              <a:off x="3408671" y="2188383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9 w 32"/>
                <a:gd name="T3" fmla="*/ 0 h 19"/>
                <a:gd name="T4" fmla="*/ 1 w 32"/>
                <a:gd name="T5" fmla="*/ 9 h 19"/>
                <a:gd name="T6" fmla="*/ 13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1" name="iṩḻidè">
              <a:extLst>
                <a:ext uri="{FF2B5EF4-FFF2-40B4-BE49-F238E27FC236}">
                  <a16:creationId xmlns:a16="http://schemas.microsoft.com/office/drawing/2014/main" id="{0656055E-AEF5-47F7-9608-ED301F6A83D5}"/>
                </a:ext>
              </a:extLst>
            </p:cNvPr>
            <p:cNvSpPr/>
            <p:nvPr/>
          </p:nvSpPr>
          <p:spPr bwMode="auto">
            <a:xfrm>
              <a:off x="3539822" y="2188383"/>
              <a:ext cx="117264" cy="69433"/>
            </a:xfrm>
            <a:custGeom>
              <a:avLst/>
              <a:gdLst>
                <a:gd name="T0" fmla="*/ 31 w 32"/>
                <a:gd name="T1" fmla="*/ 9 h 19"/>
                <a:gd name="T2" fmla="*/ 19 w 32"/>
                <a:gd name="T3" fmla="*/ 0 h 19"/>
                <a:gd name="T4" fmla="*/ 1 w 32"/>
                <a:gd name="T5" fmla="*/ 9 h 19"/>
                <a:gd name="T6" fmla="*/ 13 w 32"/>
                <a:gd name="T7" fmla="*/ 19 h 19"/>
                <a:gd name="T8" fmla="*/ 31 w 32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31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2" name="išliḋé">
              <a:extLst>
                <a:ext uri="{FF2B5EF4-FFF2-40B4-BE49-F238E27FC236}">
                  <a16:creationId xmlns:a16="http://schemas.microsoft.com/office/drawing/2014/main" id="{10E5225D-57A8-44DD-AD2A-F43143B8D6C1}"/>
                </a:ext>
              </a:extLst>
            </p:cNvPr>
            <p:cNvSpPr/>
            <p:nvPr/>
          </p:nvSpPr>
          <p:spPr bwMode="auto">
            <a:xfrm>
              <a:off x="3667886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20 w 33"/>
                <a:gd name="T3" fmla="*/ 0 h 19"/>
                <a:gd name="T4" fmla="*/ 2 w 33"/>
                <a:gd name="T5" fmla="*/ 9 h 19"/>
                <a:gd name="T6" fmla="*/ 14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8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2" y="19"/>
                    <a:pt x="30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3" name="iṧḷîdé">
              <a:extLst>
                <a:ext uri="{FF2B5EF4-FFF2-40B4-BE49-F238E27FC236}">
                  <a16:creationId xmlns:a16="http://schemas.microsoft.com/office/drawing/2014/main" id="{A7B35992-57E9-4A3E-8B87-B30F64F5F1A5}"/>
                </a:ext>
              </a:extLst>
            </p:cNvPr>
            <p:cNvSpPr/>
            <p:nvPr/>
          </p:nvSpPr>
          <p:spPr bwMode="auto">
            <a:xfrm>
              <a:off x="3799037" y="2188383"/>
              <a:ext cx="120350" cy="69433"/>
            </a:xfrm>
            <a:custGeom>
              <a:avLst/>
              <a:gdLst>
                <a:gd name="T0" fmla="*/ 31 w 33"/>
                <a:gd name="T1" fmla="*/ 9 h 19"/>
                <a:gd name="T2" fmla="*/ 19 w 33"/>
                <a:gd name="T3" fmla="*/ 0 h 19"/>
                <a:gd name="T4" fmla="*/ 2 w 33"/>
                <a:gd name="T5" fmla="*/ 9 h 19"/>
                <a:gd name="T6" fmla="*/ 14 w 33"/>
                <a:gd name="T7" fmla="*/ 19 h 19"/>
                <a:gd name="T8" fmla="*/ 31 w 33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9">
                  <a:moveTo>
                    <a:pt x="31" y="9"/>
                  </a:moveTo>
                  <a:cubicBezTo>
                    <a:pt x="33" y="4"/>
                    <a:pt x="27" y="0"/>
                    <a:pt x="19" y="0"/>
                  </a:cubicBezTo>
                  <a:cubicBezTo>
                    <a:pt x="11" y="0"/>
                    <a:pt x="3" y="4"/>
                    <a:pt x="2" y="9"/>
                  </a:cubicBezTo>
                  <a:cubicBezTo>
                    <a:pt x="0" y="14"/>
                    <a:pt x="6" y="19"/>
                    <a:pt x="14" y="19"/>
                  </a:cubicBezTo>
                  <a:cubicBezTo>
                    <a:pt x="22" y="19"/>
                    <a:pt x="30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4" name="íṧḷîḓe">
              <a:extLst>
                <a:ext uri="{FF2B5EF4-FFF2-40B4-BE49-F238E27FC236}">
                  <a16:creationId xmlns:a16="http://schemas.microsoft.com/office/drawing/2014/main" id="{DB14E060-032E-4555-912A-858EDECD1487}"/>
                </a:ext>
              </a:extLst>
            </p:cNvPr>
            <p:cNvSpPr/>
            <p:nvPr/>
          </p:nvSpPr>
          <p:spPr bwMode="auto">
            <a:xfrm>
              <a:off x="3424101" y="1804190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9 w 31"/>
                <a:gd name="T3" fmla="*/ 0 h 17"/>
                <a:gd name="T4" fmla="*/ 2 w 31"/>
                <a:gd name="T5" fmla="*/ 9 h 17"/>
                <a:gd name="T6" fmla="*/ 13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31" y="4"/>
                    <a:pt x="26" y="0"/>
                    <a:pt x="19" y="0"/>
                  </a:cubicBezTo>
                  <a:cubicBezTo>
                    <a:pt x="11" y="0"/>
                    <a:pt x="4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5" name="iŝľíḋè">
              <a:extLst>
                <a:ext uri="{FF2B5EF4-FFF2-40B4-BE49-F238E27FC236}">
                  <a16:creationId xmlns:a16="http://schemas.microsoft.com/office/drawing/2014/main" id="{A9F3F6D3-BC66-473A-9B04-6968841ABAC4}"/>
                </a:ext>
              </a:extLst>
            </p:cNvPr>
            <p:cNvSpPr/>
            <p:nvPr/>
          </p:nvSpPr>
          <p:spPr bwMode="auto">
            <a:xfrm>
              <a:off x="3394785" y="1878251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9 w 32"/>
                <a:gd name="T3" fmla="*/ 0 h 17"/>
                <a:gd name="T4" fmla="*/ 2 w 32"/>
                <a:gd name="T5" fmla="*/ 9 h 17"/>
                <a:gd name="T6" fmla="*/ 13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6" name="ïṥľíḓè">
              <a:extLst>
                <a:ext uri="{FF2B5EF4-FFF2-40B4-BE49-F238E27FC236}">
                  <a16:creationId xmlns:a16="http://schemas.microsoft.com/office/drawing/2014/main" id="{8845C286-2AC2-4960-8480-EA8573A9733D}"/>
                </a:ext>
              </a:extLst>
            </p:cNvPr>
            <p:cNvSpPr/>
            <p:nvPr/>
          </p:nvSpPr>
          <p:spPr bwMode="auto">
            <a:xfrm>
              <a:off x="3522849" y="1878251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8 w 31"/>
                <a:gd name="T3" fmla="*/ 0 h 17"/>
                <a:gd name="T4" fmla="*/ 1 w 31"/>
                <a:gd name="T5" fmla="*/ 9 h 17"/>
                <a:gd name="T6" fmla="*/ 12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31" y="4"/>
                    <a:pt x="26" y="0"/>
                    <a:pt x="18" y="0"/>
                  </a:cubicBezTo>
                  <a:cubicBezTo>
                    <a:pt x="11" y="0"/>
                    <a:pt x="3" y="4"/>
                    <a:pt x="1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7" name="îṥľîḍê">
              <a:extLst>
                <a:ext uri="{FF2B5EF4-FFF2-40B4-BE49-F238E27FC236}">
                  <a16:creationId xmlns:a16="http://schemas.microsoft.com/office/drawing/2014/main" id="{1F63A306-CE31-441F-A66F-CD252905E1D8}"/>
                </a:ext>
              </a:extLst>
            </p:cNvPr>
            <p:cNvSpPr/>
            <p:nvPr/>
          </p:nvSpPr>
          <p:spPr bwMode="auto">
            <a:xfrm>
              <a:off x="3368554" y="1953855"/>
              <a:ext cx="114178" cy="63261"/>
            </a:xfrm>
            <a:custGeom>
              <a:avLst/>
              <a:gdLst>
                <a:gd name="T0" fmla="*/ 30 w 31"/>
                <a:gd name="T1" fmla="*/ 8 h 17"/>
                <a:gd name="T2" fmla="*/ 19 w 31"/>
                <a:gd name="T3" fmla="*/ 0 h 17"/>
                <a:gd name="T4" fmla="*/ 1 w 31"/>
                <a:gd name="T5" fmla="*/ 8 h 17"/>
                <a:gd name="T6" fmla="*/ 12 w 31"/>
                <a:gd name="T7" fmla="*/ 17 h 17"/>
                <a:gd name="T8" fmla="*/ 30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8"/>
                  </a:moveTo>
                  <a:cubicBezTo>
                    <a:pt x="31" y="4"/>
                    <a:pt x="26" y="0"/>
                    <a:pt x="19" y="0"/>
                  </a:cubicBezTo>
                  <a:cubicBezTo>
                    <a:pt x="11" y="0"/>
                    <a:pt x="3" y="4"/>
                    <a:pt x="1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8" name="ïŝľïḍé">
              <a:extLst>
                <a:ext uri="{FF2B5EF4-FFF2-40B4-BE49-F238E27FC236}">
                  <a16:creationId xmlns:a16="http://schemas.microsoft.com/office/drawing/2014/main" id="{CBCBFFEA-29E9-449E-A3B9-3C404403E6CB}"/>
                </a:ext>
              </a:extLst>
            </p:cNvPr>
            <p:cNvSpPr/>
            <p:nvPr/>
          </p:nvSpPr>
          <p:spPr bwMode="auto">
            <a:xfrm>
              <a:off x="3493534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19 w 32"/>
                <a:gd name="T3" fmla="*/ 0 h 17"/>
                <a:gd name="T4" fmla="*/ 2 w 32"/>
                <a:gd name="T5" fmla="*/ 8 h 17"/>
                <a:gd name="T6" fmla="*/ 13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4" y="4"/>
                    <a:pt x="2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9" name="î$ļïďê">
              <a:extLst>
                <a:ext uri="{FF2B5EF4-FFF2-40B4-BE49-F238E27FC236}">
                  <a16:creationId xmlns:a16="http://schemas.microsoft.com/office/drawing/2014/main" id="{32E51B42-3189-4356-A58E-D1CE8637337C}"/>
                </a:ext>
              </a:extLst>
            </p:cNvPr>
            <p:cNvSpPr/>
            <p:nvPr/>
          </p:nvSpPr>
          <p:spPr bwMode="auto">
            <a:xfrm>
              <a:off x="3620055" y="1953855"/>
              <a:ext cx="114178" cy="63261"/>
            </a:xfrm>
            <a:custGeom>
              <a:avLst/>
              <a:gdLst>
                <a:gd name="T0" fmla="*/ 30 w 31"/>
                <a:gd name="T1" fmla="*/ 8 h 17"/>
                <a:gd name="T2" fmla="*/ 18 w 31"/>
                <a:gd name="T3" fmla="*/ 0 h 17"/>
                <a:gd name="T4" fmla="*/ 1 w 31"/>
                <a:gd name="T5" fmla="*/ 8 h 17"/>
                <a:gd name="T6" fmla="*/ 13 w 31"/>
                <a:gd name="T7" fmla="*/ 17 h 17"/>
                <a:gd name="T8" fmla="*/ 30 w 31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8"/>
                  </a:moveTo>
                  <a:cubicBezTo>
                    <a:pt x="31" y="4"/>
                    <a:pt x="26" y="0"/>
                    <a:pt x="18" y="0"/>
                  </a:cubicBezTo>
                  <a:cubicBezTo>
                    <a:pt x="11" y="0"/>
                    <a:pt x="3" y="4"/>
                    <a:pt x="1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0" name="îṩḷïdè">
              <a:extLst>
                <a:ext uri="{FF2B5EF4-FFF2-40B4-BE49-F238E27FC236}">
                  <a16:creationId xmlns:a16="http://schemas.microsoft.com/office/drawing/2014/main" id="{814E9C31-E735-4B1C-BFD5-4D43EF6D8330}"/>
                </a:ext>
              </a:extLst>
            </p:cNvPr>
            <p:cNvSpPr/>
            <p:nvPr/>
          </p:nvSpPr>
          <p:spPr bwMode="auto">
            <a:xfrm>
              <a:off x="3745033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19 w 32"/>
                <a:gd name="T3" fmla="*/ 0 h 17"/>
                <a:gd name="T4" fmla="*/ 2 w 32"/>
                <a:gd name="T5" fmla="*/ 8 h 17"/>
                <a:gd name="T6" fmla="*/ 13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4" y="4"/>
                    <a:pt x="2" y="8"/>
                  </a:cubicBezTo>
                  <a:cubicBezTo>
                    <a:pt x="0" y="13"/>
                    <a:pt x="6" y="17"/>
                    <a:pt x="13" y="17"/>
                  </a:cubicBezTo>
                  <a:cubicBezTo>
                    <a:pt x="21" y="17"/>
                    <a:pt x="29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1" name="ïşļïdé">
              <a:extLst>
                <a:ext uri="{FF2B5EF4-FFF2-40B4-BE49-F238E27FC236}">
                  <a16:creationId xmlns:a16="http://schemas.microsoft.com/office/drawing/2014/main" id="{C914B832-B91B-4912-BF1F-6A74196AAD7B}"/>
                </a:ext>
              </a:extLst>
            </p:cNvPr>
            <p:cNvSpPr/>
            <p:nvPr/>
          </p:nvSpPr>
          <p:spPr bwMode="auto">
            <a:xfrm>
              <a:off x="3175687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9 w 32"/>
                <a:gd name="T3" fmla="*/ 0 h 17"/>
                <a:gd name="T4" fmla="*/ 2 w 32"/>
                <a:gd name="T5" fmla="*/ 9 h 17"/>
                <a:gd name="T6" fmla="*/ 13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2" name="íŝḻídé">
              <a:extLst>
                <a:ext uri="{FF2B5EF4-FFF2-40B4-BE49-F238E27FC236}">
                  <a16:creationId xmlns:a16="http://schemas.microsoft.com/office/drawing/2014/main" id="{2D2CD49A-4B05-4989-92C6-87996AABA965}"/>
                </a:ext>
              </a:extLst>
            </p:cNvPr>
            <p:cNvSpPr/>
            <p:nvPr/>
          </p:nvSpPr>
          <p:spPr bwMode="auto">
            <a:xfrm>
              <a:off x="3299122" y="1804190"/>
              <a:ext cx="114178" cy="61718"/>
            </a:xfrm>
            <a:custGeom>
              <a:avLst/>
              <a:gdLst>
                <a:gd name="T0" fmla="*/ 30 w 31"/>
                <a:gd name="T1" fmla="*/ 9 h 17"/>
                <a:gd name="T2" fmla="*/ 19 w 31"/>
                <a:gd name="T3" fmla="*/ 0 h 17"/>
                <a:gd name="T4" fmla="*/ 2 w 31"/>
                <a:gd name="T5" fmla="*/ 9 h 17"/>
                <a:gd name="T6" fmla="*/ 13 w 31"/>
                <a:gd name="T7" fmla="*/ 17 h 17"/>
                <a:gd name="T8" fmla="*/ 30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9"/>
                  </a:moveTo>
                  <a:cubicBezTo>
                    <a:pt x="31" y="4"/>
                    <a:pt x="27" y="0"/>
                    <a:pt x="19" y="0"/>
                  </a:cubicBezTo>
                  <a:cubicBezTo>
                    <a:pt x="11" y="0"/>
                    <a:pt x="4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3" name="iṣľïḑê">
              <a:extLst>
                <a:ext uri="{FF2B5EF4-FFF2-40B4-BE49-F238E27FC236}">
                  <a16:creationId xmlns:a16="http://schemas.microsoft.com/office/drawing/2014/main" id="{42772F6E-FFF0-4445-B6C1-CC6C28B97B58}"/>
                </a:ext>
              </a:extLst>
            </p:cNvPr>
            <p:cNvSpPr/>
            <p:nvPr/>
          </p:nvSpPr>
          <p:spPr bwMode="auto">
            <a:xfrm>
              <a:off x="3146370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9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4" name="î$ľïḑê">
              <a:extLst>
                <a:ext uri="{FF2B5EF4-FFF2-40B4-BE49-F238E27FC236}">
                  <a16:creationId xmlns:a16="http://schemas.microsoft.com/office/drawing/2014/main" id="{54FCF617-7B55-4ADD-8920-7CA2DAD94F13}"/>
                </a:ext>
              </a:extLst>
            </p:cNvPr>
            <p:cNvSpPr/>
            <p:nvPr/>
          </p:nvSpPr>
          <p:spPr bwMode="auto">
            <a:xfrm>
              <a:off x="3269806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19 w 32"/>
                <a:gd name="T3" fmla="*/ 0 h 17"/>
                <a:gd name="T4" fmla="*/ 2 w 32"/>
                <a:gd name="T5" fmla="*/ 9 h 17"/>
                <a:gd name="T6" fmla="*/ 13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5" name="îSḷîďè">
              <a:extLst>
                <a:ext uri="{FF2B5EF4-FFF2-40B4-BE49-F238E27FC236}">
                  <a16:creationId xmlns:a16="http://schemas.microsoft.com/office/drawing/2014/main" id="{383DFD6A-A59F-4C25-92C3-C915587FD93C}"/>
                </a:ext>
              </a:extLst>
            </p:cNvPr>
            <p:cNvSpPr/>
            <p:nvPr/>
          </p:nvSpPr>
          <p:spPr bwMode="auto">
            <a:xfrm>
              <a:off x="3113969" y="1953855"/>
              <a:ext cx="115721" cy="63261"/>
            </a:xfrm>
            <a:custGeom>
              <a:avLst/>
              <a:gdLst>
                <a:gd name="T0" fmla="*/ 30 w 32"/>
                <a:gd name="T1" fmla="*/ 8 h 17"/>
                <a:gd name="T2" fmla="*/ 20 w 32"/>
                <a:gd name="T3" fmla="*/ 0 h 17"/>
                <a:gd name="T4" fmla="*/ 2 w 32"/>
                <a:gd name="T5" fmla="*/ 8 h 17"/>
                <a:gd name="T6" fmla="*/ 13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2" y="0"/>
                    <a:pt x="4" y="4"/>
                    <a:pt x="2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9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6" name="îṣľiḓè">
              <a:extLst>
                <a:ext uri="{FF2B5EF4-FFF2-40B4-BE49-F238E27FC236}">
                  <a16:creationId xmlns:a16="http://schemas.microsoft.com/office/drawing/2014/main" id="{591A43FE-B08D-4744-B0A9-6F8B361BE9FC}"/>
                </a:ext>
              </a:extLst>
            </p:cNvPr>
            <p:cNvSpPr/>
            <p:nvPr/>
          </p:nvSpPr>
          <p:spPr bwMode="auto">
            <a:xfrm>
              <a:off x="3240490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19 w 32"/>
                <a:gd name="T3" fmla="*/ 0 h 17"/>
                <a:gd name="T4" fmla="*/ 2 w 32"/>
                <a:gd name="T5" fmla="*/ 8 h 17"/>
                <a:gd name="T6" fmla="*/ 13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1" y="0"/>
                    <a:pt x="4" y="4"/>
                    <a:pt x="2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7" name="işļïḑé">
              <a:extLst>
                <a:ext uri="{FF2B5EF4-FFF2-40B4-BE49-F238E27FC236}">
                  <a16:creationId xmlns:a16="http://schemas.microsoft.com/office/drawing/2014/main" id="{B285A576-22AE-4891-ABC2-0844B3608ED0}"/>
                </a:ext>
              </a:extLst>
            </p:cNvPr>
            <p:cNvSpPr/>
            <p:nvPr/>
          </p:nvSpPr>
          <p:spPr bwMode="auto">
            <a:xfrm>
              <a:off x="2884069" y="2188383"/>
              <a:ext cx="123436" cy="69433"/>
            </a:xfrm>
            <a:custGeom>
              <a:avLst/>
              <a:gdLst>
                <a:gd name="T0" fmla="*/ 31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1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1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8" name="îśliḓe">
              <a:extLst>
                <a:ext uri="{FF2B5EF4-FFF2-40B4-BE49-F238E27FC236}">
                  <a16:creationId xmlns:a16="http://schemas.microsoft.com/office/drawing/2014/main" id="{3AA243FC-D541-4BD8-9AAB-901995A29A8E}"/>
                </a:ext>
              </a:extLst>
            </p:cNvPr>
            <p:cNvSpPr/>
            <p:nvPr/>
          </p:nvSpPr>
          <p:spPr bwMode="auto">
            <a:xfrm>
              <a:off x="2847039" y="2271702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9" name="íṥḷîḋê">
              <a:extLst>
                <a:ext uri="{FF2B5EF4-FFF2-40B4-BE49-F238E27FC236}">
                  <a16:creationId xmlns:a16="http://schemas.microsoft.com/office/drawing/2014/main" id="{D9939302-003B-4C8C-9BA1-47287B63AD25}"/>
                </a:ext>
              </a:extLst>
            </p:cNvPr>
            <p:cNvSpPr/>
            <p:nvPr/>
          </p:nvSpPr>
          <p:spPr bwMode="auto">
            <a:xfrm>
              <a:off x="2810008" y="2356565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9"/>
                  </a:cubicBezTo>
                  <a:cubicBezTo>
                    <a:pt x="0" y="15"/>
                    <a:pt x="4" y="19"/>
                    <a:pt x="13" y="19"/>
                  </a:cubicBezTo>
                  <a:cubicBezTo>
                    <a:pt x="21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0" name="ïşľîḋe">
              <a:extLst>
                <a:ext uri="{FF2B5EF4-FFF2-40B4-BE49-F238E27FC236}">
                  <a16:creationId xmlns:a16="http://schemas.microsoft.com/office/drawing/2014/main" id="{3F448447-F26F-4F24-9A3D-75F871D6F10B}"/>
                </a:ext>
              </a:extLst>
            </p:cNvPr>
            <p:cNvSpPr/>
            <p:nvPr/>
          </p:nvSpPr>
          <p:spPr bwMode="auto">
            <a:xfrm>
              <a:off x="2769891" y="2439884"/>
              <a:ext cx="128065" cy="74061"/>
            </a:xfrm>
            <a:custGeom>
              <a:avLst/>
              <a:gdLst>
                <a:gd name="T0" fmla="*/ 33 w 35"/>
                <a:gd name="T1" fmla="*/ 10 h 20"/>
                <a:gd name="T2" fmla="*/ 22 w 35"/>
                <a:gd name="T3" fmla="*/ 0 h 20"/>
                <a:gd name="T4" fmla="*/ 2 w 35"/>
                <a:gd name="T5" fmla="*/ 10 h 20"/>
                <a:gd name="T6" fmla="*/ 13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5"/>
                    <a:pt x="30" y="0"/>
                    <a:pt x="22" y="0"/>
                  </a:cubicBezTo>
                  <a:cubicBezTo>
                    <a:pt x="14" y="0"/>
                    <a:pt x="5" y="5"/>
                    <a:pt x="2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2" y="20"/>
                    <a:pt x="30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1" name="ïŝḷîḓè">
              <a:extLst>
                <a:ext uri="{FF2B5EF4-FFF2-40B4-BE49-F238E27FC236}">
                  <a16:creationId xmlns:a16="http://schemas.microsoft.com/office/drawing/2014/main" id="{10B7BC62-2705-4450-8CA0-8CADA3EC7DB4}"/>
                </a:ext>
              </a:extLst>
            </p:cNvPr>
            <p:cNvSpPr/>
            <p:nvPr/>
          </p:nvSpPr>
          <p:spPr bwMode="auto">
            <a:xfrm>
              <a:off x="2729775" y="2532461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22 w 36"/>
                <a:gd name="T3" fmla="*/ 0 h 20"/>
                <a:gd name="T4" fmla="*/ 3 w 36"/>
                <a:gd name="T5" fmla="*/ 10 h 20"/>
                <a:gd name="T6" fmla="*/ 14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4"/>
                    <a:pt x="31" y="0"/>
                    <a:pt x="22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5"/>
                    <a:pt x="5" y="20"/>
                    <a:pt x="14" y="20"/>
                  </a:cubicBezTo>
                  <a:cubicBezTo>
                    <a:pt x="22" y="20"/>
                    <a:pt x="31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2" name="iSḷïḓé">
              <a:extLst>
                <a:ext uri="{FF2B5EF4-FFF2-40B4-BE49-F238E27FC236}">
                  <a16:creationId xmlns:a16="http://schemas.microsoft.com/office/drawing/2014/main" id="{3D505DED-1216-44D3-ABDB-1FA4A0591AC3}"/>
                </a:ext>
              </a:extLst>
            </p:cNvPr>
            <p:cNvSpPr/>
            <p:nvPr/>
          </p:nvSpPr>
          <p:spPr bwMode="auto">
            <a:xfrm>
              <a:off x="2689658" y="2623494"/>
              <a:ext cx="131151" cy="72519"/>
            </a:xfrm>
            <a:custGeom>
              <a:avLst/>
              <a:gdLst>
                <a:gd name="T0" fmla="*/ 34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4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1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3" name="íšļîḍe">
              <a:extLst>
                <a:ext uri="{FF2B5EF4-FFF2-40B4-BE49-F238E27FC236}">
                  <a16:creationId xmlns:a16="http://schemas.microsoft.com/office/drawing/2014/main" id="{38D36919-E9E2-4B89-8FB2-DF3181811E1A}"/>
                </a:ext>
              </a:extLst>
            </p:cNvPr>
            <p:cNvSpPr/>
            <p:nvPr/>
          </p:nvSpPr>
          <p:spPr bwMode="auto">
            <a:xfrm>
              <a:off x="2649541" y="2714528"/>
              <a:ext cx="131151" cy="80233"/>
            </a:xfrm>
            <a:custGeom>
              <a:avLst/>
              <a:gdLst>
                <a:gd name="T0" fmla="*/ 34 w 36"/>
                <a:gd name="T1" fmla="*/ 11 h 22"/>
                <a:gd name="T2" fmla="*/ 23 w 36"/>
                <a:gd name="T3" fmla="*/ 0 h 22"/>
                <a:gd name="T4" fmla="*/ 2 w 36"/>
                <a:gd name="T5" fmla="*/ 11 h 22"/>
                <a:gd name="T6" fmla="*/ 13 w 36"/>
                <a:gd name="T7" fmla="*/ 22 h 22"/>
                <a:gd name="T8" fmla="*/ 34 w 36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2">
                  <a:moveTo>
                    <a:pt x="34" y="11"/>
                  </a:moveTo>
                  <a:cubicBezTo>
                    <a:pt x="36" y="5"/>
                    <a:pt x="31" y="0"/>
                    <a:pt x="23" y="0"/>
                  </a:cubicBezTo>
                  <a:cubicBezTo>
                    <a:pt x="14" y="0"/>
                    <a:pt x="5" y="5"/>
                    <a:pt x="2" y="11"/>
                  </a:cubicBezTo>
                  <a:cubicBezTo>
                    <a:pt x="0" y="17"/>
                    <a:pt x="5" y="22"/>
                    <a:pt x="13" y="22"/>
                  </a:cubicBezTo>
                  <a:cubicBezTo>
                    <a:pt x="22" y="22"/>
                    <a:pt x="31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4" name="ïṣlîḋè">
              <a:extLst>
                <a:ext uri="{FF2B5EF4-FFF2-40B4-BE49-F238E27FC236}">
                  <a16:creationId xmlns:a16="http://schemas.microsoft.com/office/drawing/2014/main" id="{074CB097-58E2-480B-9133-0567B36FDC4B}"/>
                </a:ext>
              </a:extLst>
            </p:cNvPr>
            <p:cNvSpPr/>
            <p:nvPr/>
          </p:nvSpPr>
          <p:spPr bwMode="auto">
            <a:xfrm>
              <a:off x="3055337" y="1804190"/>
              <a:ext cx="112636" cy="61718"/>
            </a:xfrm>
            <a:custGeom>
              <a:avLst/>
              <a:gdLst>
                <a:gd name="T0" fmla="*/ 29 w 31"/>
                <a:gd name="T1" fmla="*/ 9 h 17"/>
                <a:gd name="T2" fmla="*/ 19 w 31"/>
                <a:gd name="T3" fmla="*/ 0 h 17"/>
                <a:gd name="T4" fmla="*/ 2 w 31"/>
                <a:gd name="T5" fmla="*/ 9 h 17"/>
                <a:gd name="T6" fmla="*/ 12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31" y="4"/>
                    <a:pt x="26" y="0"/>
                    <a:pt x="19" y="0"/>
                  </a:cubicBezTo>
                  <a:cubicBezTo>
                    <a:pt x="11" y="0"/>
                    <a:pt x="4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7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5" name="îšlîdê">
              <a:extLst>
                <a:ext uri="{FF2B5EF4-FFF2-40B4-BE49-F238E27FC236}">
                  <a16:creationId xmlns:a16="http://schemas.microsoft.com/office/drawing/2014/main" id="{C7F4C8AB-F972-4F88-92E5-32D496343310}"/>
                </a:ext>
              </a:extLst>
            </p:cNvPr>
            <p:cNvSpPr/>
            <p:nvPr/>
          </p:nvSpPr>
          <p:spPr bwMode="auto">
            <a:xfrm>
              <a:off x="3022934" y="1878251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19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6" name="iṩḷîďê">
              <a:extLst>
                <a:ext uri="{FF2B5EF4-FFF2-40B4-BE49-F238E27FC236}">
                  <a16:creationId xmlns:a16="http://schemas.microsoft.com/office/drawing/2014/main" id="{2FB8C63E-D86A-4F28-8C28-2CD8872F40FD}"/>
                </a:ext>
              </a:extLst>
            </p:cNvPr>
            <p:cNvSpPr/>
            <p:nvPr/>
          </p:nvSpPr>
          <p:spPr bwMode="auto">
            <a:xfrm>
              <a:off x="2988990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19 w 32"/>
                <a:gd name="T3" fmla="*/ 0 h 17"/>
                <a:gd name="T4" fmla="*/ 2 w 32"/>
                <a:gd name="T5" fmla="*/ 8 h 17"/>
                <a:gd name="T6" fmla="*/ 12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7" y="0"/>
                    <a:pt x="19" y="0"/>
                  </a:cubicBezTo>
                  <a:cubicBezTo>
                    <a:pt x="12" y="0"/>
                    <a:pt x="4" y="4"/>
                    <a:pt x="2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7" name="ïşļïďé">
              <a:extLst>
                <a:ext uri="{FF2B5EF4-FFF2-40B4-BE49-F238E27FC236}">
                  <a16:creationId xmlns:a16="http://schemas.microsoft.com/office/drawing/2014/main" id="{AC7D1589-A0BC-46D8-AD4A-855857E81BFD}"/>
                </a:ext>
              </a:extLst>
            </p:cNvPr>
            <p:cNvSpPr/>
            <p:nvPr/>
          </p:nvSpPr>
          <p:spPr bwMode="auto">
            <a:xfrm>
              <a:off x="2964302" y="1734757"/>
              <a:ext cx="112636" cy="58632"/>
            </a:xfrm>
            <a:custGeom>
              <a:avLst/>
              <a:gdLst>
                <a:gd name="T0" fmla="*/ 29 w 31"/>
                <a:gd name="T1" fmla="*/ 8 h 16"/>
                <a:gd name="T2" fmla="*/ 19 w 31"/>
                <a:gd name="T3" fmla="*/ 0 h 16"/>
                <a:gd name="T4" fmla="*/ 2 w 31"/>
                <a:gd name="T5" fmla="*/ 8 h 16"/>
                <a:gd name="T6" fmla="*/ 12 w 31"/>
                <a:gd name="T7" fmla="*/ 16 h 16"/>
                <a:gd name="T8" fmla="*/ 29 w 31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6">
                  <a:moveTo>
                    <a:pt x="29" y="8"/>
                  </a:moveTo>
                  <a:cubicBezTo>
                    <a:pt x="31" y="3"/>
                    <a:pt x="27" y="0"/>
                    <a:pt x="19" y="0"/>
                  </a:cubicBezTo>
                  <a:cubicBezTo>
                    <a:pt x="12" y="0"/>
                    <a:pt x="4" y="3"/>
                    <a:pt x="2" y="8"/>
                  </a:cubicBezTo>
                  <a:cubicBezTo>
                    <a:pt x="0" y="12"/>
                    <a:pt x="4" y="16"/>
                    <a:pt x="12" y="16"/>
                  </a:cubicBezTo>
                  <a:cubicBezTo>
                    <a:pt x="19" y="16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8" name="íṥḷiḍè">
              <a:extLst>
                <a:ext uri="{FF2B5EF4-FFF2-40B4-BE49-F238E27FC236}">
                  <a16:creationId xmlns:a16="http://schemas.microsoft.com/office/drawing/2014/main" id="{07D5C11C-1D11-40FB-9837-9E4F4CB3FB6C}"/>
                </a:ext>
              </a:extLst>
            </p:cNvPr>
            <p:cNvSpPr/>
            <p:nvPr/>
          </p:nvSpPr>
          <p:spPr bwMode="auto">
            <a:xfrm>
              <a:off x="2930358" y="1804190"/>
              <a:ext cx="114178" cy="61718"/>
            </a:xfrm>
            <a:custGeom>
              <a:avLst/>
              <a:gdLst>
                <a:gd name="T0" fmla="*/ 29 w 31"/>
                <a:gd name="T1" fmla="*/ 9 h 17"/>
                <a:gd name="T2" fmla="*/ 19 w 31"/>
                <a:gd name="T3" fmla="*/ 0 h 17"/>
                <a:gd name="T4" fmla="*/ 2 w 31"/>
                <a:gd name="T5" fmla="*/ 9 h 17"/>
                <a:gd name="T6" fmla="*/ 12 w 31"/>
                <a:gd name="T7" fmla="*/ 17 h 17"/>
                <a:gd name="T8" fmla="*/ 29 w 31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29" y="9"/>
                  </a:moveTo>
                  <a:cubicBezTo>
                    <a:pt x="31" y="4"/>
                    <a:pt x="27" y="0"/>
                    <a:pt x="19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7" y="13"/>
                    <a:pt x="29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9" name="íśļiďé">
              <a:extLst>
                <a:ext uri="{FF2B5EF4-FFF2-40B4-BE49-F238E27FC236}">
                  <a16:creationId xmlns:a16="http://schemas.microsoft.com/office/drawing/2014/main" id="{4969F546-8AA5-4B2F-BC8F-33D86F669BCF}"/>
                </a:ext>
              </a:extLst>
            </p:cNvPr>
            <p:cNvSpPr/>
            <p:nvPr/>
          </p:nvSpPr>
          <p:spPr bwMode="auto">
            <a:xfrm>
              <a:off x="2860926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20 w 32"/>
                <a:gd name="T3" fmla="*/ 0 h 17"/>
                <a:gd name="T4" fmla="*/ 2 w 32"/>
                <a:gd name="T5" fmla="*/ 8 h 17"/>
                <a:gd name="T6" fmla="*/ 12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2" y="0"/>
                    <a:pt x="4" y="4"/>
                    <a:pt x="2" y="8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0" name="ïṡļidê">
              <a:extLst>
                <a:ext uri="{FF2B5EF4-FFF2-40B4-BE49-F238E27FC236}">
                  <a16:creationId xmlns:a16="http://schemas.microsoft.com/office/drawing/2014/main" id="{1DF6B7B9-31F0-43C7-B7C5-7A4CF40BC518}"/>
                </a:ext>
              </a:extLst>
            </p:cNvPr>
            <p:cNvSpPr/>
            <p:nvPr/>
          </p:nvSpPr>
          <p:spPr bwMode="auto">
            <a:xfrm>
              <a:off x="2825437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2 w 33"/>
                <a:gd name="T5" fmla="*/ 9 h 17"/>
                <a:gd name="T6" fmla="*/ 13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8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1" y="17"/>
                    <a:pt x="2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1" name="iṣḻïḓè">
              <a:extLst>
                <a:ext uri="{FF2B5EF4-FFF2-40B4-BE49-F238E27FC236}">
                  <a16:creationId xmlns:a16="http://schemas.microsoft.com/office/drawing/2014/main" id="{DCED8F9C-BD66-4E1A-9542-65C5BB0FAB19}"/>
                </a:ext>
              </a:extLst>
            </p:cNvPr>
            <p:cNvSpPr/>
            <p:nvPr/>
          </p:nvSpPr>
          <p:spPr bwMode="auto">
            <a:xfrm>
              <a:off x="2788407" y="2108150"/>
              <a:ext cx="124979" cy="64804"/>
            </a:xfrm>
            <a:custGeom>
              <a:avLst/>
              <a:gdLst>
                <a:gd name="T0" fmla="*/ 31 w 34"/>
                <a:gd name="T1" fmla="*/ 9 h 18"/>
                <a:gd name="T2" fmla="*/ 21 w 34"/>
                <a:gd name="T3" fmla="*/ 0 h 18"/>
                <a:gd name="T4" fmla="*/ 2 w 34"/>
                <a:gd name="T5" fmla="*/ 9 h 18"/>
                <a:gd name="T6" fmla="*/ 13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2" name="ïṧḻîḓè">
              <a:extLst>
                <a:ext uri="{FF2B5EF4-FFF2-40B4-BE49-F238E27FC236}">
                  <a16:creationId xmlns:a16="http://schemas.microsoft.com/office/drawing/2014/main" id="{A639E5C6-4AA7-486F-BF4F-32989CA0377A}"/>
                </a:ext>
              </a:extLst>
            </p:cNvPr>
            <p:cNvSpPr/>
            <p:nvPr/>
          </p:nvSpPr>
          <p:spPr bwMode="auto">
            <a:xfrm>
              <a:off x="2752919" y="2188383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3" name="îSḷîdé">
              <a:extLst>
                <a:ext uri="{FF2B5EF4-FFF2-40B4-BE49-F238E27FC236}">
                  <a16:creationId xmlns:a16="http://schemas.microsoft.com/office/drawing/2014/main" id="{4CCD36EC-D05E-4844-9199-871AE34AB28A}"/>
                </a:ext>
              </a:extLst>
            </p:cNvPr>
            <p:cNvSpPr/>
            <p:nvPr/>
          </p:nvSpPr>
          <p:spPr bwMode="auto">
            <a:xfrm>
              <a:off x="2715889" y="2271702"/>
              <a:ext cx="123436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2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4" y="4"/>
                    <a:pt x="2" y="9"/>
                  </a:cubicBezTo>
                  <a:cubicBezTo>
                    <a:pt x="0" y="14"/>
                    <a:pt x="4" y="19"/>
                    <a:pt x="12" y="19"/>
                  </a:cubicBezTo>
                  <a:cubicBezTo>
                    <a:pt x="21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4" name="îṡļïdê">
              <a:extLst>
                <a:ext uri="{FF2B5EF4-FFF2-40B4-BE49-F238E27FC236}">
                  <a16:creationId xmlns:a16="http://schemas.microsoft.com/office/drawing/2014/main" id="{3B48B1ED-7C7F-4079-BACF-42C41E2D69C3}"/>
                </a:ext>
              </a:extLst>
            </p:cNvPr>
            <p:cNvSpPr/>
            <p:nvPr/>
          </p:nvSpPr>
          <p:spPr bwMode="auto">
            <a:xfrm>
              <a:off x="2675772" y="2356565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2 w 35"/>
                <a:gd name="T3" fmla="*/ 0 h 19"/>
                <a:gd name="T4" fmla="*/ 2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1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5" name="íşļïďé">
              <a:extLst>
                <a:ext uri="{FF2B5EF4-FFF2-40B4-BE49-F238E27FC236}">
                  <a16:creationId xmlns:a16="http://schemas.microsoft.com/office/drawing/2014/main" id="{8CB90D3D-5353-45D1-BA93-6817D72A4435}"/>
                </a:ext>
              </a:extLst>
            </p:cNvPr>
            <p:cNvSpPr/>
            <p:nvPr/>
          </p:nvSpPr>
          <p:spPr bwMode="auto">
            <a:xfrm>
              <a:off x="2635655" y="2439884"/>
              <a:ext cx="128065" cy="74061"/>
            </a:xfrm>
            <a:custGeom>
              <a:avLst/>
              <a:gdLst>
                <a:gd name="T0" fmla="*/ 33 w 35"/>
                <a:gd name="T1" fmla="*/ 10 h 20"/>
                <a:gd name="T2" fmla="*/ 22 w 35"/>
                <a:gd name="T3" fmla="*/ 0 h 20"/>
                <a:gd name="T4" fmla="*/ 2 w 35"/>
                <a:gd name="T5" fmla="*/ 10 h 20"/>
                <a:gd name="T6" fmla="*/ 13 w 35"/>
                <a:gd name="T7" fmla="*/ 20 h 20"/>
                <a:gd name="T8" fmla="*/ 33 w 35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0">
                  <a:moveTo>
                    <a:pt x="33" y="10"/>
                  </a:moveTo>
                  <a:cubicBezTo>
                    <a:pt x="35" y="5"/>
                    <a:pt x="30" y="0"/>
                    <a:pt x="22" y="0"/>
                  </a:cubicBezTo>
                  <a:cubicBezTo>
                    <a:pt x="14" y="0"/>
                    <a:pt x="5" y="5"/>
                    <a:pt x="2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1" y="20"/>
                    <a:pt x="30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6" name="íṧḻîḓe">
              <a:extLst>
                <a:ext uri="{FF2B5EF4-FFF2-40B4-BE49-F238E27FC236}">
                  <a16:creationId xmlns:a16="http://schemas.microsoft.com/office/drawing/2014/main" id="{59559B09-E761-4F60-B9D5-B8E9E67CA817}"/>
                </a:ext>
              </a:extLst>
            </p:cNvPr>
            <p:cNvSpPr/>
            <p:nvPr/>
          </p:nvSpPr>
          <p:spPr bwMode="auto">
            <a:xfrm>
              <a:off x="2590909" y="2532461"/>
              <a:ext cx="132693" cy="72519"/>
            </a:xfrm>
            <a:custGeom>
              <a:avLst/>
              <a:gdLst>
                <a:gd name="T0" fmla="*/ 34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4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5" y="0"/>
                    <a:pt x="6" y="4"/>
                    <a:pt x="3" y="10"/>
                  </a:cubicBezTo>
                  <a:cubicBezTo>
                    <a:pt x="0" y="15"/>
                    <a:pt x="5" y="20"/>
                    <a:pt x="14" y="20"/>
                  </a:cubicBezTo>
                  <a:cubicBezTo>
                    <a:pt x="22" y="20"/>
                    <a:pt x="31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7" name="ïṥḷíḋé">
              <a:extLst>
                <a:ext uri="{FF2B5EF4-FFF2-40B4-BE49-F238E27FC236}">
                  <a16:creationId xmlns:a16="http://schemas.microsoft.com/office/drawing/2014/main" id="{82FCDC95-6340-4441-8B80-9593654B7695}"/>
                </a:ext>
              </a:extLst>
            </p:cNvPr>
            <p:cNvSpPr/>
            <p:nvPr/>
          </p:nvSpPr>
          <p:spPr bwMode="auto">
            <a:xfrm>
              <a:off x="2550793" y="2623494"/>
              <a:ext cx="132693" cy="72519"/>
            </a:xfrm>
            <a:custGeom>
              <a:avLst/>
              <a:gdLst>
                <a:gd name="T0" fmla="*/ 34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3 w 36"/>
                <a:gd name="T7" fmla="*/ 20 h 20"/>
                <a:gd name="T8" fmla="*/ 34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4" y="10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4" y="0"/>
                    <a:pt x="5" y="4"/>
                    <a:pt x="3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2" y="20"/>
                    <a:pt x="31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8" name="îṧļiḍê">
              <a:extLst>
                <a:ext uri="{FF2B5EF4-FFF2-40B4-BE49-F238E27FC236}">
                  <a16:creationId xmlns:a16="http://schemas.microsoft.com/office/drawing/2014/main" id="{B632A80E-E057-44E9-9F91-183ACE0D05B6}"/>
                </a:ext>
              </a:extLst>
            </p:cNvPr>
            <p:cNvSpPr/>
            <p:nvPr/>
          </p:nvSpPr>
          <p:spPr bwMode="auto">
            <a:xfrm>
              <a:off x="2507590" y="2714528"/>
              <a:ext cx="135779" cy="80233"/>
            </a:xfrm>
            <a:custGeom>
              <a:avLst/>
              <a:gdLst>
                <a:gd name="T0" fmla="*/ 34 w 37"/>
                <a:gd name="T1" fmla="*/ 11 h 22"/>
                <a:gd name="T2" fmla="*/ 23 w 37"/>
                <a:gd name="T3" fmla="*/ 0 h 22"/>
                <a:gd name="T4" fmla="*/ 3 w 37"/>
                <a:gd name="T5" fmla="*/ 11 h 22"/>
                <a:gd name="T6" fmla="*/ 14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7" y="5"/>
                    <a:pt x="32" y="0"/>
                    <a:pt x="23" y="0"/>
                  </a:cubicBezTo>
                  <a:cubicBezTo>
                    <a:pt x="15" y="0"/>
                    <a:pt x="5" y="5"/>
                    <a:pt x="3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2" y="22"/>
                    <a:pt x="32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9" name="ï$lïḑê">
              <a:extLst>
                <a:ext uri="{FF2B5EF4-FFF2-40B4-BE49-F238E27FC236}">
                  <a16:creationId xmlns:a16="http://schemas.microsoft.com/office/drawing/2014/main" id="{35094EC6-B960-491C-A63E-E4C08CF8A500}"/>
                </a:ext>
              </a:extLst>
            </p:cNvPr>
            <p:cNvSpPr/>
            <p:nvPr/>
          </p:nvSpPr>
          <p:spPr bwMode="auto">
            <a:xfrm>
              <a:off x="2839324" y="1734757"/>
              <a:ext cx="117264" cy="58632"/>
            </a:xfrm>
            <a:custGeom>
              <a:avLst/>
              <a:gdLst>
                <a:gd name="T0" fmla="*/ 30 w 32"/>
                <a:gd name="T1" fmla="*/ 8 h 16"/>
                <a:gd name="T2" fmla="*/ 20 w 32"/>
                <a:gd name="T3" fmla="*/ 0 h 16"/>
                <a:gd name="T4" fmla="*/ 2 w 32"/>
                <a:gd name="T5" fmla="*/ 8 h 16"/>
                <a:gd name="T6" fmla="*/ 12 w 32"/>
                <a:gd name="T7" fmla="*/ 16 h 16"/>
                <a:gd name="T8" fmla="*/ 30 w 32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30" y="8"/>
                  </a:moveTo>
                  <a:cubicBezTo>
                    <a:pt x="32" y="3"/>
                    <a:pt x="27" y="0"/>
                    <a:pt x="20" y="0"/>
                  </a:cubicBezTo>
                  <a:cubicBezTo>
                    <a:pt x="12" y="0"/>
                    <a:pt x="5" y="3"/>
                    <a:pt x="2" y="8"/>
                  </a:cubicBezTo>
                  <a:cubicBezTo>
                    <a:pt x="0" y="12"/>
                    <a:pt x="5" y="16"/>
                    <a:pt x="12" y="16"/>
                  </a:cubicBezTo>
                  <a:cubicBezTo>
                    <a:pt x="20" y="16"/>
                    <a:pt x="28" y="12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0" name="í$ľïḑê">
              <a:extLst>
                <a:ext uri="{FF2B5EF4-FFF2-40B4-BE49-F238E27FC236}">
                  <a16:creationId xmlns:a16="http://schemas.microsoft.com/office/drawing/2014/main" id="{BDC633D8-98C5-4B0E-BE17-A509C159E526}"/>
                </a:ext>
              </a:extLst>
            </p:cNvPr>
            <p:cNvSpPr/>
            <p:nvPr/>
          </p:nvSpPr>
          <p:spPr bwMode="auto">
            <a:xfrm>
              <a:off x="2806922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7" y="0"/>
                    <a:pt x="20" y="0"/>
                  </a:cubicBezTo>
                  <a:cubicBezTo>
                    <a:pt x="12" y="0"/>
                    <a:pt x="4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1" name="îşḻídê">
              <a:extLst>
                <a:ext uri="{FF2B5EF4-FFF2-40B4-BE49-F238E27FC236}">
                  <a16:creationId xmlns:a16="http://schemas.microsoft.com/office/drawing/2014/main" id="{8C6AE0E2-879E-42B0-AF49-92A9E51EEAEC}"/>
                </a:ext>
              </a:extLst>
            </p:cNvPr>
            <p:cNvSpPr/>
            <p:nvPr/>
          </p:nvSpPr>
          <p:spPr bwMode="auto">
            <a:xfrm>
              <a:off x="2769891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2" name="îsľîḓé">
              <a:extLst>
                <a:ext uri="{FF2B5EF4-FFF2-40B4-BE49-F238E27FC236}">
                  <a16:creationId xmlns:a16="http://schemas.microsoft.com/office/drawing/2014/main" id="{0EE302B4-55B5-4822-BBBE-718C11F13344}"/>
                </a:ext>
              </a:extLst>
            </p:cNvPr>
            <p:cNvSpPr/>
            <p:nvPr/>
          </p:nvSpPr>
          <p:spPr bwMode="auto">
            <a:xfrm>
              <a:off x="2734404" y="1953855"/>
              <a:ext cx="120350" cy="63261"/>
            </a:xfrm>
            <a:custGeom>
              <a:avLst/>
              <a:gdLst>
                <a:gd name="T0" fmla="*/ 31 w 33"/>
                <a:gd name="T1" fmla="*/ 8 h 17"/>
                <a:gd name="T2" fmla="*/ 21 w 33"/>
                <a:gd name="T3" fmla="*/ 0 h 17"/>
                <a:gd name="T4" fmla="*/ 3 w 33"/>
                <a:gd name="T5" fmla="*/ 8 h 17"/>
                <a:gd name="T6" fmla="*/ 13 w 33"/>
                <a:gd name="T7" fmla="*/ 17 h 17"/>
                <a:gd name="T8" fmla="*/ 31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8"/>
                  </a:moveTo>
                  <a:cubicBezTo>
                    <a:pt x="33" y="4"/>
                    <a:pt x="28" y="0"/>
                    <a:pt x="21" y="0"/>
                  </a:cubicBezTo>
                  <a:cubicBezTo>
                    <a:pt x="13" y="0"/>
                    <a:pt x="5" y="4"/>
                    <a:pt x="3" y="8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9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3" name="ïs1ïḍè">
              <a:extLst>
                <a:ext uri="{FF2B5EF4-FFF2-40B4-BE49-F238E27FC236}">
                  <a16:creationId xmlns:a16="http://schemas.microsoft.com/office/drawing/2014/main" id="{E82EEB9F-AA34-4BCB-B4EA-9A747BD27D75}"/>
                </a:ext>
              </a:extLst>
            </p:cNvPr>
            <p:cNvSpPr/>
            <p:nvPr/>
          </p:nvSpPr>
          <p:spPr bwMode="auto">
            <a:xfrm>
              <a:off x="2697373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2 w 33"/>
                <a:gd name="T5" fmla="*/ 9 h 17"/>
                <a:gd name="T6" fmla="*/ 13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5" y="17"/>
                    <a:pt x="13" y="17"/>
                  </a:cubicBezTo>
                  <a:cubicBezTo>
                    <a:pt x="20" y="17"/>
                    <a:pt x="2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4" name="íSļïdé">
              <a:extLst>
                <a:ext uri="{FF2B5EF4-FFF2-40B4-BE49-F238E27FC236}">
                  <a16:creationId xmlns:a16="http://schemas.microsoft.com/office/drawing/2014/main" id="{720192F3-B5C3-4261-A20F-3DF938474ED6}"/>
                </a:ext>
              </a:extLst>
            </p:cNvPr>
            <p:cNvSpPr/>
            <p:nvPr/>
          </p:nvSpPr>
          <p:spPr bwMode="auto">
            <a:xfrm>
              <a:off x="2660342" y="2108150"/>
              <a:ext cx="120350" cy="64804"/>
            </a:xfrm>
            <a:custGeom>
              <a:avLst/>
              <a:gdLst>
                <a:gd name="T0" fmla="*/ 31 w 33"/>
                <a:gd name="T1" fmla="*/ 9 h 18"/>
                <a:gd name="T2" fmla="*/ 21 w 33"/>
                <a:gd name="T3" fmla="*/ 0 h 18"/>
                <a:gd name="T4" fmla="*/ 2 w 33"/>
                <a:gd name="T5" fmla="*/ 9 h 18"/>
                <a:gd name="T6" fmla="*/ 12 w 33"/>
                <a:gd name="T7" fmla="*/ 18 h 18"/>
                <a:gd name="T8" fmla="*/ 31 w 33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8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3" y="0"/>
                    <a:pt x="4" y="4"/>
                    <a:pt x="2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5" name="iṥ1iḋè">
              <a:extLst>
                <a:ext uri="{FF2B5EF4-FFF2-40B4-BE49-F238E27FC236}">
                  <a16:creationId xmlns:a16="http://schemas.microsoft.com/office/drawing/2014/main" id="{6F43F04F-A621-41D2-8092-63F025464BE8}"/>
                </a:ext>
              </a:extLst>
            </p:cNvPr>
            <p:cNvSpPr/>
            <p:nvPr/>
          </p:nvSpPr>
          <p:spPr bwMode="auto">
            <a:xfrm>
              <a:off x="2620226" y="2188383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21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6" name="îšḻïďe">
              <a:extLst>
                <a:ext uri="{FF2B5EF4-FFF2-40B4-BE49-F238E27FC236}">
                  <a16:creationId xmlns:a16="http://schemas.microsoft.com/office/drawing/2014/main" id="{C6EF88B0-CB90-4ECC-8264-209A57449E86}"/>
                </a:ext>
              </a:extLst>
            </p:cNvPr>
            <p:cNvSpPr/>
            <p:nvPr/>
          </p:nvSpPr>
          <p:spPr bwMode="auto">
            <a:xfrm>
              <a:off x="2580109" y="2271702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2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7" name="îsḷîḓè">
              <a:extLst>
                <a:ext uri="{FF2B5EF4-FFF2-40B4-BE49-F238E27FC236}">
                  <a16:creationId xmlns:a16="http://schemas.microsoft.com/office/drawing/2014/main" id="{E8F864E5-6112-4483-9F0F-0EEA4D7BAF62}"/>
                </a:ext>
              </a:extLst>
            </p:cNvPr>
            <p:cNvSpPr/>
            <p:nvPr/>
          </p:nvSpPr>
          <p:spPr bwMode="auto">
            <a:xfrm>
              <a:off x="2539993" y="2356565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2 w 35"/>
                <a:gd name="T3" fmla="*/ 0 h 19"/>
                <a:gd name="T4" fmla="*/ 2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4" y="0"/>
                    <a:pt x="5" y="4"/>
                    <a:pt x="2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1" y="19"/>
                    <a:pt x="30" y="15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8" name="íṡľîďè">
              <a:extLst>
                <a:ext uri="{FF2B5EF4-FFF2-40B4-BE49-F238E27FC236}">
                  <a16:creationId xmlns:a16="http://schemas.microsoft.com/office/drawing/2014/main" id="{1B458025-89BF-4FD6-AE29-37E1A9582116}"/>
                </a:ext>
              </a:extLst>
            </p:cNvPr>
            <p:cNvSpPr/>
            <p:nvPr/>
          </p:nvSpPr>
          <p:spPr bwMode="auto">
            <a:xfrm>
              <a:off x="2496790" y="2439884"/>
              <a:ext cx="131151" cy="74061"/>
            </a:xfrm>
            <a:custGeom>
              <a:avLst/>
              <a:gdLst>
                <a:gd name="T0" fmla="*/ 33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4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5"/>
                    <a:pt x="31" y="0"/>
                    <a:pt x="23" y="0"/>
                  </a:cubicBezTo>
                  <a:cubicBezTo>
                    <a:pt x="15" y="0"/>
                    <a:pt x="6" y="5"/>
                    <a:pt x="3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9" name="îṡḷiḓé">
              <a:extLst>
                <a:ext uri="{FF2B5EF4-FFF2-40B4-BE49-F238E27FC236}">
                  <a16:creationId xmlns:a16="http://schemas.microsoft.com/office/drawing/2014/main" id="{BD146E51-A1CD-4D3D-9A32-B187E9C407D0}"/>
                </a:ext>
              </a:extLst>
            </p:cNvPr>
            <p:cNvSpPr/>
            <p:nvPr/>
          </p:nvSpPr>
          <p:spPr bwMode="auto">
            <a:xfrm>
              <a:off x="2456674" y="2532461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22 w 36"/>
                <a:gd name="T3" fmla="*/ 0 h 20"/>
                <a:gd name="T4" fmla="*/ 2 w 36"/>
                <a:gd name="T5" fmla="*/ 10 h 20"/>
                <a:gd name="T6" fmla="*/ 1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4"/>
                    <a:pt x="31" y="0"/>
                    <a:pt x="22" y="0"/>
                  </a:cubicBezTo>
                  <a:cubicBezTo>
                    <a:pt x="14" y="0"/>
                    <a:pt x="5" y="4"/>
                    <a:pt x="2" y="10"/>
                  </a:cubicBezTo>
                  <a:cubicBezTo>
                    <a:pt x="0" y="15"/>
                    <a:pt x="4" y="20"/>
                    <a:pt x="13" y="20"/>
                  </a:cubicBezTo>
                  <a:cubicBezTo>
                    <a:pt x="21" y="20"/>
                    <a:pt x="31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0" name="iṧḻíḋé">
              <a:extLst>
                <a:ext uri="{FF2B5EF4-FFF2-40B4-BE49-F238E27FC236}">
                  <a16:creationId xmlns:a16="http://schemas.microsoft.com/office/drawing/2014/main" id="{37D0B15A-11C8-47D2-81FC-D2223F2312BD}"/>
                </a:ext>
              </a:extLst>
            </p:cNvPr>
            <p:cNvSpPr/>
            <p:nvPr/>
          </p:nvSpPr>
          <p:spPr bwMode="auto">
            <a:xfrm>
              <a:off x="2413471" y="2623494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23 w 36"/>
                <a:gd name="T3" fmla="*/ 0 h 20"/>
                <a:gd name="T4" fmla="*/ 2 w 36"/>
                <a:gd name="T5" fmla="*/ 10 h 20"/>
                <a:gd name="T6" fmla="*/ 1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4" y="0"/>
                    <a:pt x="5" y="4"/>
                    <a:pt x="2" y="10"/>
                  </a:cubicBezTo>
                  <a:cubicBezTo>
                    <a:pt x="0" y="16"/>
                    <a:pt x="4" y="20"/>
                    <a:pt x="13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1" name="ïṩḷïḓê">
              <a:extLst>
                <a:ext uri="{FF2B5EF4-FFF2-40B4-BE49-F238E27FC236}">
                  <a16:creationId xmlns:a16="http://schemas.microsoft.com/office/drawing/2014/main" id="{A3A4186A-2FB5-472B-BFE2-A1D89E452E21}"/>
                </a:ext>
              </a:extLst>
            </p:cNvPr>
            <p:cNvSpPr/>
            <p:nvPr/>
          </p:nvSpPr>
          <p:spPr bwMode="auto">
            <a:xfrm>
              <a:off x="2365639" y="2714528"/>
              <a:ext cx="134237" cy="80233"/>
            </a:xfrm>
            <a:custGeom>
              <a:avLst/>
              <a:gdLst>
                <a:gd name="T0" fmla="*/ 35 w 37"/>
                <a:gd name="T1" fmla="*/ 11 h 22"/>
                <a:gd name="T2" fmla="*/ 24 w 37"/>
                <a:gd name="T3" fmla="*/ 0 h 22"/>
                <a:gd name="T4" fmla="*/ 3 w 37"/>
                <a:gd name="T5" fmla="*/ 11 h 22"/>
                <a:gd name="T6" fmla="*/ 14 w 37"/>
                <a:gd name="T7" fmla="*/ 22 h 22"/>
                <a:gd name="T8" fmla="*/ 35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5" y="11"/>
                  </a:moveTo>
                  <a:cubicBezTo>
                    <a:pt x="37" y="5"/>
                    <a:pt x="32" y="0"/>
                    <a:pt x="24" y="0"/>
                  </a:cubicBezTo>
                  <a:cubicBezTo>
                    <a:pt x="15" y="0"/>
                    <a:pt x="6" y="5"/>
                    <a:pt x="3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2" y="22"/>
                    <a:pt x="32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2" name="îşlïḋè">
              <a:extLst>
                <a:ext uri="{FF2B5EF4-FFF2-40B4-BE49-F238E27FC236}">
                  <a16:creationId xmlns:a16="http://schemas.microsoft.com/office/drawing/2014/main" id="{36070406-20FB-4FE5-950C-559EC9021B87}"/>
                </a:ext>
              </a:extLst>
            </p:cNvPr>
            <p:cNvSpPr/>
            <p:nvPr/>
          </p:nvSpPr>
          <p:spPr bwMode="auto">
            <a:xfrm>
              <a:off x="2317808" y="2810191"/>
              <a:ext cx="138865" cy="80233"/>
            </a:xfrm>
            <a:custGeom>
              <a:avLst/>
              <a:gdLst>
                <a:gd name="T0" fmla="*/ 35 w 38"/>
                <a:gd name="T1" fmla="*/ 11 h 22"/>
                <a:gd name="T2" fmla="*/ 24 w 38"/>
                <a:gd name="T3" fmla="*/ 0 h 22"/>
                <a:gd name="T4" fmla="*/ 3 w 38"/>
                <a:gd name="T5" fmla="*/ 11 h 22"/>
                <a:gd name="T6" fmla="*/ 14 w 38"/>
                <a:gd name="T7" fmla="*/ 22 h 22"/>
                <a:gd name="T8" fmla="*/ 35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5" y="11"/>
                  </a:moveTo>
                  <a:cubicBezTo>
                    <a:pt x="38" y="5"/>
                    <a:pt x="33" y="0"/>
                    <a:pt x="24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3" y="22"/>
                    <a:pt x="33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3" name="îṣľíḍé">
              <a:extLst>
                <a:ext uri="{FF2B5EF4-FFF2-40B4-BE49-F238E27FC236}">
                  <a16:creationId xmlns:a16="http://schemas.microsoft.com/office/drawing/2014/main" id="{87743EC7-7AD0-46C9-B8F1-FC71A9CFFD96}"/>
                </a:ext>
              </a:extLst>
            </p:cNvPr>
            <p:cNvSpPr/>
            <p:nvPr/>
          </p:nvSpPr>
          <p:spPr bwMode="auto">
            <a:xfrm>
              <a:off x="2269977" y="2907396"/>
              <a:ext cx="143495" cy="84863"/>
            </a:xfrm>
            <a:custGeom>
              <a:avLst/>
              <a:gdLst>
                <a:gd name="T0" fmla="*/ 36 w 39"/>
                <a:gd name="T1" fmla="*/ 11 h 23"/>
                <a:gd name="T2" fmla="*/ 25 w 39"/>
                <a:gd name="T3" fmla="*/ 0 h 23"/>
                <a:gd name="T4" fmla="*/ 3 w 39"/>
                <a:gd name="T5" fmla="*/ 11 h 23"/>
                <a:gd name="T6" fmla="*/ 14 w 39"/>
                <a:gd name="T7" fmla="*/ 23 h 23"/>
                <a:gd name="T8" fmla="*/ 36 w 39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6" y="11"/>
                  </a:moveTo>
                  <a:cubicBezTo>
                    <a:pt x="39" y="5"/>
                    <a:pt x="34" y="0"/>
                    <a:pt x="25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3" y="23"/>
                    <a:pt x="33" y="18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4" name="iṥļîḍê">
              <a:extLst>
                <a:ext uri="{FF2B5EF4-FFF2-40B4-BE49-F238E27FC236}">
                  <a16:creationId xmlns:a16="http://schemas.microsoft.com/office/drawing/2014/main" id="{59E401D0-9191-4B01-9B4B-A289AAC75E85}"/>
                </a:ext>
              </a:extLst>
            </p:cNvPr>
            <p:cNvSpPr/>
            <p:nvPr/>
          </p:nvSpPr>
          <p:spPr bwMode="auto">
            <a:xfrm>
              <a:off x="2354839" y="1734757"/>
              <a:ext cx="115721" cy="58632"/>
            </a:xfrm>
            <a:custGeom>
              <a:avLst/>
              <a:gdLst>
                <a:gd name="T0" fmla="*/ 29 w 32"/>
                <a:gd name="T1" fmla="*/ 8 h 16"/>
                <a:gd name="T2" fmla="*/ 20 w 32"/>
                <a:gd name="T3" fmla="*/ 0 h 16"/>
                <a:gd name="T4" fmla="*/ 2 w 32"/>
                <a:gd name="T5" fmla="*/ 8 h 16"/>
                <a:gd name="T6" fmla="*/ 11 w 32"/>
                <a:gd name="T7" fmla="*/ 16 h 16"/>
                <a:gd name="T8" fmla="*/ 29 w 32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9" y="8"/>
                  </a:moveTo>
                  <a:cubicBezTo>
                    <a:pt x="32" y="3"/>
                    <a:pt x="27" y="0"/>
                    <a:pt x="20" y="0"/>
                  </a:cubicBezTo>
                  <a:cubicBezTo>
                    <a:pt x="12" y="0"/>
                    <a:pt x="4" y="3"/>
                    <a:pt x="2" y="8"/>
                  </a:cubicBezTo>
                  <a:cubicBezTo>
                    <a:pt x="0" y="12"/>
                    <a:pt x="4" y="16"/>
                    <a:pt x="11" y="16"/>
                  </a:cubicBezTo>
                  <a:cubicBezTo>
                    <a:pt x="19" y="16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5" name="îṣ1íḓe">
              <a:extLst>
                <a:ext uri="{FF2B5EF4-FFF2-40B4-BE49-F238E27FC236}">
                  <a16:creationId xmlns:a16="http://schemas.microsoft.com/office/drawing/2014/main" id="{9441DD83-0C46-4660-8BBD-762F3E659955}"/>
                </a:ext>
              </a:extLst>
            </p:cNvPr>
            <p:cNvSpPr/>
            <p:nvPr/>
          </p:nvSpPr>
          <p:spPr bwMode="auto">
            <a:xfrm>
              <a:off x="2475189" y="1734757"/>
              <a:ext cx="115721" cy="58632"/>
            </a:xfrm>
            <a:custGeom>
              <a:avLst/>
              <a:gdLst>
                <a:gd name="T0" fmla="*/ 30 w 32"/>
                <a:gd name="T1" fmla="*/ 8 h 16"/>
                <a:gd name="T2" fmla="*/ 20 w 32"/>
                <a:gd name="T3" fmla="*/ 0 h 16"/>
                <a:gd name="T4" fmla="*/ 2 w 32"/>
                <a:gd name="T5" fmla="*/ 8 h 16"/>
                <a:gd name="T6" fmla="*/ 12 w 32"/>
                <a:gd name="T7" fmla="*/ 16 h 16"/>
                <a:gd name="T8" fmla="*/ 30 w 32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30" y="8"/>
                  </a:moveTo>
                  <a:cubicBezTo>
                    <a:pt x="32" y="3"/>
                    <a:pt x="28" y="0"/>
                    <a:pt x="20" y="0"/>
                  </a:cubicBezTo>
                  <a:cubicBezTo>
                    <a:pt x="13" y="0"/>
                    <a:pt x="5" y="3"/>
                    <a:pt x="2" y="8"/>
                  </a:cubicBezTo>
                  <a:cubicBezTo>
                    <a:pt x="0" y="12"/>
                    <a:pt x="4" y="16"/>
                    <a:pt x="12" y="16"/>
                  </a:cubicBezTo>
                  <a:cubicBezTo>
                    <a:pt x="19" y="16"/>
                    <a:pt x="27" y="12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6" name="íṡḻiďe">
              <a:extLst>
                <a:ext uri="{FF2B5EF4-FFF2-40B4-BE49-F238E27FC236}">
                  <a16:creationId xmlns:a16="http://schemas.microsoft.com/office/drawing/2014/main" id="{ED801153-E0B1-4002-9120-BE580403E946}"/>
                </a:ext>
              </a:extLst>
            </p:cNvPr>
            <p:cNvSpPr/>
            <p:nvPr/>
          </p:nvSpPr>
          <p:spPr bwMode="auto">
            <a:xfrm>
              <a:off x="2595539" y="1734757"/>
              <a:ext cx="117264" cy="58632"/>
            </a:xfrm>
            <a:custGeom>
              <a:avLst/>
              <a:gdLst>
                <a:gd name="T0" fmla="*/ 30 w 32"/>
                <a:gd name="T1" fmla="*/ 8 h 16"/>
                <a:gd name="T2" fmla="*/ 20 w 32"/>
                <a:gd name="T3" fmla="*/ 0 h 16"/>
                <a:gd name="T4" fmla="*/ 3 w 32"/>
                <a:gd name="T5" fmla="*/ 8 h 16"/>
                <a:gd name="T6" fmla="*/ 12 w 32"/>
                <a:gd name="T7" fmla="*/ 16 h 16"/>
                <a:gd name="T8" fmla="*/ 30 w 32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30" y="8"/>
                  </a:moveTo>
                  <a:cubicBezTo>
                    <a:pt x="32" y="3"/>
                    <a:pt x="28" y="0"/>
                    <a:pt x="20" y="0"/>
                  </a:cubicBezTo>
                  <a:cubicBezTo>
                    <a:pt x="13" y="0"/>
                    <a:pt x="5" y="3"/>
                    <a:pt x="3" y="8"/>
                  </a:cubicBezTo>
                  <a:cubicBezTo>
                    <a:pt x="0" y="12"/>
                    <a:pt x="5" y="16"/>
                    <a:pt x="12" y="16"/>
                  </a:cubicBezTo>
                  <a:cubicBezTo>
                    <a:pt x="20" y="16"/>
                    <a:pt x="28" y="12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7" name="îṥļîdê">
              <a:extLst>
                <a:ext uri="{FF2B5EF4-FFF2-40B4-BE49-F238E27FC236}">
                  <a16:creationId xmlns:a16="http://schemas.microsoft.com/office/drawing/2014/main" id="{8B7819AC-44D4-4CAF-920E-EBF92062F41D}"/>
                </a:ext>
              </a:extLst>
            </p:cNvPr>
            <p:cNvSpPr/>
            <p:nvPr/>
          </p:nvSpPr>
          <p:spPr bwMode="auto">
            <a:xfrm>
              <a:off x="2558508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3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3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8" name="iṣ1îḍe">
              <a:extLst>
                <a:ext uri="{FF2B5EF4-FFF2-40B4-BE49-F238E27FC236}">
                  <a16:creationId xmlns:a16="http://schemas.microsoft.com/office/drawing/2014/main" id="{DA5EE188-3E64-41A3-B299-5B99CB5EEB4B}"/>
                </a:ext>
              </a:extLst>
            </p:cNvPr>
            <p:cNvSpPr/>
            <p:nvPr/>
          </p:nvSpPr>
          <p:spPr bwMode="auto">
            <a:xfrm>
              <a:off x="2523020" y="1878251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3" y="0"/>
                    <a:pt x="4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9" name="íşlidé">
              <a:extLst>
                <a:ext uri="{FF2B5EF4-FFF2-40B4-BE49-F238E27FC236}">
                  <a16:creationId xmlns:a16="http://schemas.microsoft.com/office/drawing/2014/main" id="{35A753E5-7F1D-4395-ACA8-F696747A5C1E}"/>
                </a:ext>
              </a:extLst>
            </p:cNvPr>
            <p:cNvSpPr/>
            <p:nvPr/>
          </p:nvSpPr>
          <p:spPr bwMode="auto">
            <a:xfrm>
              <a:off x="2482903" y="1953855"/>
              <a:ext cx="120350" cy="63261"/>
            </a:xfrm>
            <a:custGeom>
              <a:avLst/>
              <a:gdLst>
                <a:gd name="T0" fmla="*/ 31 w 33"/>
                <a:gd name="T1" fmla="*/ 8 h 17"/>
                <a:gd name="T2" fmla="*/ 21 w 33"/>
                <a:gd name="T3" fmla="*/ 0 h 17"/>
                <a:gd name="T4" fmla="*/ 2 w 33"/>
                <a:gd name="T5" fmla="*/ 8 h 17"/>
                <a:gd name="T6" fmla="*/ 12 w 33"/>
                <a:gd name="T7" fmla="*/ 17 h 17"/>
                <a:gd name="T8" fmla="*/ 31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8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3" y="0"/>
                    <a:pt x="5" y="4"/>
                    <a:pt x="2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0" name="ïs1ïḋe">
              <a:extLst>
                <a:ext uri="{FF2B5EF4-FFF2-40B4-BE49-F238E27FC236}">
                  <a16:creationId xmlns:a16="http://schemas.microsoft.com/office/drawing/2014/main" id="{3BF60A75-A352-46D5-B791-2BF4B24BC963}"/>
                </a:ext>
              </a:extLst>
            </p:cNvPr>
            <p:cNvSpPr/>
            <p:nvPr/>
          </p:nvSpPr>
          <p:spPr bwMode="auto">
            <a:xfrm>
              <a:off x="2442787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3 w 33"/>
                <a:gd name="T5" fmla="*/ 9 h 17"/>
                <a:gd name="T6" fmla="*/ 12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3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1" name="ïṩliḓê">
              <a:extLst>
                <a:ext uri="{FF2B5EF4-FFF2-40B4-BE49-F238E27FC236}">
                  <a16:creationId xmlns:a16="http://schemas.microsoft.com/office/drawing/2014/main" id="{E00C33D1-5289-4837-B84C-2B852DCDFBBC}"/>
                </a:ext>
              </a:extLst>
            </p:cNvPr>
            <p:cNvSpPr/>
            <p:nvPr/>
          </p:nvSpPr>
          <p:spPr bwMode="auto">
            <a:xfrm>
              <a:off x="2401127" y="2108150"/>
              <a:ext cx="124979" cy="64804"/>
            </a:xfrm>
            <a:custGeom>
              <a:avLst/>
              <a:gdLst>
                <a:gd name="T0" fmla="*/ 31 w 34"/>
                <a:gd name="T1" fmla="*/ 9 h 18"/>
                <a:gd name="T2" fmla="*/ 21 w 34"/>
                <a:gd name="T3" fmla="*/ 0 h 18"/>
                <a:gd name="T4" fmla="*/ 2 w 34"/>
                <a:gd name="T5" fmla="*/ 9 h 18"/>
                <a:gd name="T6" fmla="*/ 12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2" name="íṥḷiḓê">
              <a:extLst>
                <a:ext uri="{FF2B5EF4-FFF2-40B4-BE49-F238E27FC236}">
                  <a16:creationId xmlns:a16="http://schemas.microsoft.com/office/drawing/2014/main" id="{32B31BA3-4B51-43EC-B09E-FEBC7C057E7F}"/>
                </a:ext>
              </a:extLst>
            </p:cNvPr>
            <p:cNvSpPr/>
            <p:nvPr/>
          </p:nvSpPr>
          <p:spPr bwMode="auto">
            <a:xfrm>
              <a:off x="2357925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2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0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3" name="iŝļîḑê">
              <a:extLst>
                <a:ext uri="{FF2B5EF4-FFF2-40B4-BE49-F238E27FC236}">
                  <a16:creationId xmlns:a16="http://schemas.microsoft.com/office/drawing/2014/main" id="{3D5F36F3-3A53-43E1-909A-01D6F263AC05}"/>
                </a:ext>
              </a:extLst>
            </p:cNvPr>
            <p:cNvSpPr/>
            <p:nvPr/>
          </p:nvSpPr>
          <p:spPr bwMode="auto">
            <a:xfrm>
              <a:off x="2314722" y="2271702"/>
              <a:ext cx="128065" cy="69433"/>
            </a:xfrm>
            <a:custGeom>
              <a:avLst/>
              <a:gdLst>
                <a:gd name="T0" fmla="*/ 33 w 35"/>
                <a:gd name="T1" fmla="*/ 9 h 19"/>
                <a:gd name="T2" fmla="*/ 23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4" name="ï$1idê">
              <a:extLst>
                <a:ext uri="{FF2B5EF4-FFF2-40B4-BE49-F238E27FC236}">
                  <a16:creationId xmlns:a16="http://schemas.microsoft.com/office/drawing/2014/main" id="{5CAEB154-7A0E-46DC-BEEA-69640302D1D7}"/>
                </a:ext>
              </a:extLst>
            </p:cNvPr>
            <p:cNvSpPr/>
            <p:nvPr/>
          </p:nvSpPr>
          <p:spPr bwMode="auto">
            <a:xfrm>
              <a:off x="2269977" y="2356565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23 w 36"/>
                <a:gd name="T3" fmla="*/ 0 h 19"/>
                <a:gd name="T4" fmla="*/ 3 w 36"/>
                <a:gd name="T5" fmla="*/ 9 h 19"/>
                <a:gd name="T6" fmla="*/ 13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1" y="19"/>
                    <a:pt x="30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5" name="ïslíḋê">
              <a:extLst>
                <a:ext uri="{FF2B5EF4-FFF2-40B4-BE49-F238E27FC236}">
                  <a16:creationId xmlns:a16="http://schemas.microsoft.com/office/drawing/2014/main" id="{39EA71E9-97C0-4429-A44A-6AE90791B577}"/>
                </a:ext>
              </a:extLst>
            </p:cNvPr>
            <p:cNvSpPr/>
            <p:nvPr/>
          </p:nvSpPr>
          <p:spPr bwMode="auto">
            <a:xfrm>
              <a:off x="2226774" y="2439884"/>
              <a:ext cx="131151" cy="74061"/>
            </a:xfrm>
            <a:custGeom>
              <a:avLst/>
              <a:gdLst>
                <a:gd name="T0" fmla="*/ 33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5"/>
                    <a:pt x="31" y="0"/>
                    <a:pt x="23" y="0"/>
                  </a:cubicBezTo>
                  <a:cubicBezTo>
                    <a:pt x="15" y="0"/>
                    <a:pt x="6" y="5"/>
                    <a:pt x="3" y="10"/>
                  </a:cubicBezTo>
                  <a:cubicBezTo>
                    <a:pt x="0" y="16"/>
                    <a:pt x="4" y="20"/>
                    <a:pt x="13" y="20"/>
                  </a:cubicBezTo>
                  <a:cubicBezTo>
                    <a:pt x="21" y="20"/>
                    <a:pt x="30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6" name="iṣľíḓé">
              <a:extLst>
                <a:ext uri="{FF2B5EF4-FFF2-40B4-BE49-F238E27FC236}">
                  <a16:creationId xmlns:a16="http://schemas.microsoft.com/office/drawing/2014/main" id="{E510BCC4-2256-4D64-9760-D23BA73CFFEE}"/>
                </a:ext>
              </a:extLst>
            </p:cNvPr>
            <p:cNvSpPr/>
            <p:nvPr/>
          </p:nvSpPr>
          <p:spPr bwMode="auto">
            <a:xfrm>
              <a:off x="2178943" y="2532461"/>
              <a:ext cx="135779" cy="72519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4"/>
                    <a:pt x="32" y="0"/>
                    <a:pt x="24" y="0"/>
                  </a:cubicBezTo>
                  <a:cubicBezTo>
                    <a:pt x="15" y="0"/>
                    <a:pt x="6" y="4"/>
                    <a:pt x="3" y="10"/>
                  </a:cubicBezTo>
                  <a:cubicBezTo>
                    <a:pt x="0" y="15"/>
                    <a:pt x="5" y="20"/>
                    <a:pt x="13" y="20"/>
                  </a:cubicBezTo>
                  <a:cubicBezTo>
                    <a:pt x="22" y="20"/>
                    <a:pt x="31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7" name="îşḻidê">
              <a:extLst>
                <a:ext uri="{FF2B5EF4-FFF2-40B4-BE49-F238E27FC236}">
                  <a16:creationId xmlns:a16="http://schemas.microsoft.com/office/drawing/2014/main" id="{BB403D21-8230-47EB-AC8C-C7DE27CE2E94}"/>
                </a:ext>
              </a:extLst>
            </p:cNvPr>
            <p:cNvSpPr/>
            <p:nvPr/>
          </p:nvSpPr>
          <p:spPr bwMode="auto">
            <a:xfrm>
              <a:off x="2131111" y="2623494"/>
              <a:ext cx="135779" cy="72519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4"/>
                    <a:pt x="32" y="0"/>
                    <a:pt x="24" y="0"/>
                  </a:cubicBezTo>
                  <a:cubicBezTo>
                    <a:pt x="15" y="0"/>
                    <a:pt x="6" y="4"/>
                    <a:pt x="3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2" y="20"/>
                    <a:pt x="31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8" name="íslídè">
              <a:extLst>
                <a:ext uri="{FF2B5EF4-FFF2-40B4-BE49-F238E27FC236}">
                  <a16:creationId xmlns:a16="http://schemas.microsoft.com/office/drawing/2014/main" id="{A404C9AE-E564-4CCC-BCB2-FE86FF7ADBD3}"/>
                </a:ext>
              </a:extLst>
            </p:cNvPr>
            <p:cNvSpPr/>
            <p:nvPr/>
          </p:nvSpPr>
          <p:spPr bwMode="auto">
            <a:xfrm>
              <a:off x="2189743" y="1804190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21 w 32"/>
                <a:gd name="T3" fmla="*/ 0 h 17"/>
                <a:gd name="T4" fmla="*/ 2 w 32"/>
                <a:gd name="T5" fmla="*/ 9 h 17"/>
                <a:gd name="T6" fmla="*/ 11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7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9" name="iśļidê">
              <a:extLst>
                <a:ext uri="{FF2B5EF4-FFF2-40B4-BE49-F238E27FC236}">
                  <a16:creationId xmlns:a16="http://schemas.microsoft.com/office/drawing/2014/main" id="{6B8059F4-A7C0-4797-8728-831AC83CF888}"/>
                </a:ext>
              </a:extLst>
            </p:cNvPr>
            <p:cNvSpPr/>
            <p:nvPr/>
          </p:nvSpPr>
          <p:spPr bwMode="auto">
            <a:xfrm>
              <a:off x="2314722" y="1804190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2 w 32"/>
                <a:gd name="T5" fmla="*/ 9 h 17"/>
                <a:gd name="T6" fmla="*/ 11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7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0" name="iŝľíḍé">
              <a:extLst>
                <a:ext uri="{FF2B5EF4-FFF2-40B4-BE49-F238E27FC236}">
                  <a16:creationId xmlns:a16="http://schemas.microsoft.com/office/drawing/2014/main" id="{FBB82280-71A3-40B7-AE1A-F6D91E4BB237}"/>
                </a:ext>
              </a:extLst>
            </p:cNvPr>
            <p:cNvSpPr/>
            <p:nvPr/>
          </p:nvSpPr>
          <p:spPr bwMode="auto">
            <a:xfrm>
              <a:off x="2435072" y="1804190"/>
              <a:ext cx="120350" cy="61718"/>
            </a:xfrm>
            <a:custGeom>
              <a:avLst/>
              <a:gdLst>
                <a:gd name="T0" fmla="*/ 30 w 33"/>
                <a:gd name="T1" fmla="*/ 9 h 17"/>
                <a:gd name="T2" fmla="*/ 21 w 33"/>
                <a:gd name="T3" fmla="*/ 0 h 17"/>
                <a:gd name="T4" fmla="*/ 3 w 33"/>
                <a:gd name="T5" fmla="*/ 9 h 17"/>
                <a:gd name="T6" fmla="*/ 12 w 33"/>
                <a:gd name="T7" fmla="*/ 17 h 17"/>
                <a:gd name="T8" fmla="*/ 30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9"/>
                  </a:moveTo>
                  <a:cubicBezTo>
                    <a:pt x="33" y="4"/>
                    <a:pt x="28" y="0"/>
                    <a:pt x="21" y="0"/>
                  </a:cubicBezTo>
                  <a:cubicBezTo>
                    <a:pt x="13" y="0"/>
                    <a:pt x="5" y="4"/>
                    <a:pt x="3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1" name="îSliďe">
              <a:extLst>
                <a:ext uri="{FF2B5EF4-FFF2-40B4-BE49-F238E27FC236}">
                  <a16:creationId xmlns:a16="http://schemas.microsoft.com/office/drawing/2014/main" id="{843D917C-8820-47A1-88D0-89E2218E718B}"/>
                </a:ext>
              </a:extLst>
            </p:cNvPr>
            <p:cNvSpPr/>
            <p:nvPr/>
          </p:nvSpPr>
          <p:spPr bwMode="auto">
            <a:xfrm>
              <a:off x="1895041" y="1878251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2" name="îšḻïďé">
              <a:extLst>
                <a:ext uri="{FF2B5EF4-FFF2-40B4-BE49-F238E27FC236}">
                  <a16:creationId xmlns:a16="http://schemas.microsoft.com/office/drawing/2014/main" id="{C3743C01-12AF-4992-BD5C-0EB1056B7B91}"/>
                </a:ext>
              </a:extLst>
            </p:cNvPr>
            <p:cNvSpPr/>
            <p:nvPr/>
          </p:nvSpPr>
          <p:spPr bwMode="auto">
            <a:xfrm>
              <a:off x="2023105" y="1878251"/>
              <a:ext cx="120350" cy="61718"/>
            </a:xfrm>
            <a:custGeom>
              <a:avLst/>
              <a:gdLst>
                <a:gd name="T0" fmla="*/ 30 w 33"/>
                <a:gd name="T1" fmla="*/ 9 h 17"/>
                <a:gd name="T2" fmla="*/ 21 w 33"/>
                <a:gd name="T3" fmla="*/ 0 h 17"/>
                <a:gd name="T4" fmla="*/ 2 w 33"/>
                <a:gd name="T5" fmla="*/ 9 h 17"/>
                <a:gd name="T6" fmla="*/ 11 w 33"/>
                <a:gd name="T7" fmla="*/ 17 h 17"/>
                <a:gd name="T8" fmla="*/ 30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0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4" y="0"/>
                    <a:pt x="5" y="4"/>
                    <a:pt x="2" y="9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3" name="ïṣ1iḓê">
              <a:extLst>
                <a:ext uri="{FF2B5EF4-FFF2-40B4-BE49-F238E27FC236}">
                  <a16:creationId xmlns:a16="http://schemas.microsoft.com/office/drawing/2014/main" id="{2D1473D9-9D61-43DE-9CAB-F7DC82BFA02F}"/>
                </a:ext>
              </a:extLst>
            </p:cNvPr>
            <p:cNvSpPr/>
            <p:nvPr/>
          </p:nvSpPr>
          <p:spPr bwMode="auto">
            <a:xfrm>
              <a:off x="2146541" y="1878251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3 w 33"/>
                <a:gd name="T5" fmla="*/ 9 h 17"/>
                <a:gd name="T6" fmla="*/ 12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4" name="îṩ1ïdê">
              <a:extLst>
                <a:ext uri="{FF2B5EF4-FFF2-40B4-BE49-F238E27FC236}">
                  <a16:creationId xmlns:a16="http://schemas.microsoft.com/office/drawing/2014/main" id="{5B477726-A256-489F-89D6-C4B8A156D5EA}"/>
                </a:ext>
              </a:extLst>
            </p:cNvPr>
            <p:cNvSpPr/>
            <p:nvPr/>
          </p:nvSpPr>
          <p:spPr bwMode="auto">
            <a:xfrm>
              <a:off x="2269977" y="1878251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3 w 33"/>
                <a:gd name="T5" fmla="*/ 9 h 17"/>
                <a:gd name="T6" fmla="*/ 12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5" name="iSļíḋe">
              <a:extLst>
                <a:ext uri="{FF2B5EF4-FFF2-40B4-BE49-F238E27FC236}">
                  <a16:creationId xmlns:a16="http://schemas.microsoft.com/office/drawing/2014/main" id="{66184643-E532-4F37-9389-AE1276D5FF82}"/>
                </a:ext>
              </a:extLst>
            </p:cNvPr>
            <p:cNvSpPr/>
            <p:nvPr/>
          </p:nvSpPr>
          <p:spPr bwMode="auto">
            <a:xfrm>
              <a:off x="2394956" y="1878251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3 w 33"/>
                <a:gd name="T5" fmla="*/ 9 h 17"/>
                <a:gd name="T6" fmla="*/ 12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6" name="iśļíḑe">
              <a:extLst>
                <a:ext uri="{FF2B5EF4-FFF2-40B4-BE49-F238E27FC236}">
                  <a16:creationId xmlns:a16="http://schemas.microsoft.com/office/drawing/2014/main" id="{551261BF-9174-49A6-9F3C-C142B022A084}"/>
                </a:ext>
              </a:extLst>
            </p:cNvPr>
            <p:cNvSpPr/>
            <p:nvPr/>
          </p:nvSpPr>
          <p:spPr bwMode="auto">
            <a:xfrm>
              <a:off x="1850295" y="1953855"/>
              <a:ext cx="124979" cy="63261"/>
            </a:xfrm>
            <a:custGeom>
              <a:avLst/>
              <a:gdLst>
                <a:gd name="T0" fmla="*/ 31 w 34"/>
                <a:gd name="T1" fmla="*/ 8 h 17"/>
                <a:gd name="T2" fmla="*/ 22 w 34"/>
                <a:gd name="T3" fmla="*/ 0 h 17"/>
                <a:gd name="T4" fmla="*/ 3 w 34"/>
                <a:gd name="T5" fmla="*/ 8 h 17"/>
                <a:gd name="T6" fmla="*/ 1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6" y="4"/>
                    <a:pt x="3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7" name="î$liḓe">
              <a:extLst>
                <a:ext uri="{FF2B5EF4-FFF2-40B4-BE49-F238E27FC236}">
                  <a16:creationId xmlns:a16="http://schemas.microsoft.com/office/drawing/2014/main" id="{688DCA83-D136-4519-BC46-A1CD9DB2F722}"/>
                </a:ext>
              </a:extLst>
            </p:cNvPr>
            <p:cNvSpPr/>
            <p:nvPr/>
          </p:nvSpPr>
          <p:spPr bwMode="auto">
            <a:xfrm>
              <a:off x="1975274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22 w 34"/>
                <a:gd name="T3" fmla="*/ 0 h 17"/>
                <a:gd name="T4" fmla="*/ 3 w 34"/>
                <a:gd name="T5" fmla="*/ 8 h 17"/>
                <a:gd name="T6" fmla="*/ 1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8" name="ísľiḋè">
              <a:extLst>
                <a:ext uri="{FF2B5EF4-FFF2-40B4-BE49-F238E27FC236}">
                  <a16:creationId xmlns:a16="http://schemas.microsoft.com/office/drawing/2014/main" id="{2632FEE1-E722-4ADF-B7DD-FB6300F1C91D}"/>
                </a:ext>
              </a:extLst>
            </p:cNvPr>
            <p:cNvSpPr/>
            <p:nvPr/>
          </p:nvSpPr>
          <p:spPr bwMode="auto">
            <a:xfrm>
              <a:off x="2103338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22 w 34"/>
                <a:gd name="T3" fmla="*/ 0 h 17"/>
                <a:gd name="T4" fmla="*/ 3 w 34"/>
                <a:gd name="T5" fmla="*/ 8 h 17"/>
                <a:gd name="T6" fmla="*/ 1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34" y="4"/>
                    <a:pt x="29" y="0"/>
                    <a:pt x="22" y="0"/>
                  </a:cubicBezTo>
                  <a:cubicBezTo>
                    <a:pt x="14" y="0"/>
                    <a:pt x="5" y="4"/>
                    <a:pt x="3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9" name="ïSḻîďê">
              <a:extLst>
                <a:ext uri="{FF2B5EF4-FFF2-40B4-BE49-F238E27FC236}">
                  <a16:creationId xmlns:a16="http://schemas.microsoft.com/office/drawing/2014/main" id="{1B98F1F1-17E0-4249-B6AD-E5EC7FA5CCFC}"/>
                </a:ext>
              </a:extLst>
            </p:cNvPr>
            <p:cNvSpPr/>
            <p:nvPr/>
          </p:nvSpPr>
          <p:spPr bwMode="auto">
            <a:xfrm>
              <a:off x="2229860" y="1953855"/>
              <a:ext cx="120350" cy="63261"/>
            </a:xfrm>
            <a:custGeom>
              <a:avLst/>
              <a:gdLst>
                <a:gd name="T0" fmla="*/ 31 w 33"/>
                <a:gd name="T1" fmla="*/ 8 h 17"/>
                <a:gd name="T2" fmla="*/ 21 w 33"/>
                <a:gd name="T3" fmla="*/ 0 h 17"/>
                <a:gd name="T4" fmla="*/ 2 w 33"/>
                <a:gd name="T5" fmla="*/ 8 h 17"/>
                <a:gd name="T6" fmla="*/ 12 w 33"/>
                <a:gd name="T7" fmla="*/ 17 h 17"/>
                <a:gd name="T8" fmla="*/ 31 w 33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8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3" y="0"/>
                    <a:pt x="5" y="4"/>
                    <a:pt x="2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0" name="îṣḻíḓê">
              <a:extLst>
                <a:ext uri="{FF2B5EF4-FFF2-40B4-BE49-F238E27FC236}">
                  <a16:creationId xmlns:a16="http://schemas.microsoft.com/office/drawing/2014/main" id="{C634663C-0FAE-4FAA-9026-D0DC8325235A}"/>
                </a:ext>
              </a:extLst>
            </p:cNvPr>
            <p:cNvSpPr/>
            <p:nvPr/>
          </p:nvSpPr>
          <p:spPr bwMode="auto">
            <a:xfrm>
              <a:off x="2354839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21 w 34"/>
                <a:gd name="T3" fmla="*/ 0 h 17"/>
                <a:gd name="T4" fmla="*/ 3 w 34"/>
                <a:gd name="T5" fmla="*/ 8 h 17"/>
                <a:gd name="T6" fmla="*/ 1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4" y="0"/>
                    <a:pt x="5" y="4"/>
                    <a:pt x="3" y="8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9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1" name="í$ļïďé">
              <a:extLst>
                <a:ext uri="{FF2B5EF4-FFF2-40B4-BE49-F238E27FC236}">
                  <a16:creationId xmlns:a16="http://schemas.microsoft.com/office/drawing/2014/main" id="{179E10E5-1F26-4C64-9179-3D7B1FDE2FE9}"/>
                </a:ext>
              </a:extLst>
            </p:cNvPr>
            <p:cNvSpPr/>
            <p:nvPr/>
          </p:nvSpPr>
          <p:spPr bwMode="auto">
            <a:xfrm>
              <a:off x="1804007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6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2" name="ïṥ1ïḍé">
              <a:extLst>
                <a:ext uri="{FF2B5EF4-FFF2-40B4-BE49-F238E27FC236}">
                  <a16:creationId xmlns:a16="http://schemas.microsoft.com/office/drawing/2014/main" id="{5DB11EA6-83A7-472A-B7DE-CC7DEDCC02B3}"/>
                </a:ext>
              </a:extLst>
            </p:cNvPr>
            <p:cNvSpPr/>
            <p:nvPr/>
          </p:nvSpPr>
          <p:spPr bwMode="auto">
            <a:xfrm>
              <a:off x="1930528" y="2031003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3" name="îṡļïḑê">
              <a:extLst>
                <a:ext uri="{FF2B5EF4-FFF2-40B4-BE49-F238E27FC236}">
                  <a16:creationId xmlns:a16="http://schemas.microsoft.com/office/drawing/2014/main" id="{260388CA-97C6-45D1-9227-FCDEB8135672}"/>
                </a:ext>
              </a:extLst>
            </p:cNvPr>
            <p:cNvSpPr/>
            <p:nvPr/>
          </p:nvSpPr>
          <p:spPr bwMode="auto">
            <a:xfrm>
              <a:off x="2058593" y="2031003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4" name="í$ḷiḍe">
              <a:extLst>
                <a:ext uri="{FF2B5EF4-FFF2-40B4-BE49-F238E27FC236}">
                  <a16:creationId xmlns:a16="http://schemas.microsoft.com/office/drawing/2014/main" id="{7434DE8D-4C5A-4B2B-98AF-51E056602BA0}"/>
                </a:ext>
              </a:extLst>
            </p:cNvPr>
            <p:cNvSpPr/>
            <p:nvPr/>
          </p:nvSpPr>
          <p:spPr bwMode="auto">
            <a:xfrm>
              <a:off x="2186657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29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5" name="iṥlîďê">
              <a:extLst>
                <a:ext uri="{FF2B5EF4-FFF2-40B4-BE49-F238E27FC236}">
                  <a16:creationId xmlns:a16="http://schemas.microsoft.com/office/drawing/2014/main" id="{FFC72001-21DC-4DE3-9C97-13D4A7E01ED5}"/>
                </a:ext>
              </a:extLst>
            </p:cNvPr>
            <p:cNvSpPr/>
            <p:nvPr/>
          </p:nvSpPr>
          <p:spPr bwMode="auto">
            <a:xfrm>
              <a:off x="2314722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1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29" y="0"/>
                    <a:pt x="21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6" name="iśľíḓé">
              <a:extLst>
                <a:ext uri="{FF2B5EF4-FFF2-40B4-BE49-F238E27FC236}">
                  <a16:creationId xmlns:a16="http://schemas.microsoft.com/office/drawing/2014/main" id="{56A1BD1F-45B2-4ACE-BFB5-DF9E802A17F6}"/>
                </a:ext>
              </a:extLst>
            </p:cNvPr>
            <p:cNvSpPr/>
            <p:nvPr/>
          </p:nvSpPr>
          <p:spPr bwMode="auto">
            <a:xfrm>
              <a:off x="1625025" y="2108150"/>
              <a:ext cx="128065" cy="64804"/>
            </a:xfrm>
            <a:custGeom>
              <a:avLst/>
              <a:gdLst>
                <a:gd name="T0" fmla="*/ 32 w 35"/>
                <a:gd name="T1" fmla="*/ 9 h 18"/>
                <a:gd name="T2" fmla="*/ 23 w 35"/>
                <a:gd name="T3" fmla="*/ 0 h 18"/>
                <a:gd name="T4" fmla="*/ 3 w 35"/>
                <a:gd name="T5" fmla="*/ 9 h 18"/>
                <a:gd name="T6" fmla="*/ 12 w 35"/>
                <a:gd name="T7" fmla="*/ 18 h 18"/>
                <a:gd name="T8" fmla="*/ 32 w 35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32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7" name="îṩlïdé">
              <a:extLst>
                <a:ext uri="{FF2B5EF4-FFF2-40B4-BE49-F238E27FC236}">
                  <a16:creationId xmlns:a16="http://schemas.microsoft.com/office/drawing/2014/main" id="{6FA8760C-2F89-45BF-8E6B-6DFF18891BD4}"/>
                </a:ext>
              </a:extLst>
            </p:cNvPr>
            <p:cNvSpPr/>
            <p:nvPr/>
          </p:nvSpPr>
          <p:spPr bwMode="auto">
            <a:xfrm>
              <a:off x="1753090" y="2108150"/>
              <a:ext cx="126522" cy="64804"/>
            </a:xfrm>
            <a:custGeom>
              <a:avLst/>
              <a:gdLst>
                <a:gd name="T0" fmla="*/ 32 w 35"/>
                <a:gd name="T1" fmla="*/ 9 h 18"/>
                <a:gd name="T2" fmla="*/ 23 w 35"/>
                <a:gd name="T3" fmla="*/ 0 h 18"/>
                <a:gd name="T4" fmla="*/ 3 w 35"/>
                <a:gd name="T5" fmla="*/ 9 h 18"/>
                <a:gd name="T6" fmla="*/ 12 w 35"/>
                <a:gd name="T7" fmla="*/ 18 h 18"/>
                <a:gd name="T8" fmla="*/ 32 w 35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32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8" name="íSļíďé">
              <a:extLst>
                <a:ext uri="{FF2B5EF4-FFF2-40B4-BE49-F238E27FC236}">
                  <a16:creationId xmlns:a16="http://schemas.microsoft.com/office/drawing/2014/main" id="{E296B846-2632-4ADB-A74F-4746A0E3144E}"/>
                </a:ext>
              </a:extLst>
            </p:cNvPr>
            <p:cNvSpPr/>
            <p:nvPr/>
          </p:nvSpPr>
          <p:spPr bwMode="auto">
            <a:xfrm>
              <a:off x="1884240" y="2108150"/>
              <a:ext cx="123436" cy="64804"/>
            </a:xfrm>
            <a:custGeom>
              <a:avLst/>
              <a:gdLst>
                <a:gd name="T0" fmla="*/ 32 w 34"/>
                <a:gd name="T1" fmla="*/ 9 h 18"/>
                <a:gd name="T2" fmla="*/ 22 w 34"/>
                <a:gd name="T3" fmla="*/ 0 h 18"/>
                <a:gd name="T4" fmla="*/ 3 w 34"/>
                <a:gd name="T5" fmla="*/ 9 h 18"/>
                <a:gd name="T6" fmla="*/ 12 w 34"/>
                <a:gd name="T7" fmla="*/ 18 h 18"/>
                <a:gd name="T8" fmla="*/ 32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2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6" y="4"/>
                    <a:pt x="3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9" name="íṥ1ïďé">
              <a:extLst>
                <a:ext uri="{FF2B5EF4-FFF2-40B4-BE49-F238E27FC236}">
                  <a16:creationId xmlns:a16="http://schemas.microsoft.com/office/drawing/2014/main" id="{0B1504E1-59A4-45E0-A8E9-37C806FC0FE7}"/>
                </a:ext>
              </a:extLst>
            </p:cNvPr>
            <p:cNvSpPr/>
            <p:nvPr/>
          </p:nvSpPr>
          <p:spPr bwMode="auto">
            <a:xfrm>
              <a:off x="2010761" y="2108150"/>
              <a:ext cx="128065" cy="64804"/>
            </a:xfrm>
            <a:custGeom>
              <a:avLst/>
              <a:gdLst>
                <a:gd name="T0" fmla="*/ 32 w 35"/>
                <a:gd name="T1" fmla="*/ 9 h 18"/>
                <a:gd name="T2" fmla="*/ 23 w 35"/>
                <a:gd name="T3" fmla="*/ 0 h 18"/>
                <a:gd name="T4" fmla="*/ 3 w 35"/>
                <a:gd name="T5" fmla="*/ 9 h 18"/>
                <a:gd name="T6" fmla="*/ 12 w 35"/>
                <a:gd name="T7" fmla="*/ 18 h 18"/>
                <a:gd name="T8" fmla="*/ 32 w 35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32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0" name="iṡḷíḓè">
              <a:extLst>
                <a:ext uri="{FF2B5EF4-FFF2-40B4-BE49-F238E27FC236}">
                  <a16:creationId xmlns:a16="http://schemas.microsoft.com/office/drawing/2014/main" id="{2B5D9F14-DFA8-46C6-B218-479509205182}"/>
                </a:ext>
              </a:extLst>
            </p:cNvPr>
            <p:cNvSpPr/>
            <p:nvPr/>
          </p:nvSpPr>
          <p:spPr bwMode="auto">
            <a:xfrm>
              <a:off x="2143455" y="2108150"/>
              <a:ext cx="123436" cy="64804"/>
            </a:xfrm>
            <a:custGeom>
              <a:avLst/>
              <a:gdLst>
                <a:gd name="T0" fmla="*/ 31 w 34"/>
                <a:gd name="T1" fmla="*/ 9 h 18"/>
                <a:gd name="T2" fmla="*/ 22 w 34"/>
                <a:gd name="T3" fmla="*/ 0 h 18"/>
                <a:gd name="T4" fmla="*/ 3 w 34"/>
                <a:gd name="T5" fmla="*/ 9 h 18"/>
                <a:gd name="T6" fmla="*/ 12 w 34"/>
                <a:gd name="T7" fmla="*/ 18 h 18"/>
                <a:gd name="T8" fmla="*/ 31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1" name="í$ḷiḓe">
              <a:extLst>
                <a:ext uri="{FF2B5EF4-FFF2-40B4-BE49-F238E27FC236}">
                  <a16:creationId xmlns:a16="http://schemas.microsoft.com/office/drawing/2014/main" id="{757AB0CD-9FC7-45C8-A6B1-465D8DB3B014}"/>
                </a:ext>
              </a:extLst>
            </p:cNvPr>
            <p:cNvSpPr/>
            <p:nvPr/>
          </p:nvSpPr>
          <p:spPr bwMode="auto">
            <a:xfrm>
              <a:off x="2269977" y="2108150"/>
              <a:ext cx="124979" cy="64804"/>
            </a:xfrm>
            <a:custGeom>
              <a:avLst/>
              <a:gdLst>
                <a:gd name="T0" fmla="*/ 32 w 34"/>
                <a:gd name="T1" fmla="*/ 9 h 18"/>
                <a:gd name="T2" fmla="*/ 22 w 34"/>
                <a:gd name="T3" fmla="*/ 0 h 18"/>
                <a:gd name="T4" fmla="*/ 3 w 34"/>
                <a:gd name="T5" fmla="*/ 9 h 18"/>
                <a:gd name="T6" fmla="*/ 13 w 34"/>
                <a:gd name="T7" fmla="*/ 18 h 18"/>
                <a:gd name="T8" fmla="*/ 32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2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6" y="4"/>
                    <a:pt x="3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2" name="iṡļïḍe">
              <a:extLst>
                <a:ext uri="{FF2B5EF4-FFF2-40B4-BE49-F238E27FC236}">
                  <a16:creationId xmlns:a16="http://schemas.microsoft.com/office/drawing/2014/main" id="{D544DEFF-8F35-4BF6-824F-B77C758D5DCA}"/>
                </a:ext>
              </a:extLst>
            </p:cNvPr>
            <p:cNvSpPr/>
            <p:nvPr/>
          </p:nvSpPr>
          <p:spPr bwMode="auto">
            <a:xfrm>
              <a:off x="1023276" y="1878251"/>
              <a:ext cx="126522" cy="61718"/>
            </a:xfrm>
            <a:custGeom>
              <a:avLst/>
              <a:gdLst>
                <a:gd name="T0" fmla="*/ 31 w 35"/>
                <a:gd name="T1" fmla="*/ 9 h 17"/>
                <a:gd name="T2" fmla="*/ 23 w 35"/>
                <a:gd name="T3" fmla="*/ 0 h 17"/>
                <a:gd name="T4" fmla="*/ 3 w 35"/>
                <a:gd name="T5" fmla="*/ 9 h 17"/>
                <a:gd name="T6" fmla="*/ 11 w 35"/>
                <a:gd name="T7" fmla="*/ 17 h 17"/>
                <a:gd name="T8" fmla="*/ 31 w 3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6" y="0"/>
                    <a:pt x="7" y="4"/>
                    <a:pt x="3" y="9"/>
                  </a:cubicBezTo>
                  <a:cubicBezTo>
                    <a:pt x="0" y="13"/>
                    <a:pt x="3" y="17"/>
                    <a:pt x="11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3" name="îṣ1ïḓè">
              <a:extLst>
                <a:ext uri="{FF2B5EF4-FFF2-40B4-BE49-F238E27FC236}">
                  <a16:creationId xmlns:a16="http://schemas.microsoft.com/office/drawing/2014/main" id="{7CDB40AA-8EF0-4581-89CF-522A169FB65E}"/>
                </a:ext>
              </a:extLst>
            </p:cNvPr>
            <p:cNvSpPr/>
            <p:nvPr/>
          </p:nvSpPr>
          <p:spPr bwMode="auto">
            <a:xfrm>
              <a:off x="1146711" y="1878251"/>
              <a:ext cx="128065" cy="61718"/>
            </a:xfrm>
            <a:custGeom>
              <a:avLst/>
              <a:gdLst>
                <a:gd name="T0" fmla="*/ 31 w 35"/>
                <a:gd name="T1" fmla="*/ 9 h 17"/>
                <a:gd name="T2" fmla="*/ 23 w 35"/>
                <a:gd name="T3" fmla="*/ 0 h 17"/>
                <a:gd name="T4" fmla="*/ 3 w 35"/>
                <a:gd name="T5" fmla="*/ 9 h 17"/>
                <a:gd name="T6" fmla="*/ 11 w 35"/>
                <a:gd name="T7" fmla="*/ 17 h 17"/>
                <a:gd name="T8" fmla="*/ 31 w 3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6" y="0"/>
                    <a:pt x="7" y="4"/>
                    <a:pt x="3" y="9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4" name="îṧļîḍè">
              <a:extLst>
                <a:ext uri="{FF2B5EF4-FFF2-40B4-BE49-F238E27FC236}">
                  <a16:creationId xmlns:a16="http://schemas.microsoft.com/office/drawing/2014/main" id="{AB68D4BB-AA24-4168-AFF2-A71842BB09F0}"/>
                </a:ext>
              </a:extLst>
            </p:cNvPr>
            <p:cNvSpPr/>
            <p:nvPr/>
          </p:nvSpPr>
          <p:spPr bwMode="auto">
            <a:xfrm>
              <a:off x="1270147" y="1878251"/>
              <a:ext cx="128065" cy="61718"/>
            </a:xfrm>
            <a:custGeom>
              <a:avLst/>
              <a:gdLst>
                <a:gd name="T0" fmla="*/ 31 w 35"/>
                <a:gd name="T1" fmla="*/ 9 h 17"/>
                <a:gd name="T2" fmla="*/ 23 w 35"/>
                <a:gd name="T3" fmla="*/ 0 h 17"/>
                <a:gd name="T4" fmla="*/ 4 w 35"/>
                <a:gd name="T5" fmla="*/ 9 h 17"/>
                <a:gd name="T6" fmla="*/ 12 w 35"/>
                <a:gd name="T7" fmla="*/ 17 h 17"/>
                <a:gd name="T8" fmla="*/ 31 w 3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6" y="0"/>
                    <a:pt x="7" y="4"/>
                    <a:pt x="4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5" name="ïślïḋè">
              <a:extLst>
                <a:ext uri="{FF2B5EF4-FFF2-40B4-BE49-F238E27FC236}">
                  <a16:creationId xmlns:a16="http://schemas.microsoft.com/office/drawing/2014/main" id="{78A5D202-1C59-442D-8730-6AED5C806093}"/>
                </a:ext>
              </a:extLst>
            </p:cNvPr>
            <p:cNvSpPr/>
            <p:nvPr/>
          </p:nvSpPr>
          <p:spPr bwMode="auto">
            <a:xfrm>
              <a:off x="1398211" y="1878251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1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3" y="17"/>
                    <a:pt x="11" y="17"/>
                  </a:cubicBezTo>
                  <a:cubicBezTo>
                    <a:pt x="19" y="17"/>
                    <a:pt x="27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6" name="ïSļïḑê">
              <a:extLst>
                <a:ext uri="{FF2B5EF4-FFF2-40B4-BE49-F238E27FC236}">
                  <a16:creationId xmlns:a16="http://schemas.microsoft.com/office/drawing/2014/main" id="{FF5AB1D7-8EFC-433F-9B30-8315A659F5E0}"/>
                </a:ext>
              </a:extLst>
            </p:cNvPr>
            <p:cNvSpPr/>
            <p:nvPr/>
          </p:nvSpPr>
          <p:spPr bwMode="auto">
            <a:xfrm>
              <a:off x="1523190" y="1878251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1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3" y="17"/>
                    <a:pt x="11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7" name="iślíḋé">
              <a:extLst>
                <a:ext uri="{FF2B5EF4-FFF2-40B4-BE49-F238E27FC236}">
                  <a16:creationId xmlns:a16="http://schemas.microsoft.com/office/drawing/2014/main" id="{B2A00C3B-F6CD-4C92-91E8-B1152DC342E4}"/>
                </a:ext>
              </a:extLst>
            </p:cNvPr>
            <p:cNvSpPr/>
            <p:nvPr/>
          </p:nvSpPr>
          <p:spPr bwMode="auto">
            <a:xfrm>
              <a:off x="1646626" y="1878251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8" name="ïś1ïḋè">
              <a:extLst>
                <a:ext uri="{FF2B5EF4-FFF2-40B4-BE49-F238E27FC236}">
                  <a16:creationId xmlns:a16="http://schemas.microsoft.com/office/drawing/2014/main" id="{3E1F45A6-0269-4116-9E12-5534F1352290}"/>
                </a:ext>
              </a:extLst>
            </p:cNvPr>
            <p:cNvSpPr/>
            <p:nvPr/>
          </p:nvSpPr>
          <p:spPr bwMode="auto">
            <a:xfrm>
              <a:off x="1770062" y="1878251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2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9" name="ísļíďê">
              <a:extLst>
                <a:ext uri="{FF2B5EF4-FFF2-40B4-BE49-F238E27FC236}">
                  <a16:creationId xmlns:a16="http://schemas.microsoft.com/office/drawing/2014/main" id="{F3F52E95-1576-4C2E-B66A-C28E27916C51}"/>
                </a:ext>
              </a:extLst>
            </p:cNvPr>
            <p:cNvSpPr/>
            <p:nvPr/>
          </p:nvSpPr>
          <p:spPr bwMode="auto">
            <a:xfrm>
              <a:off x="839665" y="1953855"/>
              <a:ext cx="128065" cy="63261"/>
            </a:xfrm>
            <a:custGeom>
              <a:avLst/>
              <a:gdLst>
                <a:gd name="T0" fmla="*/ 31 w 35"/>
                <a:gd name="T1" fmla="*/ 8 h 17"/>
                <a:gd name="T2" fmla="*/ 24 w 35"/>
                <a:gd name="T3" fmla="*/ 0 h 17"/>
                <a:gd name="T4" fmla="*/ 3 w 35"/>
                <a:gd name="T5" fmla="*/ 8 h 17"/>
                <a:gd name="T6" fmla="*/ 11 w 35"/>
                <a:gd name="T7" fmla="*/ 17 h 17"/>
                <a:gd name="T8" fmla="*/ 31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1" y="8"/>
                  </a:moveTo>
                  <a:cubicBezTo>
                    <a:pt x="35" y="4"/>
                    <a:pt x="32" y="0"/>
                    <a:pt x="24" y="0"/>
                  </a:cubicBezTo>
                  <a:cubicBezTo>
                    <a:pt x="16" y="0"/>
                    <a:pt x="7" y="4"/>
                    <a:pt x="3" y="8"/>
                  </a:cubicBezTo>
                  <a:cubicBezTo>
                    <a:pt x="0" y="13"/>
                    <a:pt x="3" y="17"/>
                    <a:pt x="11" y="17"/>
                  </a:cubicBezTo>
                  <a:cubicBezTo>
                    <a:pt x="19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0" name="ïṣḷíḋè">
              <a:extLst>
                <a:ext uri="{FF2B5EF4-FFF2-40B4-BE49-F238E27FC236}">
                  <a16:creationId xmlns:a16="http://schemas.microsoft.com/office/drawing/2014/main" id="{FABC65DD-C878-4C5E-A566-214AF6387901}"/>
                </a:ext>
              </a:extLst>
            </p:cNvPr>
            <p:cNvSpPr/>
            <p:nvPr/>
          </p:nvSpPr>
          <p:spPr bwMode="auto">
            <a:xfrm>
              <a:off x="964644" y="1953855"/>
              <a:ext cx="126522" cy="63261"/>
            </a:xfrm>
            <a:custGeom>
              <a:avLst/>
              <a:gdLst>
                <a:gd name="T0" fmla="*/ 32 w 35"/>
                <a:gd name="T1" fmla="*/ 8 h 17"/>
                <a:gd name="T2" fmla="*/ 24 w 35"/>
                <a:gd name="T3" fmla="*/ 0 h 17"/>
                <a:gd name="T4" fmla="*/ 4 w 35"/>
                <a:gd name="T5" fmla="*/ 8 h 17"/>
                <a:gd name="T6" fmla="*/ 11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35" y="4"/>
                    <a:pt x="32" y="0"/>
                    <a:pt x="24" y="0"/>
                  </a:cubicBezTo>
                  <a:cubicBezTo>
                    <a:pt x="16" y="0"/>
                    <a:pt x="7" y="4"/>
                    <a:pt x="4" y="8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8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1" name="ï$lídè">
              <a:extLst>
                <a:ext uri="{FF2B5EF4-FFF2-40B4-BE49-F238E27FC236}">
                  <a16:creationId xmlns:a16="http://schemas.microsoft.com/office/drawing/2014/main" id="{8BE25C22-3140-469A-B9D4-D9D3DF9FE212}"/>
                </a:ext>
              </a:extLst>
            </p:cNvPr>
            <p:cNvSpPr/>
            <p:nvPr/>
          </p:nvSpPr>
          <p:spPr bwMode="auto">
            <a:xfrm>
              <a:off x="1091165" y="1953855"/>
              <a:ext cx="128065" cy="63261"/>
            </a:xfrm>
            <a:custGeom>
              <a:avLst/>
              <a:gdLst>
                <a:gd name="T0" fmla="*/ 32 w 35"/>
                <a:gd name="T1" fmla="*/ 8 h 17"/>
                <a:gd name="T2" fmla="*/ 24 w 35"/>
                <a:gd name="T3" fmla="*/ 0 h 17"/>
                <a:gd name="T4" fmla="*/ 3 w 35"/>
                <a:gd name="T5" fmla="*/ 8 h 17"/>
                <a:gd name="T6" fmla="*/ 11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35" y="4"/>
                    <a:pt x="31" y="0"/>
                    <a:pt x="24" y="0"/>
                  </a:cubicBezTo>
                  <a:cubicBezTo>
                    <a:pt x="16" y="0"/>
                    <a:pt x="7" y="4"/>
                    <a:pt x="3" y="8"/>
                  </a:cubicBezTo>
                  <a:cubicBezTo>
                    <a:pt x="0" y="13"/>
                    <a:pt x="3" y="17"/>
                    <a:pt x="11" y="17"/>
                  </a:cubicBezTo>
                  <a:cubicBezTo>
                    <a:pt x="19" y="17"/>
                    <a:pt x="28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2" name="íš1iďè">
              <a:extLst>
                <a:ext uri="{FF2B5EF4-FFF2-40B4-BE49-F238E27FC236}">
                  <a16:creationId xmlns:a16="http://schemas.microsoft.com/office/drawing/2014/main" id="{FD2C1F38-AEFC-40F3-B836-E02DF4E6696A}"/>
                </a:ext>
              </a:extLst>
            </p:cNvPr>
            <p:cNvSpPr/>
            <p:nvPr/>
          </p:nvSpPr>
          <p:spPr bwMode="auto">
            <a:xfrm>
              <a:off x="1216144" y="1953855"/>
              <a:ext cx="128065" cy="63261"/>
            </a:xfrm>
            <a:custGeom>
              <a:avLst/>
              <a:gdLst>
                <a:gd name="T0" fmla="*/ 32 w 35"/>
                <a:gd name="T1" fmla="*/ 8 h 17"/>
                <a:gd name="T2" fmla="*/ 24 w 35"/>
                <a:gd name="T3" fmla="*/ 0 h 17"/>
                <a:gd name="T4" fmla="*/ 4 w 35"/>
                <a:gd name="T5" fmla="*/ 8 h 17"/>
                <a:gd name="T6" fmla="*/ 12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35" y="4"/>
                    <a:pt x="32" y="0"/>
                    <a:pt x="24" y="0"/>
                  </a:cubicBezTo>
                  <a:cubicBezTo>
                    <a:pt x="16" y="0"/>
                    <a:pt x="7" y="4"/>
                    <a:pt x="4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3" name="iSļiḓe">
              <a:extLst>
                <a:ext uri="{FF2B5EF4-FFF2-40B4-BE49-F238E27FC236}">
                  <a16:creationId xmlns:a16="http://schemas.microsoft.com/office/drawing/2014/main" id="{E197C3C6-D9C0-4D6F-BD69-631682C9F886}"/>
                </a:ext>
              </a:extLst>
            </p:cNvPr>
            <p:cNvSpPr/>
            <p:nvPr/>
          </p:nvSpPr>
          <p:spPr bwMode="auto">
            <a:xfrm>
              <a:off x="1344209" y="1953855"/>
              <a:ext cx="126522" cy="63261"/>
            </a:xfrm>
            <a:custGeom>
              <a:avLst/>
              <a:gdLst>
                <a:gd name="T0" fmla="*/ 32 w 35"/>
                <a:gd name="T1" fmla="*/ 8 h 17"/>
                <a:gd name="T2" fmla="*/ 23 w 35"/>
                <a:gd name="T3" fmla="*/ 0 h 17"/>
                <a:gd name="T4" fmla="*/ 3 w 35"/>
                <a:gd name="T5" fmla="*/ 8 h 17"/>
                <a:gd name="T6" fmla="*/ 12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6" y="0"/>
                    <a:pt x="7" y="4"/>
                    <a:pt x="3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19" y="17"/>
                    <a:pt x="28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4" name="iş1ïḍe">
              <a:extLst>
                <a:ext uri="{FF2B5EF4-FFF2-40B4-BE49-F238E27FC236}">
                  <a16:creationId xmlns:a16="http://schemas.microsoft.com/office/drawing/2014/main" id="{7D48F312-2D04-4293-91A7-60952CEE565B}"/>
                </a:ext>
              </a:extLst>
            </p:cNvPr>
            <p:cNvSpPr/>
            <p:nvPr/>
          </p:nvSpPr>
          <p:spPr bwMode="auto">
            <a:xfrm>
              <a:off x="1470730" y="1953855"/>
              <a:ext cx="124979" cy="63261"/>
            </a:xfrm>
            <a:custGeom>
              <a:avLst/>
              <a:gdLst>
                <a:gd name="T0" fmla="*/ 31 w 34"/>
                <a:gd name="T1" fmla="*/ 8 h 17"/>
                <a:gd name="T2" fmla="*/ 23 w 34"/>
                <a:gd name="T3" fmla="*/ 0 h 17"/>
                <a:gd name="T4" fmla="*/ 3 w 34"/>
                <a:gd name="T5" fmla="*/ 8 h 17"/>
                <a:gd name="T6" fmla="*/ 11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34" y="4"/>
                    <a:pt x="30" y="0"/>
                    <a:pt x="23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5" name="îṡlîdê">
              <a:extLst>
                <a:ext uri="{FF2B5EF4-FFF2-40B4-BE49-F238E27FC236}">
                  <a16:creationId xmlns:a16="http://schemas.microsoft.com/office/drawing/2014/main" id="{BFFEF566-562B-442E-A490-BC574F3E4E51}"/>
                </a:ext>
              </a:extLst>
            </p:cNvPr>
            <p:cNvSpPr/>
            <p:nvPr/>
          </p:nvSpPr>
          <p:spPr bwMode="auto">
            <a:xfrm>
              <a:off x="1595708" y="1953855"/>
              <a:ext cx="128065" cy="63261"/>
            </a:xfrm>
            <a:custGeom>
              <a:avLst/>
              <a:gdLst>
                <a:gd name="T0" fmla="*/ 32 w 35"/>
                <a:gd name="T1" fmla="*/ 8 h 17"/>
                <a:gd name="T2" fmla="*/ 23 w 35"/>
                <a:gd name="T3" fmla="*/ 0 h 17"/>
                <a:gd name="T4" fmla="*/ 4 w 35"/>
                <a:gd name="T5" fmla="*/ 8 h 17"/>
                <a:gd name="T6" fmla="*/ 12 w 35"/>
                <a:gd name="T7" fmla="*/ 17 h 17"/>
                <a:gd name="T8" fmla="*/ 32 w 35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8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7" y="4"/>
                    <a:pt x="4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6" name="iṣ1ïḑê">
              <a:extLst>
                <a:ext uri="{FF2B5EF4-FFF2-40B4-BE49-F238E27FC236}">
                  <a16:creationId xmlns:a16="http://schemas.microsoft.com/office/drawing/2014/main" id="{7021AF8F-52FF-4BFC-8F5F-731E8CCC9274}"/>
                </a:ext>
              </a:extLst>
            </p:cNvPr>
            <p:cNvSpPr/>
            <p:nvPr/>
          </p:nvSpPr>
          <p:spPr bwMode="auto">
            <a:xfrm>
              <a:off x="1723773" y="1953855"/>
              <a:ext cx="123436" cy="63261"/>
            </a:xfrm>
            <a:custGeom>
              <a:avLst/>
              <a:gdLst>
                <a:gd name="T0" fmla="*/ 31 w 34"/>
                <a:gd name="T1" fmla="*/ 8 h 17"/>
                <a:gd name="T2" fmla="*/ 23 w 34"/>
                <a:gd name="T3" fmla="*/ 0 h 17"/>
                <a:gd name="T4" fmla="*/ 3 w 34"/>
                <a:gd name="T5" fmla="*/ 8 h 17"/>
                <a:gd name="T6" fmla="*/ 12 w 34"/>
                <a:gd name="T7" fmla="*/ 17 h 17"/>
                <a:gd name="T8" fmla="*/ 31 w 34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8"/>
                  </a:moveTo>
                  <a:cubicBezTo>
                    <a:pt x="34" y="4"/>
                    <a:pt x="30" y="0"/>
                    <a:pt x="23" y="0"/>
                  </a:cubicBezTo>
                  <a:cubicBezTo>
                    <a:pt x="15" y="0"/>
                    <a:pt x="6" y="4"/>
                    <a:pt x="3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7" name="íṣlïḍè">
              <a:extLst>
                <a:ext uri="{FF2B5EF4-FFF2-40B4-BE49-F238E27FC236}">
                  <a16:creationId xmlns:a16="http://schemas.microsoft.com/office/drawing/2014/main" id="{F6ADD120-782F-47F3-BD33-8CC469EA0CF0}"/>
                </a:ext>
              </a:extLst>
            </p:cNvPr>
            <p:cNvSpPr/>
            <p:nvPr/>
          </p:nvSpPr>
          <p:spPr bwMode="auto">
            <a:xfrm>
              <a:off x="906012" y="2031003"/>
              <a:ext cx="131151" cy="61718"/>
            </a:xfrm>
            <a:custGeom>
              <a:avLst/>
              <a:gdLst>
                <a:gd name="T0" fmla="*/ 32 w 36"/>
                <a:gd name="T1" fmla="*/ 9 h 17"/>
                <a:gd name="T2" fmla="*/ 25 w 36"/>
                <a:gd name="T3" fmla="*/ 0 h 17"/>
                <a:gd name="T4" fmla="*/ 4 w 36"/>
                <a:gd name="T5" fmla="*/ 9 h 17"/>
                <a:gd name="T6" fmla="*/ 12 w 36"/>
                <a:gd name="T7" fmla="*/ 17 h 17"/>
                <a:gd name="T8" fmla="*/ 32 w 3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2" y="9"/>
                  </a:moveTo>
                  <a:cubicBezTo>
                    <a:pt x="36" y="4"/>
                    <a:pt x="32" y="0"/>
                    <a:pt x="25" y="0"/>
                  </a:cubicBezTo>
                  <a:cubicBezTo>
                    <a:pt x="17" y="0"/>
                    <a:pt x="7" y="4"/>
                    <a:pt x="4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8" name="í$liḍê">
              <a:extLst>
                <a:ext uri="{FF2B5EF4-FFF2-40B4-BE49-F238E27FC236}">
                  <a16:creationId xmlns:a16="http://schemas.microsoft.com/office/drawing/2014/main" id="{03AAD233-207E-4AAC-8552-A4803099787C}"/>
                </a:ext>
              </a:extLst>
            </p:cNvPr>
            <p:cNvSpPr/>
            <p:nvPr/>
          </p:nvSpPr>
          <p:spPr bwMode="auto">
            <a:xfrm>
              <a:off x="1034076" y="2031003"/>
              <a:ext cx="131151" cy="61718"/>
            </a:xfrm>
            <a:custGeom>
              <a:avLst/>
              <a:gdLst>
                <a:gd name="T0" fmla="*/ 32 w 36"/>
                <a:gd name="T1" fmla="*/ 9 h 17"/>
                <a:gd name="T2" fmla="*/ 24 w 36"/>
                <a:gd name="T3" fmla="*/ 0 h 17"/>
                <a:gd name="T4" fmla="*/ 4 w 36"/>
                <a:gd name="T5" fmla="*/ 9 h 17"/>
                <a:gd name="T6" fmla="*/ 12 w 36"/>
                <a:gd name="T7" fmla="*/ 17 h 17"/>
                <a:gd name="T8" fmla="*/ 32 w 3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2" y="9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7" y="0"/>
                    <a:pt x="7" y="4"/>
                    <a:pt x="4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9" name="íŝḻîḋe">
              <a:extLst>
                <a:ext uri="{FF2B5EF4-FFF2-40B4-BE49-F238E27FC236}">
                  <a16:creationId xmlns:a16="http://schemas.microsoft.com/office/drawing/2014/main" id="{DA11C8AE-3F0F-4EDA-95AB-9011157765F2}"/>
                </a:ext>
              </a:extLst>
            </p:cNvPr>
            <p:cNvSpPr/>
            <p:nvPr/>
          </p:nvSpPr>
          <p:spPr bwMode="auto">
            <a:xfrm>
              <a:off x="1160597" y="2031003"/>
              <a:ext cx="132693" cy="61718"/>
            </a:xfrm>
            <a:custGeom>
              <a:avLst/>
              <a:gdLst>
                <a:gd name="T0" fmla="*/ 32 w 36"/>
                <a:gd name="T1" fmla="*/ 9 h 17"/>
                <a:gd name="T2" fmla="*/ 24 w 36"/>
                <a:gd name="T3" fmla="*/ 0 h 17"/>
                <a:gd name="T4" fmla="*/ 4 w 36"/>
                <a:gd name="T5" fmla="*/ 9 h 17"/>
                <a:gd name="T6" fmla="*/ 12 w 36"/>
                <a:gd name="T7" fmla="*/ 17 h 17"/>
                <a:gd name="T8" fmla="*/ 32 w 3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2" y="9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6" y="0"/>
                    <a:pt x="7" y="4"/>
                    <a:pt x="4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0" name="íšḷiḑê">
              <a:extLst>
                <a:ext uri="{FF2B5EF4-FFF2-40B4-BE49-F238E27FC236}">
                  <a16:creationId xmlns:a16="http://schemas.microsoft.com/office/drawing/2014/main" id="{8FFFCFAA-86A1-47BE-B350-F8FCCD990951}"/>
                </a:ext>
              </a:extLst>
            </p:cNvPr>
            <p:cNvSpPr/>
            <p:nvPr/>
          </p:nvSpPr>
          <p:spPr bwMode="auto">
            <a:xfrm>
              <a:off x="1288663" y="2031003"/>
              <a:ext cx="131151" cy="61718"/>
            </a:xfrm>
            <a:custGeom>
              <a:avLst/>
              <a:gdLst>
                <a:gd name="T0" fmla="*/ 32 w 36"/>
                <a:gd name="T1" fmla="*/ 9 h 17"/>
                <a:gd name="T2" fmla="*/ 24 w 36"/>
                <a:gd name="T3" fmla="*/ 0 h 17"/>
                <a:gd name="T4" fmla="*/ 4 w 36"/>
                <a:gd name="T5" fmla="*/ 9 h 17"/>
                <a:gd name="T6" fmla="*/ 12 w 36"/>
                <a:gd name="T7" fmla="*/ 17 h 17"/>
                <a:gd name="T8" fmla="*/ 32 w 36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7">
                  <a:moveTo>
                    <a:pt x="32" y="9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6" y="0"/>
                    <a:pt x="7" y="4"/>
                    <a:pt x="4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1" name="iṧḷídè">
              <a:extLst>
                <a:ext uri="{FF2B5EF4-FFF2-40B4-BE49-F238E27FC236}">
                  <a16:creationId xmlns:a16="http://schemas.microsoft.com/office/drawing/2014/main" id="{1A20E34D-CF58-4F41-B50D-62530DA716F8}"/>
                </a:ext>
              </a:extLst>
            </p:cNvPr>
            <p:cNvSpPr/>
            <p:nvPr/>
          </p:nvSpPr>
          <p:spPr bwMode="auto">
            <a:xfrm>
              <a:off x="1416727" y="2031003"/>
              <a:ext cx="128065" cy="61718"/>
            </a:xfrm>
            <a:custGeom>
              <a:avLst/>
              <a:gdLst>
                <a:gd name="T0" fmla="*/ 32 w 35"/>
                <a:gd name="T1" fmla="*/ 9 h 17"/>
                <a:gd name="T2" fmla="*/ 24 w 35"/>
                <a:gd name="T3" fmla="*/ 0 h 17"/>
                <a:gd name="T4" fmla="*/ 4 w 35"/>
                <a:gd name="T5" fmla="*/ 9 h 17"/>
                <a:gd name="T6" fmla="*/ 12 w 35"/>
                <a:gd name="T7" fmla="*/ 17 h 17"/>
                <a:gd name="T8" fmla="*/ 32 w 35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32" y="9"/>
                  </a:moveTo>
                  <a:cubicBezTo>
                    <a:pt x="35" y="4"/>
                    <a:pt x="32" y="0"/>
                    <a:pt x="24" y="0"/>
                  </a:cubicBezTo>
                  <a:cubicBezTo>
                    <a:pt x="16" y="0"/>
                    <a:pt x="7" y="4"/>
                    <a:pt x="4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9" y="13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2" name="í$ľîḑe">
              <a:extLst>
                <a:ext uri="{FF2B5EF4-FFF2-40B4-BE49-F238E27FC236}">
                  <a16:creationId xmlns:a16="http://schemas.microsoft.com/office/drawing/2014/main" id="{F520AA1F-78D9-4EC7-9F4E-7C2337521C02}"/>
                </a:ext>
              </a:extLst>
            </p:cNvPr>
            <p:cNvSpPr/>
            <p:nvPr/>
          </p:nvSpPr>
          <p:spPr bwMode="auto">
            <a:xfrm>
              <a:off x="1547878" y="2031003"/>
              <a:ext cx="124979" cy="61718"/>
            </a:xfrm>
            <a:custGeom>
              <a:avLst/>
              <a:gdLst>
                <a:gd name="T0" fmla="*/ 31 w 34"/>
                <a:gd name="T1" fmla="*/ 9 h 17"/>
                <a:gd name="T2" fmla="*/ 23 w 34"/>
                <a:gd name="T3" fmla="*/ 0 h 17"/>
                <a:gd name="T4" fmla="*/ 3 w 34"/>
                <a:gd name="T5" fmla="*/ 9 h 17"/>
                <a:gd name="T6" fmla="*/ 11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3" y="17"/>
                    <a:pt x="11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3" name="ïśļîḓe">
              <a:extLst>
                <a:ext uri="{FF2B5EF4-FFF2-40B4-BE49-F238E27FC236}">
                  <a16:creationId xmlns:a16="http://schemas.microsoft.com/office/drawing/2014/main" id="{45C1E808-1366-4752-A2B1-BC6E393F6026}"/>
                </a:ext>
              </a:extLst>
            </p:cNvPr>
            <p:cNvSpPr/>
            <p:nvPr/>
          </p:nvSpPr>
          <p:spPr bwMode="auto">
            <a:xfrm>
              <a:off x="1675942" y="2031003"/>
              <a:ext cx="123436" cy="61718"/>
            </a:xfrm>
            <a:custGeom>
              <a:avLst/>
              <a:gdLst>
                <a:gd name="T0" fmla="*/ 31 w 34"/>
                <a:gd name="T1" fmla="*/ 9 h 17"/>
                <a:gd name="T2" fmla="*/ 22 w 34"/>
                <a:gd name="T3" fmla="*/ 0 h 17"/>
                <a:gd name="T4" fmla="*/ 3 w 34"/>
                <a:gd name="T5" fmla="*/ 9 h 17"/>
                <a:gd name="T6" fmla="*/ 11 w 34"/>
                <a:gd name="T7" fmla="*/ 17 h 17"/>
                <a:gd name="T8" fmla="*/ 31 w 34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7">
                  <a:moveTo>
                    <a:pt x="31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3"/>
                    <a:pt x="4" y="17"/>
                    <a:pt x="11" y="17"/>
                  </a:cubicBezTo>
                  <a:cubicBezTo>
                    <a:pt x="19" y="17"/>
                    <a:pt x="28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4" name="ïṣḻíḍè">
              <a:extLst>
                <a:ext uri="{FF2B5EF4-FFF2-40B4-BE49-F238E27FC236}">
                  <a16:creationId xmlns:a16="http://schemas.microsoft.com/office/drawing/2014/main" id="{55421BE4-7A6E-407C-81AC-01A58D00D56B}"/>
                </a:ext>
              </a:extLst>
            </p:cNvPr>
            <p:cNvSpPr/>
            <p:nvPr/>
          </p:nvSpPr>
          <p:spPr bwMode="auto">
            <a:xfrm>
              <a:off x="975444" y="2108150"/>
              <a:ext cx="131151" cy="64804"/>
            </a:xfrm>
            <a:custGeom>
              <a:avLst/>
              <a:gdLst>
                <a:gd name="T0" fmla="*/ 33 w 36"/>
                <a:gd name="T1" fmla="*/ 9 h 18"/>
                <a:gd name="T2" fmla="*/ 25 w 36"/>
                <a:gd name="T3" fmla="*/ 0 h 18"/>
                <a:gd name="T4" fmla="*/ 4 w 36"/>
                <a:gd name="T5" fmla="*/ 9 h 18"/>
                <a:gd name="T6" fmla="*/ 12 w 36"/>
                <a:gd name="T7" fmla="*/ 18 h 18"/>
                <a:gd name="T8" fmla="*/ 33 w 36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8">
                  <a:moveTo>
                    <a:pt x="33" y="9"/>
                  </a:moveTo>
                  <a:cubicBezTo>
                    <a:pt x="36" y="4"/>
                    <a:pt x="33" y="0"/>
                    <a:pt x="25" y="0"/>
                  </a:cubicBezTo>
                  <a:cubicBezTo>
                    <a:pt x="17" y="0"/>
                    <a:pt x="8" y="4"/>
                    <a:pt x="4" y="9"/>
                  </a:cubicBezTo>
                  <a:cubicBezTo>
                    <a:pt x="0" y="14"/>
                    <a:pt x="4" y="18"/>
                    <a:pt x="12" y="18"/>
                  </a:cubicBezTo>
                  <a:cubicBezTo>
                    <a:pt x="20" y="18"/>
                    <a:pt x="29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5" name="ïṡľïḍê">
              <a:extLst>
                <a:ext uri="{FF2B5EF4-FFF2-40B4-BE49-F238E27FC236}">
                  <a16:creationId xmlns:a16="http://schemas.microsoft.com/office/drawing/2014/main" id="{A9B2B0E3-E78E-4DF1-B6F8-84DCE57B5384}"/>
                </a:ext>
              </a:extLst>
            </p:cNvPr>
            <p:cNvSpPr/>
            <p:nvPr/>
          </p:nvSpPr>
          <p:spPr bwMode="auto">
            <a:xfrm>
              <a:off x="1106595" y="2108150"/>
              <a:ext cx="131151" cy="64804"/>
            </a:xfrm>
            <a:custGeom>
              <a:avLst/>
              <a:gdLst>
                <a:gd name="T0" fmla="*/ 32 w 36"/>
                <a:gd name="T1" fmla="*/ 9 h 18"/>
                <a:gd name="T2" fmla="*/ 24 w 36"/>
                <a:gd name="T3" fmla="*/ 0 h 18"/>
                <a:gd name="T4" fmla="*/ 3 w 36"/>
                <a:gd name="T5" fmla="*/ 9 h 18"/>
                <a:gd name="T6" fmla="*/ 11 w 36"/>
                <a:gd name="T7" fmla="*/ 18 h 18"/>
                <a:gd name="T8" fmla="*/ 32 w 36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8">
                  <a:moveTo>
                    <a:pt x="32" y="9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6" y="0"/>
                    <a:pt x="7" y="4"/>
                    <a:pt x="3" y="9"/>
                  </a:cubicBezTo>
                  <a:cubicBezTo>
                    <a:pt x="0" y="14"/>
                    <a:pt x="3" y="18"/>
                    <a:pt x="11" y="18"/>
                  </a:cubicBezTo>
                  <a:cubicBezTo>
                    <a:pt x="19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6" name="i$1íḑé">
              <a:extLst>
                <a:ext uri="{FF2B5EF4-FFF2-40B4-BE49-F238E27FC236}">
                  <a16:creationId xmlns:a16="http://schemas.microsoft.com/office/drawing/2014/main" id="{AB18A2B9-BD51-45DC-BA5E-73B5A5627932}"/>
                </a:ext>
              </a:extLst>
            </p:cNvPr>
            <p:cNvSpPr/>
            <p:nvPr/>
          </p:nvSpPr>
          <p:spPr bwMode="auto">
            <a:xfrm>
              <a:off x="654511" y="2188383"/>
              <a:ext cx="134237" cy="69433"/>
            </a:xfrm>
            <a:custGeom>
              <a:avLst/>
              <a:gdLst>
                <a:gd name="T0" fmla="*/ 33 w 37"/>
                <a:gd name="T1" fmla="*/ 9 h 19"/>
                <a:gd name="T2" fmla="*/ 26 w 37"/>
                <a:gd name="T3" fmla="*/ 0 h 19"/>
                <a:gd name="T4" fmla="*/ 4 w 37"/>
                <a:gd name="T5" fmla="*/ 9 h 19"/>
                <a:gd name="T6" fmla="*/ 12 w 37"/>
                <a:gd name="T7" fmla="*/ 19 h 19"/>
                <a:gd name="T8" fmla="*/ 33 w 37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3" y="9"/>
                  </a:moveTo>
                  <a:cubicBezTo>
                    <a:pt x="37" y="4"/>
                    <a:pt x="34" y="0"/>
                    <a:pt x="26" y="0"/>
                  </a:cubicBezTo>
                  <a:cubicBezTo>
                    <a:pt x="18" y="0"/>
                    <a:pt x="8" y="4"/>
                    <a:pt x="4" y="9"/>
                  </a:cubicBezTo>
                  <a:cubicBezTo>
                    <a:pt x="0" y="14"/>
                    <a:pt x="4" y="19"/>
                    <a:pt x="12" y="19"/>
                  </a:cubicBezTo>
                  <a:cubicBezTo>
                    <a:pt x="20" y="19"/>
                    <a:pt x="29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7" name="îS1ïḓe">
              <a:extLst>
                <a:ext uri="{FF2B5EF4-FFF2-40B4-BE49-F238E27FC236}">
                  <a16:creationId xmlns:a16="http://schemas.microsoft.com/office/drawing/2014/main" id="{7C01AEAA-DAF5-49F1-8419-58782EA38611}"/>
                </a:ext>
              </a:extLst>
            </p:cNvPr>
            <p:cNvSpPr/>
            <p:nvPr/>
          </p:nvSpPr>
          <p:spPr bwMode="auto">
            <a:xfrm>
              <a:off x="785662" y="2188383"/>
              <a:ext cx="134237" cy="69433"/>
            </a:xfrm>
            <a:custGeom>
              <a:avLst/>
              <a:gdLst>
                <a:gd name="T0" fmla="*/ 33 w 37"/>
                <a:gd name="T1" fmla="*/ 9 h 19"/>
                <a:gd name="T2" fmla="*/ 25 w 37"/>
                <a:gd name="T3" fmla="*/ 0 h 19"/>
                <a:gd name="T4" fmla="*/ 4 w 37"/>
                <a:gd name="T5" fmla="*/ 9 h 19"/>
                <a:gd name="T6" fmla="*/ 12 w 37"/>
                <a:gd name="T7" fmla="*/ 19 h 19"/>
                <a:gd name="T8" fmla="*/ 33 w 37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9">
                  <a:moveTo>
                    <a:pt x="33" y="9"/>
                  </a:moveTo>
                  <a:cubicBezTo>
                    <a:pt x="37" y="4"/>
                    <a:pt x="33" y="0"/>
                    <a:pt x="25" y="0"/>
                  </a:cubicBezTo>
                  <a:cubicBezTo>
                    <a:pt x="17" y="0"/>
                    <a:pt x="8" y="4"/>
                    <a:pt x="4" y="9"/>
                  </a:cubicBezTo>
                  <a:cubicBezTo>
                    <a:pt x="0" y="14"/>
                    <a:pt x="4" y="19"/>
                    <a:pt x="12" y="19"/>
                  </a:cubicBezTo>
                  <a:cubicBezTo>
                    <a:pt x="20" y="19"/>
                    <a:pt x="29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8" name="íŝ1ïďê">
              <a:extLst>
                <a:ext uri="{FF2B5EF4-FFF2-40B4-BE49-F238E27FC236}">
                  <a16:creationId xmlns:a16="http://schemas.microsoft.com/office/drawing/2014/main" id="{3E0E16C2-6BA1-48F4-9F84-0AD9A08FB94E}"/>
                </a:ext>
              </a:extLst>
            </p:cNvPr>
            <p:cNvSpPr/>
            <p:nvPr/>
          </p:nvSpPr>
          <p:spPr bwMode="auto">
            <a:xfrm>
              <a:off x="1836408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3 w 35"/>
                <a:gd name="T3" fmla="*/ 0 h 19"/>
                <a:gd name="T4" fmla="*/ 3 w 35"/>
                <a:gd name="T5" fmla="*/ 9 h 19"/>
                <a:gd name="T6" fmla="*/ 1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4" y="19"/>
                    <a:pt x="12" y="19"/>
                  </a:cubicBezTo>
                  <a:cubicBezTo>
                    <a:pt x="20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9" name="îŝlîḍê">
              <a:extLst>
                <a:ext uri="{FF2B5EF4-FFF2-40B4-BE49-F238E27FC236}">
                  <a16:creationId xmlns:a16="http://schemas.microsoft.com/office/drawing/2014/main" id="{09A59F14-B54F-4CD2-8B88-201BE54539A9}"/>
                </a:ext>
              </a:extLst>
            </p:cNvPr>
            <p:cNvSpPr/>
            <p:nvPr/>
          </p:nvSpPr>
          <p:spPr bwMode="auto">
            <a:xfrm>
              <a:off x="1964473" y="2188383"/>
              <a:ext cx="126522" cy="69433"/>
            </a:xfrm>
            <a:custGeom>
              <a:avLst/>
              <a:gdLst>
                <a:gd name="T0" fmla="*/ 33 w 35"/>
                <a:gd name="T1" fmla="*/ 9 h 19"/>
                <a:gd name="T2" fmla="*/ 23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0" name="ïṧľíḍê">
              <a:extLst>
                <a:ext uri="{FF2B5EF4-FFF2-40B4-BE49-F238E27FC236}">
                  <a16:creationId xmlns:a16="http://schemas.microsoft.com/office/drawing/2014/main" id="{CBD4429C-49FD-4821-BA10-35E6EBE9E353}"/>
                </a:ext>
              </a:extLst>
            </p:cNvPr>
            <p:cNvSpPr/>
            <p:nvPr/>
          </p:nvSpPr>
          <p:spPr bwMode="auto">
            <a:xfrm>
              <a:off x="2095623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3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1" name="ïṩḷîḑè">
              <a:extLst>
                <a:ext uri="{FF2B5EF4-FFF2-40B4-BE49-F238E27FC236}">
                  <a16:creationId xmlns:a16="http://schemas.microsoft.com/office/drawing/2014/main" id="{6E755CC7-6A87-4433-8732-7EF1C328BC43}"/>
                </a:ext>
              </a:extLst>
            </p:cNvPr>
            <p:cNvSpPr/>
            <p:nvPr/>
          </p:nvSpPr>
          <p:spPr bwMode="auto">
            <a:xfrm>
              <a:off x="2226774" y="2188383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2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1" y="0"/>
                    <a:pt x="22" y="0"/>
                  </a:cubicBezTo>
                  <a:cubicBezTo>
                    <a:pt x="14" y="0"/>
                    <a:pt x="6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2" name="iṩḷïdé">
              <a:extLst>
                <a:ext uri="{FF2B5EF4-FFF2-40B4-BE49-F238E27FC236}">
                  <a16:creationId xmlns:a16="http://schemas.microsoft.com/office/drawing/2014/main" id="{E46B4F42-2610-4795-A599-656EE5BF200B}"/>
                </a:ext>
              </a:extLst>
            </p:cNvPr>
            <p:cNvSpPr/>
            <p:nvPr/>
          </p:nvSpPr>
          <p:spPr bwMode="auto">
            <a:xfrm>
              <a:off x="1785491" y="2271702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23 w 36"/>
                <a:gd name="T3" fmla="*/ 0 h 19"/>
                <a:gd name="T4" fmla="*/ 3 w 36"/>
                <a:gd name="T5" fmla="*/ 9 h 19"/>
                <a:gd name="T6" fmla="*/ 12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4" y="19"/>
                    <a:pt x="12" y="19"/>
                  </a:cubicBezTo>
                  <a:cubicBezTo>
                    <a:pt x="20" y="19"/>
                    <a:pt x="30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3" name="išḷîďé">
              <a:extLst>
                <a:ext uri="{FF2B5EF4-FFF2-40B4-BE49-F238E27FC236}">
                  <a16:creationId xmlns:a16="http://schemas.microsoft.com/office/drawing/2014/main" id="{2CC64477-F58C-4941-ABE3-82531CAC4EF0}"/>
                </a:ext>
              </a:extLst>
            </p:cNvPr>
            <p:cNvSpPr/>
            <p:nvPr/>
          </p:nvSpPr>
          <p:spPr bwMode="auto">
            <a:xfrm>
              <a:off x="1916641" y="2271702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23 w 36"/>
                <a:gd name="T3" fmla="*/ 0 h 19"/>
                <a:gd name="T4" fmla="*/ 3 w 36"/>
                <a:gd name="T5" fmla="*/ 9 h 19"/>
                <a:gd name="T6" fmla="*/ 13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6" y="4"/>
                    <a:pt x="32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4"/>
                    <a:pt x="4" y="19"/>
                    <a:pt x="13" y="19"/>
                  </a:cubicBezTo>
                  <a:cubicBezTo>
                    <a:pt x="21" y="19"/>
                    <a:pt x="30" y="14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4" name="iSļíḋé">
              <a:extLst>
                <a:ext uri="{FF2B5EF4-FFF2-40B4-BE49-F238E27FC236}">
                  <a16:creationId xmlns:a16="http://schemas.microsoft.com/office/drawing/2014/main" id="{49A74325-D65A-46A3-AAAC-52BA9FF9B1F5}"/>
                </a:ext>
              </a:extLst>
            </p:cNvPr>
            <p:cNvSpPr/>
            <p:nvPr/>
          </p:nvSpPr>
          <p:spPr bwMode="auto">
            <a:xfrm>
              <a:off x="2050878" y="2271702"/>
              <a:ext cx="128065" cy="69433"/>
            </a:xfrm>
            <a:custGeom>
              <a:avLst/>
              <a:gdLst>
                <a:gd name="T0" fmla="*/ 32 w 35"/>
                <a:gd name="T1" fmla="*/ 9 h 19"/>
                <a:gd name="T2" fmla="*/ 22 w 35"/>
                <a:gd name="T3" fmla="*/ 0 h 19"/>
                <a:gd name="T4" fmla="*/ 3 w 35"/>
                <a:gd name="T5" fmla="*/ 9 h 19"/>
                <a:gd name="T6" fmla="*/ 12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1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4" y="19"/>
                    <a:pt x="12" y="19"/>
                  </a:cubicBezTo>
                  <a:cubicBezTo>
                    <a:pt x="20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5" name="îṥḻiḑê">
              <a:extLst>
                <a:ext uri="{FF2B5EF4-FFF2-40B4-BE49-F238E27FC236}">
                  <a16:creationId xmlns:a16="http://schemas.microsoft.com/office/drawing/2014/main" id="{C3AD1DF3-0271-42F3-BE3D-E5E992C5B86E}"/>
                </a:ext>
              </a:extLst>
            </p:cNvPr>
            <p:cNvSpPr/>
            <p:nvPr/>
          </p:nvSpPr>
          <p:spPr bwMode="auto">
            <a:xfrm>
              <a:off x="2183571" y="2271702"/>
              <a:ext cx="126522" cy="69433"/>
            </a:xfrm>
            <a:custGeom>
              <a:avLst/>
              <a:gdLst>
                <a:gd name="T0" fmla="*/ 32 w 35"/>
                <a:gd name="T1" fmla="*/ 9 h 19"/>
                <a:gd name="T2" fmla="*/ 23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2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2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4" y="0"/>
                    <a:pt x="6" y="4"/>
                    <a:pt x="3" y="9"/>
                  </a:cubicBezTo>
                  <a:cubicBezTo>
                    <a:pt x="0" y="14"/>
                    <a:pt x="4" y="19"/>
                    <a:pt x="13" y="19"/>
                  </a:cubicBezTo>
                  <a:cubicBezTo>
                    <a:pt x="21" y="19"/>
                    <a:pt x="30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6" name="í$ļíďè">
              <a:extLst>
                <a:ext uri="{FF2B5EF4-FFF2-40B4-BE49-F238E27FC236}">
                  <a16:creationId xmlns:a16="http://schemas.microsoft.com/office/drawing/2014/main" id="{A64A7D78-0CD4-4740-A0A5-C490D038F1E0}"/>
                </a:ext>
              </a:extLst>
            </p:cNvPr>
            <p:cNvSpPr/>
            <p:nvPr/>
          </p:nvSpPr>
          <p:spPr bwMode="auto">
            <a:xfrm>
              <a:off x="1868810" y="2356565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23 w 36"/>
                <a:gd name="T3" fmla="*/ 0 h 19"/>
                <a:gd name="T4" fmla="*/ 3 w 36"/>
                <a:gd name="T5" fmla="*/ 9 h 19"/>
                <a:gd name="T6" fmla="*/ 12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6" y="4"/>
                    <a:pt x="32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5"/>
                    <a:pt x="4" y="19"/>
                    <a:pt x="12" y="19"/>
                  </a:cubicBezTo>
                  <a:cubicBezTo>
                    <a:pt x="21" y="19"/>
                    <a:pt x="30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7" name="íṧlîďè">
              <a:extLst>
                <a:ext uri="{FF2B5EF4-FFF2-40B4-BE49-F238E27FC236}">
                  <a16:creationId xmlns:a16="http://schemas.microsoft.com/office/drawing/2014/main" id="{7B350362-762B-4792-9106-B871A9EFB63D}"/>
                </a:ext>
              </a:extLst>
            </p:cNvPr>
            <p:cNvSpPr/>
            <p:nvPr/>
          </p:nvSpPr>
          <p:spPr bwMode="auto">
            <a:xfrm>
              <a:off x="2004590" y="2356565"/>
              <a:ext cx="126522" cy="69433"/>
            </a:xfrm>
            <a:custGeom>
              <a:avLst/>
              <a:gdLst>
                <a:gd name="T0" fmla="*/ 33 w 35"/>
                <a:gd name="T1" fmla="*/ 9 h 19"/>
                <a:gd name="T2" fmla="*/ 23 w 35"/>
                <a:gd name="T3" fmla="*/ 0 h 19"/>
                <a:gd name="T4" fmla="*/ 3 w 35"/>
                <a:gd name="T5" fmla="*/ 9 h 19"/>
                <a:gd name="T6" fmla="*/ 12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5" y="4"/>
                    <a:pt x="31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5"/>
                    <a:pt x="4" y="19"/>
                    <a:pt x="12" y="19"/>
                  </a:cubicBezTo>
                  <a:cubicBezTo>
                    <a:pt x="21" y="19"/>
                    <a:pt x="30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8" name="íšļîḍè">
              <a:extLst>
                <a:ext uri="{FF2B5EF4-FFF2-40B4-BE49-F238E27FC236}">
                  <a16:creationId xmlns:a16="http://schemas.microsoft.com/office/drawing/2014/main" id="{316CD320-39FB-4849-A490-1CB9046188D7}"/>
                </a:ext>
              </a:extLst>
            </p:cNvPr>
            <p:cNvSpPr/>
            <p:nvPr/>
          </p:nvSpPr>
          <p:spPr bwMode="auto">
            <a:xfrm>
              <a:off x="2135740" y="2356565"/>
              <a:ext cx="131151" cy="69433"/>
            </a:xfrm>
            <a:custGeom>
              <a:avLst/>
              <a:gdLst>
                <a:gd name="T0" fmla="*/ 33 w 36"/>
                <a:gd name="T1" fmla="*/ 9 h 19"/>
                <a:gd name="T2" fmla="*/ 23 w 36"/>
                <a:gd name="T3" fmla="*/ 0 h 19"/>
                <a:gd name="T4" fmla="*/ 3 w 36"/>
                <a:gd name="T5" fmla="*/ 9 h 19"/>
                <a:gd name="T6" fmla="*/ 13 w 36"/>
                <a:gd name="T7" fmla="*/ 19 h 19"/>
                <a:gd name="T8" fmla="*/ 33 w 36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9">
                  <a:moveTo>
                    <a:pt x="33" y="9"/>
                  </a:moveTo>
                  <a:cubicBezTo>
                    <a:pt x="36" y="4"/>
                    <a:pt x="32" y="0"/>
                    <a:pt x="23" y="0"/>
                  </a:cubicBezTo>
                  <a:cubicBezTo>
                    <a:pt x="15" y="0"/>
                    <a:pt x="6" y="4"/>
                    <a:pt x="3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1" y="19"/>
                    <a:pt x="31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9" name="isḻïdè">
              <a:extLst>
                <a:ext uri="{FF2B5EF4-FFF2-40B4-BE49-F238E27FC236}">
                  <a16:creationId xmlns:a16="http://schemas.microsoft.com/office/drawing/2014/main" id="{4EC81584-92C3-4279-876B-07F98816EF16}"/>
                </a:ext>
              </a:extLst>
            </p:cNvPr>
            <p:cNvSpPr/>
            <p:nvPr/>
          </p:nvSpPr>
          <p:spPr bwMode="auto">
            <a:xfrm>
              <a:off x="1817893" y="2439884"/>
              <a:ext cx="135779" cy="74061"/>
            </a:xfrm>
            <a:custGeom>
              <a:avLst/>
              <a:gdLst>
                <a:gd name="T0" fmla="*/ 33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3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3" y="10"/>
                  </a:moveTo>
                  <a:cubicBezTo>
                    <a:pt x="37" y="5"/>
                    <a:pt x="32" y="0"/>
                    <a:pt x="24" y="0"/>
                  </a:cubicBezTo>
                  <a:cubicBezTo>
                    <a:pt x="16" y="0"/>
                    <a:pt x="6" y="5"/>
                    <a:pt x="3" y="10"/>
                  </a:cubicBezTo>
                  <a:cubicBezTo>
                    <a:pt x="0" y="16"/>
                    <a:pt x="4" y="20"/>
                    <a:pt x="13" y="20"/>
                  </a:cubicBezTo>
                  <a:cubicBezTo>
                    <a:pt x="21" y="20"/>
                    <a:pt x="30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0" name="íṣlidê">
              <a:extLst>
                <a:ext uri="{FF2B5EF4-FFF2-40B4-BE49-F238E27FC236}">
                  <a16:creationId xmlns:a16="http://schemas.microsoft.com/office/drawing/2014/main" id="{39B9FCA1-9F42-494D-A8A6-485684CC3E0B}"/>
                </a:ext>
              </a:extLst>
            </p:cNvPr>
            <p:cNvSpPr/>
            <p:nvPr/>
          </p:nvSpPr>
          <p:spPr bwMode="auto">
            <a:xfrm>
              <a:off x="1953672" y="2439884"/>
              <a:ext cx="134237" cy="74061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5"/>
                    <a:pt x="32" y="0"/>
                    <a:pt x="24" y="0"/>
                  </a:cubicBezTo>
                  <a:cubicBezTo>
                    <a:pt x="16" y="0"/>
                    <a:pt x="6" y="5"/>
                    <a:pt x="3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1" y="20"/>
                    <a:pt x="31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1" name="îşḻïḑê">
              <a:extLst>
                <a:ext uri="{FF2B5EF4-FFF2-40B4-BE49-F238E27FC236}">
                  <a16:creationId xmlns:a16="http://schemas.microsoft.com/office/drawing/2014/main" id="{D5D56D83-9090-4573-8DDF-3E0A9738236A}"/>
                </a:ext>
              </a:extLst>
            </p:cNvPr>
            <p:cNvSpPr/>
            <p:nvPr/>
          </p:nvSpPr>
          <p:spPr bwMode="auto">
            <a:xfrm>
              <a:off x="2090995" y="2439884"/>
              <a:ext cx="132693" cy="74061"/>
            </a:xfrm>
            <a:custGeom>
              <a:avLst/>
              <a:gdLst>
                <a:gd name="T0" fmla="*/ 33 w 36"/>
                <a:gd name="T1" fmla="*/ 10 h 20"/>
                <a:gd name="T2" fmla="*/ 23 w 36"/>
                <a:gd name="T3" fmla="*/ 0 h 20"/>
                <a:gd name="T4" fmla="*/ 2 w 36"/>
                <a:gd name="T5" fmla="*/ 10 h 20"/>
                <a:gd name="T6" fmla="*/ 12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5"/>
                    <a:pt x="31" y="0"/>
                    <a:pt x="23" y="0"/>
                  </a:cubicBezTo>
                  <a:cubicBezTo>
                    <a:pt x="15" y="0"/>
                    <a:pt x="5" y="5"/>
                    <a:pt x="2" y="10"/>
                  </a:cubicBezTo>
                  <a:cubicBezTo>
                    <a:pt x="0" y="16"/>
                    <a:pt x="4" y="20"/>
                    <a:pt x="12" y="20"/>
                  </a:cubicBezTo>
                  <a:cubicBezTo>
                    <a:pt x="21" y="20"/>
                    <a:pt x="30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2" name="išḻîḋe">
              <a:extLst>
                <a:ext uri="{FF2B5EF4-FFF2-40B4-BE49-F238E27FC236}">
                  <a16:creationId xmlns:a16="http://schemas.microsoft.com/office/drawing/2014/main" id="{7EE1D267-D1FA-4C59-89A5-D570EF458ED5}"/>
                </a:ext>
              </a:extLst>
            </p:cNvPr>
            <p:cNvSpPr/>
            <p:nvPr/>
          </p:nvSpPr>
          <p:spPr bwMode="auto">
            <a:xfrm>
              <a:off x="1766976" y="2532461"/>
              <a:ext cx="134237" cy="72519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4"/>
                    <a:pt x="33" y="0"/>
                    <a:pt x="24" y="0"/>
                  </a:cubicBezTo>
                  <a:cubicBezTo>
                    <a:pt x="16" y="0"/>
                    <a:pt x="6" y="4"/>
                    <a:pt x="3" y="10"/>
                  </a:cubicBezTo>
                  <a:cubicBezTo>
                    <a:pt x="0" y="15"/>
                    <a:pt x="4" y="20"/>
                    <a:pt x="13" y="20"/>
                  </a:cubicBezTo>
                  <a:cubicBezTo>
                    <a:pt x="21" y="20"/>
                    <a:pt x="31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3" name="íṥlidè">
              <a:extLst>
                <a:ext uri="{FF2B5EF4-FFF2-40B4-BE49-F238E27FC236}">
                  <a16:creationId xmlns:a16="http://schemas.microsoft.com/office/drawing/2014/main" id="{6D77B2AD-5576-4500-9BC7-AB2F66921BE8}"/>
                </a:ext>
              </a:extLst>
            </p:cNvPr>
            <p:cNvSpPr/>
            <p:nvPr/>
          </p:nvSpPr>
          <p:spPr bwMode="auto">
            <a:xfrm>
              <a:off x="1905841" y="2532461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24 w 36"/>
                <a:gd name="T3" fmla="*/ 0 h 20"/>
                <a:gd name="T4" fmla="*/ 3 w 36"/>
                <a:gd name="T5" fmla="*/ 10 h 20"/>
                <a:gd name="T6" fmla="*/ 12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4"/>
                    <a:pt x="32" y="0"/>
                    <a:pt x="24" y="0"/>
                  </a:cubicBezTo>
                  <a:cubicBezTo>
                    <a:pt x="15" y="0"/>
                    <a:pt x="6" y="4"/>
                    <a:pt x="3" y="10"/>
                  </a:cubicBezTo>
                  <a:cubicBezTo>
                    <a:pt x="0" y="15"/>
                    <a:pt x="4" y="20"/>
                    <a:pt x="12" y="20"/>
                  </a:cubicBezTo>
                  <a:cubicBezTo>
                    <a:pt x="21" y="20"/>
                    <a:pt x="30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4" name="iş1íďé">
              <a:extLst>
                <a:ext uri="{FF2B5EF4-FFF2-40B4-BE49-F238E27FC236}">
                  <a16:creationId xmlns:a16="http://schemas.microsoft.com/office/drawing/2014/main" id="{E70C72E5-C0F9-4D0C-9F15-90CA201F9B88}"/>
                </a:ext>
              </a:extLst>
            </p:cNvPr>
            <p:cNvSpPr/>
            <p:nvPr/>
          </p:nvSpPr>
          <p:spPr bwMode="auto">
            <a:xfrm>
              <a:off x="2040077" y="2532461"/>
              <a:ext cx="135779" cy="72519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4"/>
                    <a:pt x="33" y="0"/>
                    <a:pt x="24" y="0"/>
                  </a:cubicBezTo>
                  <a:cubicBezTo>
                    <a:pt x="16" y="0"/>
                    <a:pt x="6" y="4"/>
                    <a:pt x="3" y="10"/>
                  </a:cubicBezTo>
                  <a:cubicBezTo>
                    <a:pt x="0" y="15"/>
                    <a:pt x="5" y="20"/>
                    <a:pt x="13" y="20"/>
                  </a:cubicBezTo>
                  <a:cubicBezTo>
                    <a:pt x="22" y="20"/>
                    <a:pt x="31" y="15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5" name="ïṥ1ídè">
              <a:extLst>
                <a:ext uri="{FF2B5EF4-FFF2-40B4-BE49-F238E27FC236}">
                  <a16:creationId xmlns:a16="http://schemas.microsoft.com/office/drawing/2014/main" id="{6734D316-69FC-4097-8FDB-B15F02851197}"/>
                </a:ext>
              </a:extLst>
            </p:cNvPr>
            <p:cNvSpPr/>
            <p:nvPr/>
          </p:nvSpPr>
          <p:spPr bwMode="auto">
            <a:xfrm>
              <a:off x="1850295" y="2623494"/>
              <a:ext cx="138865" cy="72519"/>
            </a:xfrm>
            <a:custGeom>
              <a:avLst/>
              <a:gdLst>
                <a:gd name="T0" fmla="*/ 35 w 38"/>
                <a:gd name="T1" fmla="*/ 10 h 20"/>
                <a:gd name="T2" fmla="*/ 25 w 38"/>
                <a:gd name="T3" fmla="*/ 0 h 20"/>
                <a:gd name="T4" fmla="*/ 4 w 38"/>
                <a:gd name="T5" fmla="*/ 10 h 20"/>
                <a:gd name="T6" fmla="*/ 14 w 38"/>
                <a:gd name="T7" fmla="*/ 20 h 20"/>
                <a:gd name="T8" fmla="*/ 35 w 38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0">
                  <a:moveTo>
                    <a:pt x="35" y="10"/>
                  </a:moveTo>
                  <a:cubicBezTo>
                    <a:pt x="38" y="4"/>
                    <a:pt x="34" y="0"/>
                    <a:pt x="25" y="0"/>
                  </a:cubicBezTo>
                  <a:cubicBezTo>
                    <a:pt x="16" y="0"/>
                    <a:pt x="7" y="4"/>
                    <a:pt x="4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2" y="16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6" name="ïṩļiḋê">
              <a:extLst>
                <a:ext uri="{FF2B5EF4-FFF2-40B4-BE49-F238E27FC236}">
                  <a16:creationId xmlns:a16="http://schemas.microsoft.com/office/drawing/2014/main" id="{00D318C1-1003-49A3-A279-956572BA852F}"/>
                </a:ext>
              </a:extLst>
            </p:cNvPr>
            <p:cNvSpPr/>
            <p:nvPr/>
          </p:nvSpPr>
          <p:spPr bwMode="auto">
            <a:xfrm>
              <a:off x="1993789" y="2623494"/>
              <a:ext cx="134237" cy="72519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3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4"/>
                    <a:pt x="32" y="0"/>
                    <a:pt x="24" y="0"/>
                  </a:cubicBezTo>
                  <a:cubicBezTo>
                    <a:pt x="15" y="0"/>
                    <a:pt x="6" y="4"/>
                    <a:pt x="3" y="10"/>
                  </a:cubicBezTo>
                  <a:cubicBezTo>
                    <a:pt x="0" y="16"/>
                    <a:pt x="4" y="20"/>
                    <a:pt x="13" y="20"/>
                  </a:cubicBezTo>
                  <a:cubicBezTo>
                    <a:pt x="22" y="20"/>
                    <a:pt x="31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7" name="îṩlîḑè">
              <a:extLst>
                <a:ext uri="{FF2B5EF4-FFF2-40B4-BE49-F238E27FC236}">
                  <a16:creationId xmlns:a16="http://schemas.microsoft.com/office/drawing/2014/main" id="{A7427E56-82B4-43CB-A324-DA643CA39176}"/>
                </a:ext>
              </a:extLst>
            </p:cNvPr>
            <p:cNvSpPr/>
            <p:nvPr/>
          </p:nvSpPr>
          <p:spPr bwMode="auto">
            <a:xfrm>
              <a:off x="1942872" y="2714528"/>
              <a:ext cx="137323" cy="80233"/>
            </a:xfrm>
            <a:custGeom>
              <a:avLst/>
              <a:gdLst>
                <a:gd name="T0" fmla="*/ 35 w 38"/>
                <a:gd name="T1" fmla="*/ 11 h 22"/>
                <a:gd name="T2" fmla="*/ 24 w 38"/>
                <a:gd name="T3" fmla="*/ 0 h 22"/>
                <a:gd name="T4" fmla="*/ 3 w 38"/>
                <a:gd name="T5" fmla="*/ 11 h 22"/>
                <a:gd name="T6" fmla="*/ 13 w 38"/>
                <a:gd name="T7" fmla="*/ 22 h 22"/>
                <a:gd name="T8" fmla="*/ 35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5" y="11"/>
                  </a:moveTo>
                  <a:cubicBezTo>
                    <a:pt x="38" y="5"/>
                    <a:pt x="33" y="0"/>
                    <a:pt x="24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7"/>
                    <a:pt x="4" y="22"/>
                    <a:pt x="13" y="22"/>
                  </a:cubicBezTo>
                  <a:cubicBezTo>
                    <a:pt x="22" y="22"/>
                    <a:pt x="31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8" name="îṣḷîḋé">
              <a:extLst>
                <a:ext uri="{FF2B5EF4-FFF2-40B4-BE49-F238E27FC236}">
                  <a16:creationId xmlns:a16="http://schemas.microsoft.com/office/drawing/2014/main" id="{5D904265-D225-4C39-A22F-A59201A5DBEF}"/>
                </a:ext>
              </a:extLst>
            </p:cNvPr>
            <p:cNvSpPr/>
            <p:nvPr/>
          </p:nvSpPr>
          <p:spPr bwMode="auto">
            <a:xfrm>
              <a:off x="2084823" y="2714528"/>
              <a:ext cx="134237" cy="80233"/>
            </a:xfrm>
            <a:custGeom>
              <a:avLst/>
              <a:gdLst>
                <a:gd name="T0" fmla="*/ 34 w 37"/>
                <a:gd name="T1" fmla="*/ 11 h 22"/>
                <a:gd name="T2" fmla="*/ 24 w 37"/>
                <a:gd name="T3" fmla="*/ 0 h 22"/>
                <a:gd name="T4" fmla="*/ 3 w 37"/>
                <a:gd name="T5" fmla="*/ 11 h 22"/>
                <a:gd name="T6" fmla="*/ 13 w 37"/>
                <a:gd name="T7" fmla="*/ 22 h 22"/>
                <a:gd name="T8" fmla="*/ 34 w 37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2">
                  <a:moveTo>
                    <a:pt x="34" y="11"/>
                  </a:moveTo>
                  <a:cubicBezTo>
                    <a:pt x="37" y="5"/>
                    <a:pt x="33" y="0"/>
                    <a:pt x="24" y="0"/>
                  </a:cubicBezTo>
                  <a:cubicBezTo>
                    <a:pt x="15" y="0"/>
                    <a:pt x="6" y="5"/>
                    <a:pt x="3" y="11"/>
                  </a:cubicBezTo>
                  <a:cubicBezTo>
                    <a:pt x="0" y="17"/>
                    <a:pt x="4" y="22"/>
                    <a:pt x="13" y="22"/>
                  </a:cubicBezTo>
                  <a:cubicBezTo>
                    <a:pt x="22" y="22"/>
                    <a:pt x="31" y="17"/>
                    <a:pt x="34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9" name="isļiďe">
              <a:extLst>
                <a:ext uri="{FF2B5EF4-FFF2-40B4-BE49-F238E27FC236}">
                  <a16:creationId xmlns:a16="http://schemas.microsoft.com/office/drawing/2014/main" id="{C485D656-A5B2-449A-9E5C-929791C9FE87}"/>
                </a:ext>
              </a:extLst>
            </p:cNvPr>
            <p:cNvSpPr/>
            <p:nvPr/>
          </p:nvSpPr>
          <p:spPr bwMode="auto">
            <a:xfrm>
              <a:off x="2033905" y="2810191"/>
              <a:ext cx="137323" cy="80233"/>
            </a:xfrm>
            <a:custGeom>
              <a:avLst/>
              <a:gdLst>
                <a:gd name="T0" fmla="*/ 35 w 38"/>
                <a:gd name="T1" fmla="*/ 11 h 22"/>
                <a:gd name="T2" fmla="*/ 25 w 38"/>
                <a:gd name="T3" fmla="*/ 0 h 22"/>
                <a:gd name="T4" fmla="*/ 3 w 38"/>
                <a:gd name="T5" fmla="*/ 11 h 22"/>
                <a:gd name="T6" fmla="*/ 13 w 38"/>
                <a:gd name="T7" fmla="*/ 22 h 22"/>
                <a:gd name="T8" fmla="*/ 35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5" y="11"/>
                  </a:moveTo>
                  <a:cubicBezTo>
                    <a:pt x="38" y="5"/>
                    <a:pt x="33" y="0"/>
                    <a:pt x="25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7"/>
                    <a:pt x="4" y="22"/>
                    <a:pt x="13" y="22"/>
                  </a:cubicBezTo>
                  <a:cubicBezTo>
                    <a:pt x="22" y="22"/>
                    <a:pt x="32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0" name="ïs1íďe">
              <a:extLst>
                <a:ext uri="{FF2B5EF4-FFF2-40B4-BE49-F238E27FC236}">
                  <a16:creationId xmlns:a16="http://schemas.microsoft.com/office/drawing/2014/main" id="{80542BDC-A4B4-47D4-A34C-C7B5A55A90B7}"/>
                </a:ext>
              </a:extLst>
            </p:cNvPr>
            <p:cNvSpPr/>
            <p:nvPr/>
          </p:nvSpPr>
          <p:spPr bwMode="auto">
            <a:xfrm>
              <a:off x="2718973" y="1734757"/>
              <a:ext cx="114178" cy="58632"/>
            </a:xfrm>
            <a:custGeom>
              <a:avLst/>
              <a:gdLst>
                <a:gd name="T0" fmla="*/ 29 w 31"/>
                <a:gd name="T1" fmla="*/ 8 h 16"/>
                <a:gd name="T2" fmla="*/ 20 w 31"/>
                <a:gd name="T3" fmla="*/ 0 h 16"/>
                <a:gd name="T4" fmla="*/ 2 w 31"/>
                <a:gd name="T5" fmla="*/ 8 h 16"/>
                <a:gd name="T6" fmla="*/ 12 w 31"/>
                <a:gd name="T7" fmla="*/ 16 h 16"/>
                <a:gd name="T8" fmla="*/ 29 w 31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6">
                  <a:moveTo>
                    <a:pt x="29" y="8"/>
                  </a:moveTo>
                  <a:cubicBezTo>
                    <a:pt x="31" y="3"/>
                    <a:pt x="27" y="0"/>
                    <a:pt x="20" y="0"/>
                  </a:cubicBezTo>
                  <a:cubicBezTo>
                    <a:pt x="12" y="0"/>
                    <a:pt x="4" y="3"/>
                    <a:pt x="2" y="8"/>
                  </a:cubicBezTo>
                  <a:cubicBezTo>
                    <a:pt x="0" y="12"/>
                    <a:pt x="4" y="16"/>
                    <a:pt x="12" y="16"/>
                  </a:cubicBezTo>
                  <a:cubicBezTo>
                    <a:pt x="19" y="16"/>
                    <a:pt x="27" y="12"/>
                    <a:pt x="29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1" name="ïŝḻîḑê">
              <a:extLst>
                <a:ext uri="{FF2B5EF4-FFF2-40B4-BE49-F238E27FC236}">
                  <a16:creationId xmlns:a16="http://schemas.microsoft.com/office/drawing/2014/main" id="{D81133F3-A229-462E-B5D3-106E31573587}"/>
                </a:ext>
              </a:extLst>
            </p:cNvPr>
            <p:cNvSpPr/>
            <p:nvPr/>
          </p:nvSpPr>
          <p:spPr bwMode="auto">
            <a:xfrm>
              <a:off x="2683486" y="1804190"/>
              <a:ext cx="115721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2" y="0"/>
                    <a:pt x="5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2" name="î$ľíḑé">
              <a:extLst>
                <a:ext uri="{FF2B5EF4-FFF2-40B4-BE49-F238E27FC236}">
                  <a16:creationId xmlns:a16="http://schemas.microsoft.com/office/drawing/2014/main" id="{00E9E021-FCF8-4EAA-B364-CBCC0CD8DB9E}"/>
                </a:ext>
              </a:extLst>
            </p:cNvPr>
            <p:cNvSpPr/>
            <p:nvPr/>
          </p:nvSpPr>
          <p:spPr bwMode="auto">
            <a:xfrm>
              <a:off x="2646455" y="1878251"/>
              <a:ext cx="117264" cy="61718"/>
            </a:xfrm>
            <a:custGeom>
              <a:avLst/>
              <a:gdLst>
                <a:gd name="T0" fmla="*/ 30 w 32"/>
                <a:gd name="T1" fmla="*/ 9 h 17"/>
                <a:gd name="T2" fmla="*/ 20 w 32"/>
                <a:gd name="T3" fmla="*/ 0 h 17"/>
                <a:gd name="T4" fmla="*/ 2 w 32"/>
                <a:gd name="T5" fmla="*/ 9 h 17"/>
                <a:gd name="T6" fmla="*/ 12 w 32"/>
                <a:gd name="T7" fmla="*/ 17 h 17"/>
                <a:gd name="T8" fmla="*/ 30 w 32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9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3" name="ïṥľîḓè">
              <a:extLst>
                <a:ext uri="{FF2B5EF4-FFF2-40B4-BE49-F238E27FC236}">
                  <a16:creationId xmlns:a16="http://schemas.microsoft.com/office/drawing/2014/main" id="{F585A4C5-5152-4A1B-B3C8-36CA4634A11B}"/>
                </a:ext>
              </a:extLst>
            </p:cNvPr>
            <p:cNvSpPr/>
            <p:nvPr/>
          </p:nvSpPr>
          <p:spPr bwMode="auto">
            <a:xfrm>
              <a:off x="2609425" y="1953855"/>
              <a:ext cx="117264" cy="63261"/>
            </a:xfrm>
            <a:custGeom>
              <a:avLst/>
              <a:gdLst>
                <a:gd name="T0" fmla="*/ 30 w 32"/>
                <a:gd name="T1" fmla="*/ 8 h 17"/>
                <a:gd name="T2" fmla="*/ 20 w 32"/>
                <a:gd name="T3" fmla="*/ 0 h 17"/>
                <a:gd name="T4" fmla="*/ 2 w 32"/>
                <a:gd name="T5" fmla="*/ 8 h 17"/>
                <a:gd name="T6" fmla="*/ 12 w 32"/>
                <a:gd name="T7" fmla="*/ 17 h 17"/>
                <a:gd name="T8" fmla="*/ 30 w 32"/>
                <a:gd name="T9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7">
                  <a:moveTo>
                    <a:pt x="30" y="8"/>
                  </a:moveTo>
                  <a:cubicBezTo>
                    <a:pt x="32" y="4"/>
                    <a:pt x="28" y="0"/>
                    <a:pt x="20" y="0"/>
                  </a:cubicBezTo>
                  <a:cubicBezTo>
                    <a:pt x="13" y="0"/>
                    <a:pt x="4" y="4"/>
                    <a:pt x="2" y="8"/>
                  </a:cubicBezTo>
                  <a:cubicBezTo>
                    <a:pt x="0" y="13"/>
                    <a:pt x="4" y="17"/>
                    <a:pt x="12" y="17"/>
                  </a:cubicBezTo>
                  <a:cubicBezTo>
                    <a:pt x="20" y="17"/>
                    <a:pt x="28" y="13"/>
                    <a:pt x="3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4" name="î$líḋê">
              <a:extLst>
                <a:ext uri="{FF2B5EF4-FFF2-40B4-BE49-F238E27FC236}">
                  <a16:creationId xmlns:a16="http://schemas.microsoft.com/office/drawing/2014/main" id="{AEAD5949-361B-49A1-8379-6B281A021685}"/>
                </a:ext>
              </a:extLst>
            </p:cNvPr>
            <p:cNvSpPr/>
            <p:nvPr/>
          </p:nvSpPr>
          <p:spPr bwMode="auto">
            <a:xfrm>
              <a:off x="2569308" y="2031003"/>
              <a:ext cx="120350" cy="61718"/>
            </a:xfrm>
            <a:custGeom>
              <a:avLst/>
              <a:gdLst>
                <a:gd name="T0" fmla="*/ 31 w 33"/>
                <a:gd name="T1" fmla="*/ 9 h 17"/>
                <a:gd name="T2" fmla="*/ 21 w 33"/>
                <a:gd name="T3" fmla="*/ 0 h 17"/>
                <a:gd name="T4" fmla="*/ 2 w 33"/>
                <a:gd name="T5" fmla="*/ 9 h 17"/>
                <a:gd name="T6" fmla="*/ 12 w 33"/>
                <a:gd name="T7" fmla="*/ 17 h 17"/>
                <a:gd name="T8" fmla="*/ 31 w 33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31" y="9"/>
                  </a:moveTo>
                  <a:cubicBezTo>
                    <a:pt x="33" y="4"/>
                    <a:pt x="29" y="0"/>
                    <a:pt x="21" y="0"/>
                  </a:cubicBezTo>
                  <a:cubicBezTo>
                    <a:pt x="13" y="0"/>
                    <a:pt x="5" y="4"/>
                    <a:pt x="2" y="9"/>
                  </a:cubicBezTo>
                  <a:cubicBezTo>
                    <a:pt x="0" y="13"/>
                    <a:pt x="5" y="17"/>
                    <a:pt x="12" y="17"/>
                  </a:cubicBezTo>
                  <a:cubicBezTo>
                    <a:pt x="20" y="17"/>
                    <a:pt x="29" y="13"/>
                    <a:pt x="3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5" name="ïşļíḍe">
              <a:extLst>
                <a:ext uri="{FF2B5EF4-FFF2-40B4-BE49-F238E27FC236}">
                  <a16:creationId xmlns:a16="http://schemas.microsoft.com/office/drawing/2014/main" id="{FC8B0225-5C81-419A-B132-1089A8BD167E}"/>
                </a:ext>
              </a:extLst>
            </p:cNvPr>
            <p:cNvSpPr/>
            <p:nvPr/>
          </p:nvSpPr>
          <p:spPr bwMode="auto">
            <a:xfrm>
              <a:off x="2529192" y="2108150"/>
              <a:ext cx="124979" cy="64804"/>
            </a:xfrm>
            <a:custGeom>
              <a:avLst/>
              <a:gdLst>
                <a:gd name="T0" fmla="*/ 32 w 34"/>
                <a:gd name="T1" fmla="*/ 9 h 18"/>
                <a:gd name="T2" fmla="*/ 22 w 34"/>
                <a:gd name="T3" fmla="*/ 0 h 18"/>
                <a:gd name="T4" fmla="*/ 3 w 34"/>
                <a:gd name="T5" fmla="*/ 9 h 18"/>
                <a:gd name="T6" fmla="*/ 13 w 34"/>
                <a:gd name="T7" fmla="*/ 18 h 18"/>
                <a:gd name="T8" fmla="*/ 32 w 34"/>
                <a:gd name="T9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32" y="9"/>
                  </a:moveTo>
                  <a:cubicBezTo>
                    <a:pt x="34" y="4"/>
                    <a:pt x="29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5" y="18"/>
                    <a:pt x="13" y="18"/>
                  </a:cubicBezTo>
                  <a:cubicBezTo>
                    <a:pt x="21" y="18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6" name="ïsļíḓê">
              <a:extLst>
                <a:ext uri="{FF2B5EF4-FFF2-40B4-BE49-F238E27FC236}">
                  <a16:creationId xmlns:a16="http://schemas.microsoft.com/office/drawing/2014/main" id="{6445852E-6945-4F59-AB67-41788063BBD5}"/>
                </a:ext>
              </a:extLst>
            </p:cNvPr>
            <p:cNvSpPr/>
            <p:nvPr/>
          </p:nvSpPr>
          <p:spPr bwMode="auto">
            <a:xfrm>
              <a:off x="2489075" y="2188383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22 w 34"/>
                <a:gd name="T3" fmla="*/ 0 h 19"/>
                <a:gd name="T4" fmla="*/ 3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4"/>
                    <a:pt x="5" y="19"/>
                    <a:pt x="13" y="19"/>
                  </a:cubicBezTo>
                  <a:cubicBezTo>
                    <a:pt x="21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7" name="îS1ide">
              <a:extLst>
                <a:ext uri="{FF2B5EF4-FFF2-40B4-BE49-F238E27FC236}">
                  <a16:creationId xmlns:a16="http://schemas.microsoft.com/office/drawing/2014/main" id="{DB506F80-DC20-4D98-B510-CC196351167E}"/>
                </a:ext>
              </a:extLst>
            </p:cNvPr>
            <p:cNvSpPr/>
            <p:nvPr/>
          </p:nvSpPr>
          <p:spPr bwMode="auto">
            <a:xfrm>
              <a:off x="2448958" y="2271702"/>
              <a:ext cx="124979" cy="69433"/>
            </a:xfrm>
            <a:custGeom>
              <a:avLst/>
              <a:gdLst>
                <a:gd name="T0" fmla="*/ 32 w 34"/>
                <a:gd name="T1" fmla="*/ 9 h 19"/>
                <a:gd name="T2" fmla="*/ 22 w 34"/>
                <a:gd name="T3" fmla="*/ 0 h 19"/>
                <a:gd name="T4" fmla="*/ 2 w 34"/>
                <a:gd name="T5" fmla="*/ 9 h 19"/>
                <a:gd name="T6" fmla="*/ 13 w 34"/>
                <a:gd name="T7" fmla="*/ 19 h 19"/>
                <a:gd name="T8" fmla="*/ 32 w 34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9">
                  <a:moveTo>
                    <a:pt x="32" y="9"/>
                  </a:moveTo>
                  <a:cubicBezTo>
                    <a:pt x="34" y="4"/>
                    <a:pt x="30" y="0"/>
                    <a:pt x="22" y="0"/>
                  </a:cubicBezTo>
                  <a:cubicBezTo>
                    <a:pt x="14" y="0"/>
                    <a:pt x="5" y="4"/>
                    <a:pt x="2" y="9"/>
                  </a:cubicBezTo>
                  <a:cubicBezTo>
                    <a:pt x="0" y="14"/>
                    <a:pt x="4" y="19"/>
                    <a:pt x="13" y="19"/>
                  </a:cubicBezTo>
                  <a:cubicBezTo>
                    <a:pt x="21" y="19"/>
                    <a:pt x="29" y="14"/>
                    <a:pt x="3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8" name="íšľïdè">
              <a:extLst>
                <a:ext uri="{FF2B5EF4-FFF2-40B4-BE49-F238E27FC236}">
                  <a16:creationId xmlns:a16="http://schemas.microsoft.com/office/drawing/2014/main" id="{586BBD73-7511-4B94-ACCC-CCD3F06A8615}"/>
                </a:ext>
              </a:extLst>
            </p:cNvPr>
            <p:cNvSpPr/>
            <p:nvPr/>
          </p:nvSpPr>
          <p:spPr bwMode="auto">
            <a:xfrm>
              <a:off x="2405756" y="2356565"/>
              <a:ext cx="128065" cy="69433"/>
            </a:xfrm>
            <a:custGeom>
              <a:avLst/>
              <a:gdLst>
                <a:gd name="T0" fmla="*/ 33 w 35"/>
                <a:gd name="T1" fmla="*/ 9 h 19"/>
                <a:gd name="T2" fmla="*/ 22 w 35"/>
                <a:gd name="T3" fmla="*/ 0 h 19"/>
                <a:gd name="T4" fmla="*/ 3 w 35"/>
                <a:gd name="T5" fmla="*/ 9 h 19"/>
                <a:gd name="T6" fmla="*/ 13 w 35"/>
                <a:gd name="T7" fmla="*/ 19 h 19"/>
                <a:gd name="T8" fmla="*/ 33 w 35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9">
                  <a:moveTo>
                    <a:pt x="33" y="9"/>
                  </a:moveTo>
                  <a:cubicBezTo>
                    <a:pt x="35" y="4"/>
                    <a:pt x="31" y="0"/>
                    <a:pt x="22" y="0"/>
                  </a:cubicBezTo>
                  <a:cubicBezTo>
                    <a:pt x="14" y="0"/>
                    <a:pt x="5" y="4"/>
                    <a:pt x="3" y="9"/>
                  </a:cubicBezTo>
                  <a:cubicBezTo>
                    <a:pt x="0" y="15"/>
                    <a:pt x="5" y="19"/>
                    <a:pt x="13" y="19"/>
                  </a:cubicBezTo>
                  <a:cubicBezTo>
                    <a:pt x="21" y="19"/>
                    <a:pt x="30" y="15"/>
                    <a:pt x="33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9" name="ïslïḑé">
              <a:extLst>
                <a:ext uri="{FF2B5EF4-FFF2-40B4-BE49-F238E27FC236}">
                  <a16:creationId xmlns:a16="http://schemas.microsoft.com/office/drawing/2014/main" id="{65DA7073-DE7D-41C0-9017-9A62C81581F0}"/>
                </a:ext>
              </a:extLst>
            </p:cNvPr>
            <p:cNvSpPr/>
            <p:nvPr/>
          </p:nvSpPr>
          <p:spPr bwMode="auto">
            <a:xfrm>
              <a:off x="2361010" y="2439884"/>
              <a:ext cx="132693" cy="74061"/>
            </a:xfrm>
            <a:custGeom>
              <a:avLst/>
              <a:gdLst>
                <a:gd name="T0" fmla="*/ 33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5"/>
                    <a:pt x="31" y="0"/>
                    <a:pt x="23" y="0"/>
                  </a:cubicBezTo>
                  <a:cubicBezTo>
                    <a:pt x="15" y="0"/>
                    <a:pt x="6" y="5"/>
                    <a:pt x="3" y="10"/>
                  </a:cubicBezTo>
                  <a:cubicBezTo>
                    <a:pt x="0" y="16"/>
                    <a:pt x="5" y="20"/>
                    <a:pt x="13" y="20"/>
                  </a:cubicBezTo>
                  <a:cubicBezTo>
                    <a:pt x="22" y="20"/>
                    <a:pt x="31" y="16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0" name="ïṡľiḓé">
              <a:extLst>
                <a:ext uri="{FF2B5EF4-FFF2-40B4-BE49-F238E27FC236}">
                  <a16:creationId xmlns:a16="http://schemas.microsoft.com/office/drawing/2014/main" id="{16869AC9-8A7B-4BE8-910D-9A1A242F68EF}"/>
                </a:ext>
              </a:extLst>
            </p:cNvPr>
            <p:cNvSpPr/>
            <p:nvPr/>
          </p:nvSpPr>
          <p:spPr bwMode="auto">
            <a:xfrm>
              <a:off x="2317807" y="2532461"/>
              <a:ext cx="131151" cy="72519"/>
            </a:xfrm>
            <a:custGeom>
              <a:avLst/>
              <a:gdLst>
                <a:gd name="T0" fmla="*/ 33 w 36"/>
                <a:gd name="T1" fmla="*/ 10 h 20"/>
                <a:gd name="T2" fmla="*/ 23 w 36"/>
                <a:gd name="T3" fmla="*/ 0 h 20"/>
                <a:gd name="T4" fmla="*/ 3 w 36"/>
                <a:gd name="T5" fmla="*/ 10 h 20"/>
                <a:gd name="T6" fmla="*/ 13 w 36"/>
                <a:gd name="T7" fmla="*/ 20 h 20"/>
                <a:gd name="T8" fmla="*/ 33 w 36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0">
                  <a:moveTo>
                    <a:pt x="33" y="10"/>
                  </a:moveTo>
                  <a:cubicBezTo>
                    <a:pt x="36" y="4"/>
                    <a:pt x="31" y="0"/>
                    <a:pt x="23" y="0"/>
                  </a:cubicBezTo>
                  <a:cubicBezTo>
                    <a:pt x="15" y="0"/>
                    <a:pt x="5" y="4"/>
                    <a:pt x="3" y="10"/>
                  </a:cubicBezTo>
                  <a:cubicBezTo>
                    <a:pt x="0" y="15"/>
                    <a:pt x="5" y="20"/>
                    <a:pt x="13" y="20"/>
                  </a:cubicBezTo>
                  <a:cubicBezTo>
                    <a:pt x="22" y="20"/>
                    <a:pt x="31" y="15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1" name="isḷíḑè">
              <a:extLst>
                <a:ext uri="{FF2B5EF4-FFF2-40B4-BE49-F238E27FC236}">
                  <a16:creationId xmlns:a16="http://schemas.microsoft.com/office/drawing/2014/main" id="{15426BC1-FDC0-4C54-88D5-869CD5204BA2}"/>
                </a:ext>
              </a:extLst>
            </p:cNvPr>
            <p:cNvSpPr/>
            <p:nvPr/>
          </p:nvSpPr>
          <p:spPr bwMode="auto">
            <a:xfrm>
              <a:off x="2269977" y="2623494"/>
              <a:ext cx="135779" cy="72519"/>
            </a:xfrm>
            <a:custGeom>
              <a:avLst/>
              <a:gdLst>
                <a:gd name="T0" fmla="*/ 34 w 37"/>
                <a:gd name="T1" fmla="*/ 10 h 20"/>
                <a:gd name="T2" fmla="*/ 24 w 37"/>
                <a:gd name="T3" fmla="*/ 0 h 20"/>
                <a:gd name="T4" fmla="*/ 3 w 37"/>
                <a:gd name="T5" fmla="*/ 10 h 20"/>
                <a:gd name="T6" fmla="*/ 14 w 37"/>
                <a:gd name="T7" fmla="*/ 20 h 20"/>
                <a:gd name="T8" fmla="*/ 34 w 37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0">
                  <a:moveTo>
                    <a:pt x="34" y="10"/>
                  </a:moveTo>
                  <a:cubicBezTo>
                    <a:pt x="37" y="4"/>
                    <a:pt x="32" y="0"/>
                    <a:pt x="24" y="0"/>
                  </a:cubicBezTo>
                  <a:cubicBezTo>
                    <a:pt x="15" y="0"/>
                    <a:pt x="6" y="4"/>
                    <a:pt x="3" y="10"/>
                  </a:cubicBezTo>
                  <a:cubicBezTo>
                    <a:pt x="0" y="16"/>
                    <a:pt x="5" y="20"/>
                    <a:pt x="14" y="20"/>
                  </a:cubicBezTo>
                  <a:cubicBezTo>
                    <a:pt x="22" y="20"/>
                    <a:pt x="32" y="16"/>
                    <a:pt x="3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2" name="iṣḷîdê">
              <a:extLst>
                <a:ext uri="{FF2B5EF4-FFF2-40B4-BE49-F238E27FC236}">
                  <a16:creationId xmlns:a16="http://schemas.microsoft.com/office/drawing/2014/main" id="{06CC41E6-4260-4306-A63F-719E94FA11B4}"/>
                </a:ext>
              </a:extLst>
            </p:cNvPr>
            <p:cNvSpPr/>
            <p:nvPr/>
          </p:nvSpPr>
          <p:spPr bwMode="auto">
            <a:xfrm>
              <a:off x="2223688" y="2714528"/>
              <a:ext cx="137323" cy="80233"/>
            </a:xfrm>
            <a:custGeom>
              <a:avLst/>
              <a:gdLst>
                <a:gd name="T0" fmla="*/ 35 w 38"/>
                <a:gd name="T1" fmla="*/ 11 h 22"/>
                <a:gd name="T2" fmla="*/ 24 w 38"/>
                <a:gd name="T3" fmla="*/ 0 h 22"/>
                <a:gd name="T4" fmla="*/ 3 w 38"/>
                <a:gd name="T5" fmla="*/ 11 h 22"/>
                <a:gd name="T6" fmla="*/ 14 w 38"/>
                <a:gd name="T7" fmla="*/ 22 h 22"/>
                <a:gd name="T8" fmla="*/ 35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5" y="11"/>
                  </a:moveTo>
                  <a:cubicBezTo>
                    <a:pt x="38" y="5"/>
                    <a:pt x="33" y="0"/>
                    <a:pt x="24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3" y="22"/>
                    <a:pt x="32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3" name="iŝ1iḋè">
              <a:extLst>
                <a:ext uri="{FF2B5EF4-FFF2-40B4-BE49-F238E27FC236}">
                  <a16:creationId xmlns:a16="http://schemas.microsoft.com/office/drawing/2014/main" id="{701C6C9F-3ACF-41C5-971C-92602760D1A7}"/>
                </a:ext>
              </a:extLst>
            </p:cNvPr>
            <p:cNvSpPr/>
            <p:nvPr/>
          </p:nvSpPr>
          <p:spPr bwMode="auto">
            <a:xfrm>
              <a:off x="2175856" y="2810191"/>
              <a:ext cx="138865" cy="80233"/>
            </a:xfrm>
            <a:custGeom>
              <a:avLst/>
              <a:gdLst>
                <a:gd name="T0" fmla="*/ 35 w 38"/>
                <a:gd name="T1" fmla="*/ 11 h 22"/>
                <a:gd name="T2" fmla="*/ 25 w 38"/>
                <a:gd name="T3" fmla="*/ 0 h 22"/>
                <a:gd name="T4" fmla="*/ 3 w 38"/>
                <a:gd name="T5" fmla="*/ 11 h 22"/>
                <a:gd name="T6" fmla="*/ 14 w 38"/>
                <a:gd name="T7" fmla="*/ 22 h 22"/>
                <a:gd name="T8" fmla="*/ 35 w 38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2">
                  <a:moveTo>
                    <a:pt x="35" y="11"/>
                  </a:moveTo>
                  <a:cubicBezTo>
                    <a:pt x="38" y="5"/>
                    <a:pt x="33" y="0"/>
                    <a:pt x="25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7"/>
                    <a:pt x="5" y="22"/>
                    <a:pt x="14" y="22"/>
                  </a:cubicBezTo>
                  <a:cubicBezTo>
                    <a:pt x="23" y="22"/>
                    <a:pt x="32" y="17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4" name="íṧḻiḓè">
              <a:extLst>
                <a:ext uri="{FF2B5EF4-FFF2-40B4-BE49-F238E27FC236}">
                  <a16:creationId xmlns:a16="http://schemas.microsoft.com/office/drawing/2014/main" id="{45BF0327-230F-4946-AE7E-B066476D8F2B}"/>
                </a:ext>
              </a:extLst>
            </p:cNvPr>
            <p:cNvSpPr/>
            <p:nvPr/>
          </p:nvSpPr>
          <p:spPr bwMode="auto">
            <a:xfrm>
              <a:off x="2124940" y="2907396"/>
              <a:ext cx="141951" cy="84863"/>
            </a:xfrm>
            <a:custGeom>
              <a:avLst/>
              <a:gdLst>
                <a:gd name="T0" fmla="*/ 36 w 39"/>
                <a:gd name="T1" fmla="*/ 11 h 23"/>
                <a:gd name="T2" fmla="*/ 25 w 39"/>
                <a:gd name="T3" fmla="*/ 0 h 23"/>
                <a:gd name="T4" fmla="*/ 4 w 39"/>
                <a:gd name="T5" fmla="*/ 11 h 23"/>
                <a:gd name="T6" fmla="*/ 14 w 39"/>
                <a:gd name="T7" fmla="*/ 23 h 23"/>
                <a:gd name="T8" fmla="*/ 36 w 39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6" y="11"/>
                  </a:moveTo>
                  <a:cubicBezTo>
                    <a:pt x="39" y="5"/>
                    <a:pt x="34" y="0"/>
                    <a:pt x="25" y="0"/>
                  </a:cubicBezTo>
                  <a:cubicBezTo>
                    <a:pt x="16" y="0"/>
                    <a:pt x="7" y="5"/>
                    <a:pt x="4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3" y="23"/>
                    <a:pt x="33" y="18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5" name="ïşļïḑè">
              <a:extLst>
                <a:ext uri="{FF2B5EF4-FFF2-40B4-BE49-F238E27FC236}">
                  <a16:creationId xmlns:a16="http://schemas.microsoft.com/office/drawing/2014/main" id="{BAB7E3A7-D729-482E-8D81-05C215B5917D}"/>
                </a:ext>
              </a:extLst>
            </p:cNvPr>
            <p:cNvSpPr/>
            <p:nvPr/>
          </p:nvSpPr>
          <p:spPr bwMode="auto">
            <a:xfrm>
              <a:off x="2074022" y="3010774"/>
              <a:ext cx="145037" cy="83319"/>
            </a:xfrm>
            <a:custGeom>
              <a:avLst/>
              <a:gdLst>
                <a:gd name="T0" fmla="*/ 37 w 40"/>
                <a:gd name="T1" fmla="*/ 11 h 23"/>
                <a:gd name="T2" fmla="*/ 26 w 40"/>
                <a:gd name="T3" fmla="*/ 0 h 23"/>
                <a:gd name="T4" fmla="*/ 4 w 40"/>
                <a:gd name="T5" fmla="*/ 11 h 23"/>
                <a:gd name="T6" fmla="*/ 14 w 40"/>
                <a:gd name="T7" fmla="*/ 23 h 23"/>
                <a:gd name="T8" fmla="*/ 37 w 40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37" y="11"/>
                  </a:moveTo>
                  <a:cubicBezTo>
                    <a:pt x="40" y="5"/>
                    <a:pt x="35" y="0"/>
                    <a:pt x="26" y="0"/>
                  </a:cubicBezTo>
                  <a:cubicBezTo>
                    <a:pt x="17" y="0"/>
                    <a:pt x="7" y="5"/>
                    <a:pt x="4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4" y="23"/>
                    <a:pt x="33" y="18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6" name="íṣlíḓe">
              <a:extLst>
                <a:ext uri="{FF2B5EF4-FFF2-40B4-BE49-F238E27FC236}">
                  <a16:creationId xmlns:a16="http://schemas.microsoft.com/office/drawing/2014/main" id="{51BC2D54-B529-4A20-8FCB-AE327150553F}"/>
                </a:ext>
              </a:extLst>
            </p:cNvPr>
            <p:cNvSpPr/>
            <p:nvPr/>
          </p:nvSpPr>
          <p:spPr bwMode="auto">
            <a:xfrm>
              <a:off x="2223688" y="3010774"/>
              <a:ext cx="141951" cy="83319"/>
            </a:xfrm>
            <a:custGeom>
              <a:avLst/>
              <a:gdLst>
                <a:gd name="T0" fmla="*/ 36 w 39"/>
                <a:gd name="T1" fmla="*/ 11 h 23"/>
                <a:gd name="T2" fmla="*/ 25 w 39"/>
                <a:gd name="T3" fmla="*/ 0 h 23"/>
                <a:gd name="T4" fmla="*/ 3 w 39"/>
                <a:gd name="T5" fmla="*/ 11 h 23"/>
                <a:gd name="T6" fmla="*/ 14 w 39"/>
                <a:gd name="T7" fmla="*/ 23 h 23"/>
                <a:gd name="T8" fmla="*/ 36 w 39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6" y="11"/>
                  </a:moveTo>
                  <a:cubicBezTo>
                    <a:pt x="39" y="5"/>
                    <a:pt x="34" y="0"/>
                    <a:pt x="25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3" y="23"/>
                    <a:pt x="33" y="18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7" name="íşľïďè">
              <a:extLst>
                <a:ext uri="{FF2B5EF4-FFF2-40B4-BE49-F238E27FC236}">
                  <a16:creationId xmlns:a16="http://schemas.microsoft.com/office/drawing/2014/main" id="{8BC5039B-E1F0-4BFE-BE90-C9523BDE61D4}"/>
                </a:ext>
              </a:extLst>
            </p:cNvPr>
            <p:cNvSpPr/>
            <p:nvPr/>
          </p:nvSpPr>
          <p:spPr bwMode="auto">
            <a:xfrm>
              <a:off x="2368725" y="3010774"/>
              <a:ext cx="141951" cy="83319"/>
            </a:xfrm>
            <a:custGeom>
              <a:avLst/>
              <a:gdLst>
                <a:gd name="T0" fmla="*/ 36 w 39"/>
                <a:gd name="T1" fmla="*/ 11 h 23"/>
                <a:gd name="T2" fmla="*/ 25 w 39"/>
                <a:gd name="T3" fmla="*/ 0 h 23"/>
                <a:gd name="T4" fmla="*/ 3 w 39"/>
                <a:gd name="T5" fmla="*/ 11 h 23"/>
                <a:gd name="T6" fmla="*/ 14 w 39"/>
                <a:gd name="T7" fmla="*/ 23 h 23"/>
                <a:gd name="T8" fmla="*/ 36 w 39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6" y="11"/>
                  </a:moveTo>
                  <a:cubicBezTo>
                    <a:pt x="39" y="5"/>
                    <a:pt x="34" y="0"/>
                    <a:pt x="25" y="0"/>
                  </a:cubicBezTo>
                  <a:cubicBezTo>
                    <a:pt x="16" y="0"/>
                    <a:pt x="6" y="5"/>
                    <a:pt x="3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4" y="23"/>
                    <a:pt x="33" y="18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8" name="î$1íḑê">
              <a:extLst>
                <a:ext uri="{FF2B5EF4-FFF2-40B4-BE49-F238E27FC236}">
                  <a16:creationId xmlns:a16="http://schemas.microsoft.com/office/drawing/2014/main" id="{381CE409-526B-42DC-966B-D6AE5FF98C41}"/>
                </a:ext>
              </a:extLst>
            </p:cNvPr>
            <p:cNvSpPr/>
            <p:nvPr/>
          </p:nvSpPr>
          <p:spPr bwMode="auto">
            <a:xfrm>
              <a:off x="2518390" y="3010774"/>
              <a:ext cx="138865" cy="83319"/>
            </a:xfrm>
            <a:custGeom>
              <a:avLst/>
              <a:gdLst>
                <a:gd name="T0" fmla="*/ 35 w 38"/>
                <a:gd name="T1" fmla="*/ 11 h 23"/>
                <a:gd name="T2" fmla="*/ 24 w 38"/>
                <a:gd name="T3" fmla="*/ 0 h 23"/>
                <a:gd name="T4" fmla="*/ 2 w 38"/>
                <a:gd name="T5" fmla="*/ 11 h 23"/>
                <a:gd name="T6" fmla="*/ 14 w 38"/>
                <a:gd name="T7" fmla="*/ 23 h 23"/>
                <a:gd name="T8" fmla="*/ 35 w 38"/>
                <a:gd name="T9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">
                  <a:moveTo>
                    <a:pt x="35" y="11"/>
                  </a:moveTo>
                  <a:cubicBezTo>
                    <a:pt x="38" y="5"/>
                    <a:pt x="33" y="0"/>
                    <a:pt x="24" y="0"/>
                  </a:cubicBezTo>
                  <a:cubicBezTo>
                    <a:pt x="15" y="0"/>
                    <a:pt x="5" y="5"/>
                    <a:pt x="2" y="11"/>
                  </a:cubicBezTo>
                  <a:cubicBezTo>
                    <a:pt x="0" y="18"/>
                    <a:pt x="5" y="23"/>
                    <a:pt x="14" y="23"/>
                  </a:cubicBezTo>
                  <a:cubicBezTo>
                    <a:pt x="23" y="23"/>
                    <a:pt x="33" y="18"/>
                    <a:pt x="35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9" name="îṣliḑê">
              <a:extLst>
                <a:ext uri="{FF2B5EF4-FFF2-40B4-BE49-F238E27FC236}">
                  <a16:creationId xmlns:a16="http://schemas.microsoft.com/office/drawing/2014/main" id="{32521B4B-5CF8-4B8D-A3D4-C26F789D2A98}"/>
                </a:ext>
              </a:extLst>
            </p:cNvPr>
            <p:cNvSpPr/>
            <p:nvPr/>
          </p:nvSpPr>
          <p:spPr bwMode="auto">
            <a:xfrm>
              <a:off x="2320893" y="3112609"/>
              <a:ext cx="143495" cy="87948"/>
            </a:xfrm>
            <a:custGeom>
              <a:avLst/>
              <a:gdLst>
                <a:gd name="T0" fmla="*/ 36 w 39"/>
                <a:gd name="T1" fmla="*/ 12 h 24"/>
                <a:gd name="T2" fmla="*/ 25 w 39"/>
                <a:gd name="T3" fmla="*/ 0 h 24"/>
                <a:gd name="T4" fmla="*/ 3 w 39"/>
                <a:gd name="T5" fmla="*/ 12 h 24"/>
                <a:gd name="T6" fmla="*/ 14 w 39"/>
                <a:gd name="T7" fmla="*/ 24 h 24"/>
                <a:gd name="T8" fmla="*/ 36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6" y="12"/>
                  </a:moveTo>
                  <a:cubicBezTo>
                    <a:pt x="39" y="6"/>
                    <a:pt x="34" y="0"/>
                    <a:pt x="25" y="0"/>
                  </a:cubicBezTo>
                  <a:cubicBezTo>
                    <a:pt x="16" y="0"/>
                    <a:pt x="6" y="6"/>
                    <a:pt x="3" y="12"/>
                  </a:cubicBezTo>
                  <a:cubicBezTo>
                    <a:pt x="0" y="19"/>
                    <a:pt x="5" y="24"/>
                    <a:pt x="14" y="24"/>
                  </a:cubicBezTo>
                  <a:cubicBezTo>
                    <a:pt x="24" y="24"/>
                    <a:pt x="33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0" name="ïSľíḍé">
              <a:extLst>
                <a:ext uri="{FF2B5EF4-FFF2-40B4-BE49-F238E27FC236}">
                  <a16:creationId xmlns:a16="http://schemas.microsoft.com/office/drawing/2014/main" id="{B37BBA6C-DDE0-4D21-B7EB-681961FF2A2F}"/>
                </a:ext>
              </a:extLst>
            </p:cNvPr>
            <p:cNvSpPr/>
            <p:nvPr/>
          </p:nvSpPr>
          <p:spPr bwMode="auto">
            <a:xfrm>
              <a:off x="2470560" y="3112609"/>
              <a:ext cx="143495" cy="87948"/>
            </a:xfrm>
            <a:custGeom>
              <a:avLst/>
              <a:gdLst>
                <a:gd name="T0" fmla="*/ 36 w 39"/>
                <a:gd name="T1" fmla="*/ 12 h 24"/>
                <a:gd name="T2" fmla="*/ 25 w 39"/>
                <a:gd name="T3" fmla="*/ 0 h 24"/>
                <a:gd name="T4" fmla="*/ 3 w 39"/>
                <a:gd name="T5" fmla="*/ 12 h 24"/>
                <a:gd name="T6" fmla="*/ 14 w 39"/>
                <a:gd name="T7" fmla="*/ 24 h 24"/>
                <a:gd name="T8" fmla="*/ 36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6" y="12"/>
                  </a:moveTo>
                  <a:cubicBezTo>
                    <a:pt x="39" y="6"/>
                    <a:pt x="34" y="0"/>
                    <a:pt x="25" y="0"/>
                  </a:cubicBezTo>
                  <a:cubicBezTo>
                    <a:pt x="15" y="0"/>
                    <a:pt x="6" y="6"/>
                    <a:pt x="3" y="12"/>
                  </a:cubicBezTo>
                  <a:cubicBezTo>
                    <a:pt x="0" y="19"/>
                    <a:pt x="5" y="24"/>
                    <a:pt x="14" y="24"/>
                  </a:cubicBezTo>
                  <a:cubicBezTo>
                    <a:pt x="24" y="24"/>
                    <a:pt x="33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1" name="ïś1íḋè">
              <a:extLst>
                <a:ext uri="{FF2B5EF4-FFF2-40B4-BE49-F238E27FC236}">
                  <a16:creationId xmlns:a16="http://schemas.microsoft.com/office/drawing/2014/main" id="{37D39429-2505-4A57-95D7-39C43D8C4D2F}"/>
                </a:ext>
              </a:extLst>
            </p:cNvPr>
            <p:cNvSpPr/>
            <p:nvPr/>
          </p:nvSpPr>
          <p:spPr bwMode="auto">
            <a:xfrm>
              <a:off x="2620225" y="3112609"/>
              <a:ext cx="143495" cy="87948"/>
            </a:xfrm>
            <a:custGeom>
              <a:avLst/>
              <a:gdLst>
                <a:gd name="T0" fmla="*/ 36 w 39"/>
                <a:gd name="T1" fmla="*/ 12 h 24"/>
                <a:gd name="T2" fmla="*/ 24 w 39"/>
                <a:gd name="T3" fmla="*/ 0 h 24"/>
                <a:gd name="T4" fmla="*/ 3 w 39"/>
                <a:gd name="T5" fmla="*/ 12 h 24"/>
                <a:gd name="T6" fmla="*/ 14 w 39"/>
                <a:gd name="T7" fmla="*/ 24 h 24"/>
                <a:gd name="T8" fmla="*/ 36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6" y="12"/>
                  </a:moveTo>
                  <a:cubicBezTo>
                    <a:pt x="39" y="6"/>
                    <a:pt x="33" y="0"/>
                    <a:pt x="24" y="0"/>
                  </a:cubicBezTo>
                  <a:cubicBezTo>
                    <a:pt x="15" y="0"/>
                    <a:pt x="5" y="6"/>
                    <a:pt x="3" y="12"/>
                  </a:cubicBezTo>
                  <a:cubicBezTo>
                    <a:pt x="0" y="19"/>
                    <a:pt x="5" y="24"/>
                    <a:pt x="14" y="24"/>
                  </a:cubicBezTo>
                  <a:cubicBezTo>
                    <a:pt x="24" y="24"/>
                    <a:pt x="33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2" name="îšḻiďe">
              <a:extLst>
                <a:ext uri="{FF2B5EF4-FFF2-40B4-BE49-F238E27FC236}">
                  <a16:creationId xmlns:a16="http://schemas.microsoft.com/office/drawing/2014/main" id="{771074B9-D95B-429A-AA14-2B3FCF9A0D20}"/>
                </a:ext>
              </a:extLst>
            </p:cNvPr>
            <p:cNvSpPr/>
            <p:nvPr/>
          </p:nvSpPr>
          <p:spPr bwMode="auto">
            <a:xfrm>
              <a:off x="2573936" y="3222157"/>
              <a:ext cx="145037" cy="87948"/>
            </a:xfrm>
            <a:custGeom>
              <a:avLst/>
              <a:gdLst>
                <a:gd name="T0" fmla="*/ 37 w 40"/>
                <a:gd name="T1" fmla="*/ 12 h 24"/>
                <a:gd name="T2" fmla="*/ 25 w 40"/>
                <a:gd name="T3" fmla="*/ 0 h 24"/>
                <a:gd name="T4" fmla="*/ 3 w 40"/>
                <a:gd name="T5" fmla="*/ 12 h 24"/>
                <a:gd name="T6" fmla="*/ 15 w 40"/>
                <a:gd name="T7" fmla="*/ 24 h 24"/>
                <a:gd name="T8" fmla="*/ 37 w 40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4">
                  <a:moveTo>
                    <a:pt x="37" y="12"/>
                  </a:moveTo>
                  <a:cubicBezTo>
                    <a:pt x="40" y="5"/>
                    <a:pt x="34" y="0"/>
                    <a:pt x="25" y="0"/>
                  </a:cubicBezTo>
                  <a:cubicBezTo>
                    <a:pt x="16" y="0"/>
                    <a:pt x="6" y="5"/>
                    <a:pt x="3" y="12"/>
                  </a:cubicBezTo>
                  <a:cubicBezTo>
                    <a:pt x="0" y="19"/>
                    <a:pt x="6" y="24"/>
                    <a:pt x="15" y="24"/>
                  </a:cubicBezTo>
                  <a:cubicBezTo>
                    <a:pt x="24" y="24"/>
                    <a:pt x="34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3" name="iṩḻíḑè">
              <a:extLst>
                <a:ext uri="{FF2B5EF4-FFF2-40B4-BE49-F238E27FC236}">
                  <a16:creationId xmlns:a16="http://schemas.microsoft.com/office/drawing/2014/main" id="{4993C677-A3A0-477C-94FD-F117D4614EC9}"/>
                </a:ext>
              </a:extLst>
            </p:cNvPr>
            <p:cNvSpPr/>
            <p:nvPr/>
          </p:nvSpPr>
          <p:spPr bwMode="auto">
            <a:xfrm>
              <a:off x="3029106" y="3222157"/>
              <a:ext cx="141951" cy="87948"/>
            </a:xfrm>
            <a:custGeom>
              <a:avLst/>
              <a:gdLst>
                <a:gd name="T0" fmla="*/ 36 w 39"/>
                <a:gd name="T1" fmla="*/ 12 h 24"/>
                <a:gd name="T2" fmla="*/ 24 w 39"/>
                <a:gd name="T3" fmla="*/ 0 h 24"/>
                <a:gd name="T4" fmla="*/ 3 w 39"/>
                <a:gd name="T5" fmla="*/ 12 h 24"/>
                <a:gd name="T6" fmla="*/ 15 w 39"/>
                <a:gd name="T7" fmla="*/ 24 h 24"/>
                <a:gd name="T8" fmla="*/ 36 w 39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6" y="12"/>
                  </a:moveTo>
                  <a:cubicBezTo>
                    <a:pt x="39" y="5"/>
                    <a:pt x="33" y="0"/>
                    <a:pt x="24" y="0"/>
                  </a:cubicBezTo>
                  <a:cubicBezTo>
                    <a:pt x="14" y="0"/>
                    <a:pt x="5" y="5"/>
                    <a:pt x="3" y="12"/>
                  </a:cubicBezTo>
                  <a:cubicBezTo>
                    <a:pt x="0" y="19"/>
                    <a:pt x="6" y="24"/>
                    <a:pt x="15" y="24"/>
                  </a:cubicBezTo>
                  <a:cubicBezTo>
                    <a:pt x="24" y="24"/>
                    <a:pt x="34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4" name="íśľîḋê">
              <a:extLst>
                <a:ext uri="{FF2B5EF4-FFF2-40B4-BE49-F238E27FC236}">
                  <a16:creationId xmlns:a16="http://schemas.microsoft.com/office/drawing/2014/main" id="{CFAF7D9D-4EBA-4DAB-B175-513AB3E43F8A}"/>
                </a:ext>
              </a:extLst>
            </p:cNvPr>
            <p:cNvSpPr/>
            <p:nvPr/>
          </p:nvSpPr>
          <p:spPr bwMode="auto">
            <a:xfrm>
              <a:off x="3183401" y="3222157"/>
              <a:ext cx="137323" cy="87948"/>
            </a:xfrm>
            <a:custGeom>
              <a:avLst/>
              <a:gdLst>
                <a:gd name="T0" fmla="*/ 36 w 38"/>
                <a:gd name="T1" fmla="*/ 12 h 24"/>
                <a:gd name="T2" fmla="*/ 23 w 38"/>
                <a:gd name="T3" fmla="*/ 0 h 24"/>
                <a:gd name="T4" fmla="*/ 2 w 38"/>
                <a:gd name="T5" fmla="*/ 12 h 24"/>
                <a:gd name="T6" fmla="*/ 15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4" y="5"/>
                    <a:pt x="2" y="12"/>
                  </a:cubicBezTo>
                  <a:cubicBezTo>
                    <a:pt x="0" y="19"/>
                    <a:pt x="5" y="24"/>
                    <a:pt x="15" y="24"/>
                  </a:cubicBezTo>
                  <a:cubicBezTo>
                    <a:pt x="24" y="24"/>
                    <a:pt x="33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5" name="i$1íḑê">
              <a:extLst>
                <a:ext uri="{FF2B5EF4-FFF2-40B4-BE49-F238E27FC236}">
                  <a16:creationId xmlns:a16="http://schemas.microsoft.com/office/drawing/2014/main" id="{AF7970DE-844B-46AF-8C07-CDFA8BBE1CD5}"/>
                </a:ext>
              </a:extLst>
            </p:cNvPr>
            <p:cNvSpPr/>
            <p:nvPr/>
          </p:nvSpPr>
          <p:spPr bwMode="auto">
            <a:xfrm>
              <a:off x="3333066" y="3222157"/>
              <a:ext cx="137323" cy="87948"/>
            </a:xfrm>
            <a:custGeom>
              <a:avLst/>
              <a:gdLst>
                <a:gd name="T0" fmla="*/ 36 w 38"/>
                <a:gd name="T1" fmla="*/ 12 h 24"/>
                <a:gd name="T2" fmla="*/ 23 w 38"/>
                <a:gd name="T3" fmla="*/ 0 h 24"/>
                <a:gd name="T4" fmla="*/ 2 w 38"/>
                <a:gd name="T5" fmla="*/ 12 h 24"/>
                <a:gd name="T6" fmla="*/ 15 w 38"/>
                <a:gd name="T7" fmla="*/ 24 h 24"/>
                <a:gd name="T8" fmla="*/ 36 w 38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36" y="12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4" y="0"/>
                    <a:pt x="4" y="5"/>
                    <a:pt x="2" y="12"/>
                  </a:cubicBezTo>
                  <a:cubicBezTo>
                    <a:pt x="0" y="19"/>
                    <a:pt x="6" y="24"/>
                    <a:pt x="15" y="24"/>
                  </a:cubicBezTo>
                  <a:cubicBezTo>
                    <a:pt x="25" y="24"/>
                    <a:pt x="34" y="19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6" name="îšļïdé">
              <a:extLst>
                <a:ext uri="{FF2B5EF4-FFF2-40B4-BE49-F238E27FC236}">
                  <a16:creationId xmlns:a16="http://schemas.microsoft.com/office/drawing/2014/main" id="{5018B901-0FEF-4758-BFD4-C365BFDB874F}"/>
                </a:ext>
              </a:extLst>
            </p:cNvPr>
            <p:cNvSpPr/>
            <p:nvPr/>
          </p:nvSpPr>
          <p:spPr bwMode="auto">
            <a:xfrm>
              <a:off x="2683486" y="3331707"/>
              <a:ext cx="141951" cy="91034"/>
            </a:xfrm>
            <a:custGeom>
              <a:avLst/>
              <a:gdLst>
                <a:gd name="T0" fmla="*/ 37 w 39"/>
                <a:gd name="T1" fmla="*/ 12 h 25"/>
                <a:gd name="T2" fmla="*/ 25 w 39"/>
                <a:gd name="T3" fmla="*/ 0 h 25"/>
                <a:gd name="T4" fmla="*/ 3 w 39"/>
                <a:gd name="T5" fmla="*/ 12 h 25"/>
                <a:gd name="T6" fmla="*/ 15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9" y="5"/>
                    <a:pt x="34" y="0"/>
                    <a:pt x="25" y="0"/>
                  </a:cubicBezTo>
                  <a:cubicBezTo>
                    <a:pt x="15" y="0"/>
                    <a:pt x="5" y="5"/>
                    <a:pt x="3" y="12"/>
                  </a:cubicBezTo>
                  <a:cubicBezTo>
                    <a:pt x="0" y="19"/>
                    <a:pt x="5" y="25"/>
                    <a:pt x="15" y="25"/>
                  </a:cubicBezTo>
                  <a:cubicBezTo>
                    <a:pt x="24" y="25"/>
                    <a:pt x="34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7" name="íś1îďé">
              <a:extLst>
                <a:ext uri="{FF2B5EF4-FFF2-40B4-BE49-F238E27FC236}">
                  <a16:creationId xmlns:a16="http://schemas.microsoft.com/office/drawing/2014/main" id="{554290E7-103B-4C0C-AD77-B879BCCD4766}"/>
                </a:ext>
              </a:extLst>
            </p:cNvPr>
            <p:cNvSpPr/>
            <p:nvPr/>
          </p:nvSpPr>
          <p:spPr bwMode="auto">
            <a:xfrm>
              <a:off x="2836237" y="3331707"/>
              <a:ext cx="141951" cy="91034"/>
            </a:xfrm>
            <a:custGeom>
              <a:avLst/>
              <a:gdLst>
                <a:gd name="T0" fmla="*/ 37 w 39"/>
                <a:gd name="T1" fmla="*/ 12 h 25"/>
                <a:gd name="T2" fmla="*/ 24 w 39"/>
                <a:gd name="T3" fmla="*/ 0 h 25"/>
                <a:gd name="T4" fmla="*/ 3 w 39"/>
                <a:gd name="T5" fmla="*/ 12 h 25"/>
                <a:gd name="T6" fmla="*/ 15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9" y="5"/>
                    <a:pt x="34" y="0"/>
                    <a:pt x="24" y="0"/>
                  </a:cubicBezTo>
                  <a:cubicBezTo>
                    <a:pt x="15" y="0"/>
                    <a:pt x="5" y="5"/>
                    <a:pt x="3" y="12"/>
                  </a:cubicBezTo>
                  <a:cubicBezTo>
                    <a:pt x="0" y="19"/>
                    <a:pt x="5" y="25"/>
                    <a:pt x="15" y="25"/>
                  </a:cubicBezTo>
                  <a:cubicBezTo>
                    <a:pt x="24" y="25"/>
                    <a:pt x="34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8" name="iṥḷïde">
              <a:extLst>
                <a:ext uri="{FF2B5EF4-FFF2-40B4-BE49-F238E27FC236}">
                  <a16:creationId xmlns:a16="http://schemas.microsoft.com/office/drawing/2014/main" id="{A22852EB-A44C-4068-91BF-BD0378A011AA}"/>
                </a:ext>
              </a:extLst>
            </p:cNvPr>
            <p:cNvSpPr/>
            <p:nvPr/>
          </p:nvSpPr>
          <p:spPr bwMode="auto">
            <a:xfrm>
              <a:off x="2988990" y="3331707"/>
              <a:ext cx="141951" cy="91034"/>
            </a:xfrm>
            <a:custGeom>
              <a:avLst/>
              <a:gdLst>
                <a:gd name="T0" fmla="*/ 37 w 39"/>
                <a:gd name="T1" fmla="*/ 12 h 25"/>
                <a:gd name="T2" fmla="*/ 24 w 39"/>
                <a:gd name="T3" fmla="*/ 0 h 25"/>
                <a:gd name="T4" fmla="*/ 3 w 39"/>
                <a:gd name="T5" fmla="*/ 12 h 25"/>
                <a:gd name="T6" fmla="*/ 15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9" y="5"/>
                    <a:pt x="34" y="0"/>
                    <a:pt x="24" y="0"/>
                  </a:cubicBezTo>
                  <a:cubicBezTo>
                    <a:pt x="15" y="0"/>
                    <a:pt x="5" y="5"/>
                    <a:pt x="3" y="12"/>
                  </a:cubicBezTo>
                  <a:cubicBezTo>
                    <a:pt x="0" y="19"/>
                    <a:pt x="6" y="25"/>
                    <a:pt x="15" y="25"/>
                  </a:cubicBezTo>
                  <a:cubicBezTo>
                    <a:pt x="25" y="25"/>
                    <a:pt x="34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9" name="ïśľïde">
              <a:extLst>
                <a:ext uri="{FF2B5EF4-FFF2-40B4-BE49-F238E27FC236}">
                  <a16:creationId xmlns:a16="http://schemas.microsoft.com/office/drawing/2014/main" id="{D663A667-9771-4B5A-8CC1-E7E8ECD956DB}"/>
                </a:ext>
              </a:extLst>
            </p:cNvPr>
            <p:cNvSpPr/>
            <p:nvPr/>
          </p:nvSpPr>
          <p:spPr bwMode="auto">
            <a:xfrm>
              <a:off x="3143284" y="3331707"/>
              <a:ext cx="141951" cy="91034"/>
            </a:xfrm>
            <a:custGeom>
              <a:avLst/>
              <a:gdLst>
                <a:gd name="T0" fmla="*/ 37 w 39"/>
                <a:gd name="T1" fmla="*/ 12 h 25"/>
                <a:gd name="T2" fmla="*/ 24 w 39"/>
                <a:gd name="T3" fmla="*/ 0 h 25"/>
                <a:gd name="T4" fmla="*/ 3 w 39"/>
                <a:gd name="T5" fmla="*/ 12 h 25"/>
                <a:gd name="T6" fmla="*/ 15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9" y="5"/>
                    <a:pt x="33" y="0"/>
                    <a:pt x="24" y="0"/>
                  </a:cubicBezTo>
                  <a:cubicBezTo>
                    <a:pt x="14" y="0"/>
                    <a:pt x="5" y="5"/>
                    <a:pt x="3" y="12"/>
                  </a:cubicBezTo>
                  <a:cubicBezTo>
                    <a:pt x="0" y="19"/>
                    <a:pt x="6" y="25"/>
                    <a:pt x="15" y="25"/>
                  </a:cubicBezTo>
                  <a:cubicBezTo>
                    <a:pt x="25" y="25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0" name="iṩ1idê">
              <a:extLst>
                <a:ext uri="{FF2B5EF4-FFF2-40B4-BE49-F238E27FC236}">
                  <a16:creationId xmlns:a16="http://schemas.microsoft.com/office/drawing/2014/main" id="{2DB64A12-DAE5-45D4-AAF9-3E27ED78B039}"/>
                </a:ext>
              </a:extLst>
            </p:cNvPr>
            <p:cNvSpPr/>
            <p:nvPr/>
          </p:nvSpPr>
          <p:spPr bwMode="auto">
            <a:xfrm>
              <a:off x="3296035" y="3331707"/>
              <a:ext cx="141951" cy="91034"/>
            </a:xfrm>
            <a:custGeom>
              <a:avLst/>
              <a:gdLst>
                <a:gd name="T0" fmla="*/ 37 w 39"/>
                <a:gd name="T1" fmla="*/ 12 h 25"/>
                <a:gd name="T2" fmla="*/ 24 w 39"/>
                <a:gd name="T3" fmla="*/ 0 h 25"/>
                <a:gd name="T4" fmla="*/ 3 w 39"/>
                <a:gd name="T5" fmla="*/ 12 h 25"/>
                <a:gd name="T6" fmla="*/ 16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9" y="5"/>
                    <a:pt x="33" y="0"/>
                    <a:pt x="24" y="0"/>
                  </a:cubicBezTo>
                  <a:cubicBezTo>
                    <a:pt x="14" y="0"/>
                    <a:pt x="5" y="5"/>
                    <a:pt x="3" y="12"/>
                  </a:cubicBezTo>
                  <a:cubicBezTo>
                    <a:pt x="0" y="19"/>
                    <a:pt x="6" y="25"/>
                    <a:pt x="16" y="25"/>
                  </a:cubicBezTo>
                  <a:cubicBezTo>
                    <a:pt x="25" y="25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1" name="íśliḍe">
              <a:extLst>
                <a:ext uri="{FF2B5EF4-FFF2-40B4-BE49-F238E27FC236}">
                  <a16:creationId xmlns:a16="http://schemas.microsoft.com/office/drawing/2014/main" id="{F305EB21-3C04-411D-B69E-35D08631ABBC}"/>
                </a:ext>
              </a:extLst>
            </p:cNvPr>
            <p:cNvSpPr/>
            <p:nvPr/>
          </p:nvSpPr>
          <p:spPr bwMode="auto">
            <a:xfrm>
              <a:off x="3448788" y="3331707"/>
              <a:ext cx="141951" cy="91034"/>
            </a:xfrm>
            <a:custGeom>
              <a:avLst/>
              <a:gdLst>
                <a:gd name="T0" fmla="*/ 37 w 39"/>
                <a:gd name="T1" fmla="*/ 12 h 25"/>
                <a:gd name="T2" fmla="*/ 23 w 39"/>
                <a:gd name="T3" fmla="*/ 0 h 25"/>
                <a:gd name="T4" fmla="*/ 3 w 39"/>
                <a:gd name="T5" fmla="*/ 12 h 25"/>
                <a:gd name="T6" fmla="*/ 16 w 39"/>
                <a:gd name="T7" fmla="*/ 25 h 25"/>
                <a:gd name="T8" fmla="*/ 37 w 39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5">
                  <a:moveTo>
                    <a:pt x="37" y="12"/>
                  </a:moveTo>
                  <a:cubicBezTo>
                    <a:pt x="39" y="5"/>
                    <a:pt x="33" y="0"/>
                    <a:pt x="23" y="0"/>
                  </a:cubicBezTo>
                  <a:cubicBezTo>
                    <a:pt x="14" y="0"/>
                    <a:pt x="5" y="5"/>
                    <a:pt x="3" y="12"/>
                  </a:cubicBezTo>
                  <a:cubicBezTo>
                    <a:pt x="0" y="19"/>
                    <a:pt x="6" y="25"/>
                    <a:pt x="16" y="25"/>
                  </a:cubicBezTo>
                  <a:cubicBezTo>
                    <a:pt x="25" y="25"/>
                    <a:pt x="35" y="19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2" name="î$ľíḋè">
              <a:extLst>
                <a:ext uri="{FF2B5EF4-FFF2-40B4-BE49-F238E27FC236}">
                  <a16:creationId xmlns:a16="http://schemas.microsoft.com/office/drawing/2014/main" id="{57A19AD0-0D6E-4DE0-A1E5-5552BADC3AAC}"/>
                </a:ext>
              </a:extLst>
            </p:cNvPr>
            <p:cNvSpPr/>
            <p:nvPr/>
          </p:nvSpPr>
          <p:spPr bwMode="auto">
            <a:xfrm>
              <a:off x="2793035" y="3445885"/>
              <a:ext cx="145037" cy="94120"/>
            </a:xfrm>
            <a:custGeom>
              <a:avLst/>
              <a:gdLst>
                <a:gd name="T0" fmla="*/ 37 w 40"/>
                <a:gd name="T1" fmla="*/ 12 h 26"/>
                <a:gd name="T2" fmla="*/ 25 w 40"/>
                <a:gd name="T3" fmla="*/ 0 h 26"/>
                <a:gd name="T4" fmla="*/ 3 w 40"/>
                <a:gd name="T5" fmla="*/ 12 h 26"/>
                <a:gd name="T6" fmla="*/ 15 w 40"/>
                <a:gd name="T7" fmla="*/ 26 h 26"/>
                <a:gd name="T8" fmla="*/ 37 w 40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7" y="12"/>
                  </a:moveTo>
                  <a:cubicBezTo>
                    <a:pt x="40" y="5"/>
                    <a:pt x="34" y="0"/>
                    <a:pt x="25" y="0"/>
                  </a:cubicBezTo>
                  <a:cubicBezTo>
                    <a:pt x="15" y="0"/>
                    <a:pt x="5" y="5"/>
                    <a:pt x="3" y="12"/>
                  </a:cubicBezTo>
                  <a:cubicBezTo>
                    <a:pt x="0" y="20"/>
                    <a:pt x="5" y="26"/>
                    <a:pt x="15" y="26"/>
                  </a:cubicBezTo>
                  <a:cubicBezTo>
                    <a:pt x="25" y="26"/>
                    <a:pt x="35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3" name="íŝľîḍé">
              <a:extLst>
                <a:ext uri="{FF2B5EF4-FFF2-40B4-BE49-F238E27FC236}">
                  <a16:creationId xmlns:a16="http://schemas.microsoft.com/office/drawing/2014/main" id="{B095EC29-4712-49B2-B2EA-F75CB46E662E}"/>
                </a:ext>
              </a:extLst>
            </p:cNvPr>
            <p:cNvSpPr/>
            <p:nvPr/>
          </p:nvSpPr>
          <p:spPr bwMode="auto">
            <a:xfrm>
              <a:off x="2948873" y="3445885"/>
              <a:ext cx="141951" cy="94120"/>
            </a:xfrm>
            <a:custGeom>
              <a:avLst/>
              <a:gdLst>
                <a:gd name="T0" fmla="*/ 37 w 39"/>
                <a:gd name="T1" fmla="*/ 12 h 26"/>
                <a:gd name="T2" fmla="*/ 24 w 39"/>
                <a:gd name="T3" fmla="*/ 0 h 26"/>
                <a:gd name="T4" fmla="*/ 2 w 39"/>
                <a:gd name="T5" fmla="*/ 12 h 26"/>
                <a:gd name="T6" fmla="*/ 15 w 39"/>
                <a:gd name="T7" fmla="*/ 26 h 26"/>
                <a:gd name="T8" fmla="*/ 37 w 39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7" y="12"/>
                  </a:moveTo>
                  <a:cubicBezTo>
                    <a:pt x="39" y="5"/>
                    <a:pt x="34" y="0"/>
                    <a:pt x="24" y="0"/>
                  </a:cubicBezTo>
                  <a:cubicBezTo>
                    <a:pt x="15" y="0"/>
                    <a:pt x="5" y="5"/>
                    <a:pt x="2" y="12"/>
                  </a:cubicBezTo>
                  <a:cubicBezTo>
                    <a:pt x="0" y="20"/>
                    <a:pt x="5" y="26"/>
                    <a:pt x="15" y="26"/>
                  </a:cubicBezTo>
                  <a:cubicBezTo>
                    <a:pt x="25" y="26"/>
                    <a:pt x="35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4" name="i$1ïḋè">
              <a:extLst>
                <a:ext uri="{FF2B5EF4-FFF2-40B4-BE49-F238E27FC236}">
                  <a16:creationId xmlns:a16="http://schemas.microsoft.com/office/drawing/2014/main" id="{A292340F-7968-4B24-925B-2977C011347A}"/>
                </a:ext>
              </a:extLst>
            </p:cNvPr>
            <p:cNvSpPr/>
            <p:nvPr/>
          </p:nvSpPr>
          <p:spPr bwMode="auto">
            <a:xfrm>
              <a:off x="3103168" y="3445885"/>
              <a:ext cx="145037" cy="94120"/>
            </a:xfrm>
            <a:custGeom>
              <a:avLst/>
              <a:gdLst>
                <a:gd name="T0" fmla="*/ 38 w 40"/>
                <a:gd name="T1" fmla="*/ 12 h 26"/>
                <a:gd name="T2" fmla="*/ 25 w 40"/>
                <a:gd name="T3" fmla="*/ 0 h 26"/>
                <a:gd name="T4" fmla="*/ 3 w 40"/>
                <a:gd name="T5" fmla="*/ 12 h 26"/>
                <a:gd name="T6" fmla="*/ 16 w 40"/>
                <a:gd name="T7" fmla="*/ 26 h 26"/>
                <a:gd name="T8" fmla="*/ 38 w 40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6">
                  <a:moveTo>
                    <a:pt x="38" y="12"/>
                  </a:moveTo>
                  <a:cubicBezTo>
                    <a:pt x="40" y="5"/>
                    <a:pt x="34" y="0"/>
                    <a:pt x="25" y="0"/>
                  </a:cubicBezTo>
                  <a:cubicBezTo>
                    <a:pt x="15" y="0"/>
                    <a:pt x="5" y="5"/>
                    <a:pt x="3" y="12"/>
                  </a:cubicBezTo>
                  <a:cubicBezTo>
                    <a:pt x="0" y="20"/>
                    <a:pt x="6" y="26"/>
                    <a:pt x="16" y="26"/>
                  </a:cubicBezTo>
                  <a:cubicBezTo>
                    <a:pt x="26" y="26"/>
                    <a:pt x="35" y="20"/>
                    <a:pt x="3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5" name="íŝḷíḓé">
              <a:extLst>
                <a:ext uri="{FF2B5EF4-FFF2-40B4-BE49-F238E27FC236}">
                  <a16:creationId xmlns:a16="http://schemas.microsoft.com/office/drawing/2014/main" id="{17385356-51B2-44DA-B7FD-715B20E52BD4}"/>
                </a:ext>
              </a:extLst>
            </p:cNvPr>
            <p:cNvSpPr/>
            <p:nvPr/>
          </p:nvSpPr>
          <p:spPr bwMode="auto">
            <a:xfrm>
              <a:off x="3259005" y="3445885"/>
              <a:ext cx="141951" cy="94120"/>
            </a:xfrm>
            <a:custGeom>
              <a:avLst/>
              <a:gdLst>
                <a:gd name="T0" fmla="*/ 37 w 39"/>
                <a:gd name="T1" fmla="*/ 12 h 26"/>
                <a:gd name="T2" fmla="*/ 24 w 39"/>
                <a:gd name="T3" fmla="*/ 0 h 26"/>
                <a:gd name="T4" fmla="*/ 2 w 39"/>
                <a:gd name="T5" fmla="*/ 12 h 26"/>
                <a:gd name="T6" fmla="*/ 16 w 39"/>
                <a:gd name="T7" fmla="*/ 26 h 26"/>
                <a:gd name="T8" fmla="*/ 37 w 39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7" y="12"/>
                  </a:moveTo>
                  <a:cubicBezTo>
                    <a:pt x="39" y="5"/>
                    <a:pt x="33" y="0"/>
                    <a:pt x="24" y="0"/>
                  </a:cubicBezTo>
                  <a:cubicBezTo>
                    <a:pt x="14" y="0"/>
                    <a:pt x="5" y="5"/>
                    <a:pt x="2" y="12"/>
                  </a:cubicBezTo>
                  <a:cubicBezTo>
                    <a:pt x="0" y="20"/>
                    <a:pt x="6" y="26"/>
                    <a:pt x="16" y="26"/>
                  </a:cubicBezTo>
                  <a:cubicBezTo>
                    <a:pt x="25" y="26"/>
                    <a:pt x="35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6" name="îSlidé">
              <a:extLst>
                <a:ext uri="{FF2B5EF4-FFF2-40B4-BE49-F238E27FC236}">
                  <a16:creationId xmlns:a16="http://schemas.microsoft.com/office/drawing/2014/main" id="{25416D13-F003-449A-88A1-99AAA062072A}"/>
                </a:ext>
              </a:extLst>
            </p:cNvPr>
            <p:cNvSpPr/>
            <p:nvPr/>
          </p:nvSpPr>
          <p:spPr bwMode="auto">
            <a:xfrm>
              <a:off x="3416385" y="3445885"/>
              <a:ext cx="141951" cy="94120"/>
            </a:xfrm>
            <a:custGeom>
              <a:avLst/>
              <a:gdLst>
                <a:gd name="T0" fmla="*/ 37 w 39"/>
                <a:gd name="T1" fmla="*/ 12 h 26"/>
                <a:gd name="T2" fmla="*/ 23 w 39"/>
                <a:gd name="T3" fmla="*/ 0 h 26"/>
                <a:gd name="T4" fmla="*/ 2 w 39"/>
                <a:gd name="T5" fmla="*/ 12 h 26"/>
                <a:gd name="T6" fmla="*/ 16 w 39"/>
                <a:gd name="T7" fmla="*/ 26 h 26"/>
                <a:gd name="T8" fmla="*/ 37 w 39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6">
                  <a:moveTo>
                    <a:pt x="37" y="12"/>
                  </a:moveTo>
                  <a:cubicBezTo>
                    <a:pt x="39" y="5"/>
                    <a:pt x="33" y="0"/>
                    <a:pt x="23" y="0"/>
                  </a:cubicBezTo>
                  <a:cubicBezTo>
                    <a:pt x="14" y="0"/>
                    <a:pt x="4" y="5"/>
                    <a:pt x="2" y="12"/>
                  </a:cubicBezTo>
                  <a:cubicBezTo>
                    <a:pt x="0" y="20"/>
                    <a:pt x="6" y="26"/>
                    <a:pt x="16" y="26"/>
                  </a:cubicBezTo>
                  <a:cubicBezTo>
                    <a:pt x="25" y="26"/>
                    <a:pt x="35" y="20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7" name="íş1îḋê">
              <a:extLst>
                <a:ext uri="{FF2B5EF4-FFF2-40B4-BE49-F238E27FC236}">
                  <a16:creationId xmlns:a16="http://schemas.microsoft.com/office/drawing/2014/main" id="{396D152D-3A56-4635-8530-1B3567B4E857}"/>
                </a:ext>
              </a:extLst>
            </p:cNvPr>
            <p:cNvSpPr/>
            <p:nvPr/>
          </p:nvSpPr>
          <p:spPr bwMode="auto">
            <a:xfrm>
              <a:off x="3573766" y="3445885"/>
              <a:ext cx="137323" cy="94120"/>
            </a:xfrm>
            <a:custGeom>
              <a:avLst/>
              <a:gdLst>
                <a:gd name="T0" fmla="*/ 36 w 38"/>
                <a:gd name="T1" fmla="*/ 12 h 26"/>
                <a:gd name="T2" fmla="*/ 23 w 38"/>
                <a:gd name="T3" fmla="*/ 0 h 26"/>
                <a:gd name="T4" fmla="*/ 2 w 38"/>
                <a:gd name="T5" fmla="*/ 12 h 26"/>
                <a:gd name="T6" fmla="*/ 15 w 38"/>
                <a:gd name="T7" fmla="*/ 26 h 26"/>
                <a:gd name="T8" fmla="*/ 36 w 38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6">
                  <a:moveTo>
                    <a:pt x="36" y="12"/>
                  </a:moveTo>
                  <a:cubicBezTo>
                    <a:pt x="38" y="5"/>
                    <a:pt x="32" y="0"/>
                    <a:pt x="23" y="0"/>
                  </a:cubicBezTo>
                  <a:cubicBezTo>
                    <a:pt x="13" y="0"/>
                    <a:pt x="4" y="5"/>
                    <a:pt x="2" y="12"/>
                  </a:cubicBezTo>
                  <a:cubicBezTo>
                    <a:pt x="0" y="20"/>
                    <a:pt x="6" y="26"/>
                    <a:pt x="15" y="26"/>
                  </a:cubicBezTo>
                  <a:cubicBezTo>
                    <a:pt x="25" y="26"/>
                    <a:pt x="35" y="20"/>
                    <a:pt x="3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8" name="îṣ1iḑè">
              <a:extLst>
                <a:ext uri="{FF2B5EF4-FFF2-40B4-BE49-F238E27FC236}">
                  <a16:creationId xmlns:a16="http://schemas.microsoft.com/office/drawing/2014/main" id="{7770DD12-B428-4515-9B0B-A1BF501FE289}"/>
                </a:ext>
              </a:extLst>
            </p:cNvPr>
            <p:cNvSpPr/>
            <p:nvPr/>
          </p:nvSpPr>
          <p:spPr bwMode="auto">
            <a:xfrm>
              <a:off x="2587823" y="3558520"/>
              <a:ext cx="149666" cy="98749"/>
            </a:xfrm>
            <a:custGeom>
              <a:avLst/>
              <a:gdLst>
                <a:gd name="T0" fmla="*/ 38 w 41"/>
                <a:gd name="T1" fmla="*/ 14 h 27"/>
                <a:gd name="T2" fmla="*/ 26 w 41"/>
                <a:gd name="T3" fmla="*/ 0 h 27"/>
                <a:gd name="T4" fmla="*/ 3 w 41"/>
                <a:gd name="T5" fmla="*/ 14 h 27"/>
                <a:gd name="T6" fmla="*/ 16 w 41"/>
                <a:gd name="T7" fmla="*/ 27 h 27"/>
                <a:gd name="T8" fmla="*/ 38 w 4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8" y="14"/>
                  </a:moveTo>
                  <a:cubicBezTo>
                    <a:pt x="41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1"/>
                    <a:pt x="6" y="27"/>
                    <a:pt x="16" y="27"/>
                  </a:cubicBezTo>
                  <a:cubicBezTo>
                    <a:pt x="25" y="27"/>
                    <a:pt x="36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9" name="îṩḻídê">
              <a:extLst>
                <a:ext uri="{FF2B5EF4-FFF2-40B4-BE49-F238E27FC236}">
                  <a16:creationId xmlns:a16="http://schemas.microsoft.com/office/drawing/2014/main" id="{12892D9E-7D60-4BD7-AF04-2AF5157BDBAE}"/>
                </a:ext>
              </a:extLst>
            </p:cNvPr>
            <p:cNvSpPr/>
            <p:nvPr/>
          </p:nvSpPr>
          <p:spPr bwMode="auto">
            <a:xfrm>
              <a:off x="2748290" y="3558520"/>
              <a:ext cx="146580" cy="98749"/>
            </a:xfrm>
            <a:custGeom>
              <a:avLst/>
              <a:gdLst>
                <a:gd name="T0" fmla="*/ 38 w 40"/>
                <a:gd name="T1" fmla="*/ 14 h 27"/>
                <a:gd name="T2" fmla="*/ 25 w 40"/>
                <a:gd name="T3" fmla="*/ 0 h 27"/>
                <a:gd name="T4" fmla="*/ 2 w 40"/>
                <a:gd name="T5" fmla="*/ 14 h 27"/>
                <a:gd name="T6" fmla="*/ 15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40" y="6"/>
                    <a:pt x="35" y="0"/>
                    <a:pt x="25" y="0"/>
                  </a:cubicBezTo>
                  <a:cubicBezTo>
                    <a:pt x="15" y="0"/>
                    <a:pt x="5" y="6"/>
                    <a:pt x="2" y="14"/>
                  </a:cubicBezTo>
                  <a:cubicBezTo>
                    <a:pt x="0" y="21"/>
                    <a:pt x="5" y="27"/>
                    <a:pt x="15" y="27"/>
                  </a:cubicBezTo>
                  <a:cubicBezTo>
                    <a:pt x="25" y="27"/>
                    <a:pt x="35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0" name="ïṣḻiḓé">
              <a:extLst>
                <a:ext uri="{FF2B5EF4-FFF2-40B4-BE49-F238E27FC236}">
                  <a16:creationId xmlns:a16="http://schemas.microsoft.com/office/drawing/2014/main" id="{3F4396DD-F1EB-4130-99D1-61DCAD8797BA}"/>
                </a:ext>
              </a:extLst>
            </p:cNvPr>
            <p:cNvSpPr/>
            <p:nvPr/>
          </p:nvSpPr>
          <p:spPr bwMode="auto">
            <a:xfrm>
              <a:off x="2905670" y="3558520"/>
              <a:ext cx="145037" cy="98749"/>
            </a:xfrm>
            <a:custGeom>
              <a:avLst/>
              <a:gdLst>
                <a:gd name="T0" fmla="*/ 38 w 40"/>
                <a:gd name="T1" fmla="*/ 14 h 27"/>
                <a:gd name="T2" fmla="*/ 25 w 40"/>
                <a:gd name="T3" fmla="*/ 0 h 27"/>
                <a:gd name="T4" fmla="*/ 3 w 40"/>
                <a:gd name="T5" fmla="*/ 14 h 27"/>
                <a:gd name="T6" fmla="*/ 16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40" y="6"/>
                    <a:pt x="35" y="0"/>
                    <a:pt x="25" y="0"/>
                  </a:cubicBezTo>
                  <a:cubicBezTo>
                    <a:pt x="15" y="0"/>
                    <a:pt x="5" y="6"/>
                    <a:pt x="3" y="14"/>
                  </a:cubicBezTo>
                  <a:cubicBezTo>
                    <a:pt x="0" y="21"/>
                    <a:pt x="6" y="27"/>
                    <a:pt x="16" y="27"/>
                  </a:cubicBezTo>
                  <a:cubicBezTo>
                    <a:pt x="25" y="27"/>
                    <a:pt x="35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1" name="iśļïďe">
              <a:extLst>
                <a:ext uri="{FF2B5EF4-FFF2-40B4-BE49-F238E27FC236}">
                  <a16:creationId xmlns:a16="http://schemas.microsoft.com/office/drawing/2014/main" id="{BC983BD6-08F6-4E84-8BF1-6D5649493EBE}"/>
                </a:ext>
              </a:extLst>
            </p:cNvPr>
            <p:cNvSpPr/>
            <p:nvPr/>
          </p:nvSpPr>
          <p:spPr bwMode="auto">
            <a:xfrm>
              <a:off x="3063051" y="3558520"/>
              <a:ext cx="149666" cy="98749"/>
            </a:xfrm>
            <a:custGeom>
              <a:avLst/>
              <a:gdLst>
                <a:gd name="T0" fmla="*/ 38 w 41"/>
                <a:gd name="T1" fmla="*/ 14 h 27"/>
                <a:gd name="T2" fmla="*/ 25 w 41"/>
                <a:gd name="T3" fmla="*/ 0 h 27"/>
                <a:gd name="T4" fmla="*/ 3 w 41"/>
                <a:gd name="T5" fmla="*/ 14 h 27"/>
                <a:gd name="T6" fmla="*/ 16 w 41"/>
                <a:gd name="T7" fmla="*/ 27 h 27"/>
                <a:gd name="T8" fmla="*/ 38 w 41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8" y="14"/>
                  </a:moveTo>
                  <a:cubicBezTo>
                    <a:pt x="41" y="6"/>
                    <a:pt x="35" y="0"/>
                    <a:pt x="25" y="0"/>
                  </a:cubicBezTo>
                  <a:cubicBezTo>
                    <a:pt x="15" y="0"/>
                    <a:pt x="5" y="6"/>
                    <a:pt x="3" y="14"/>
                  </a:cubicBezTo>
                  <a:cubicBezTo>
                    <a:pt x="0" y="21"/>
                    <a:pt x="6" y="27"/>
                    <a:pt x="16" y="27"/>
                  </a:cubicBezTo>
                  <a:cubicBezTo>
                    <a:pt x="26" y="27"/>
                    <a:pt x="36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2" name="iśļïḋé">
              <a:extLst>
                <a:ext uri="{FF2B5EF4-FFF2-40B4-BE49-F238E27FC236}">
                  <a16:creationId xmlns:a16="http://schemas.microsoft.com/office/drawing/2014/main" id="{2C996399-184E-41C1-AE20-7CCD8259CE45}"/>
                </a:ext>
              </a:extLst>
            </p:cNvPr>
            <p:cNvSpPr/>
            <p:nvPr/>
          </p:nvSpPr>
          <p:spPr bwMode="auto">
            <a:xfrm>
              <a:off x="3223517" y="3558520"/>
              <a:ext cx="145037" cy="98749"/>
            </a:xfrm>
            <a:custGeom>
              <a:avLst/>
              <a:gdLst>
                <a:gd name="T0" fmla="*/ 37 w 40"/>
                <a:gd name="T1" fmla="*/ 14 h 27"/>
                <a:gd name="T2" fmla="*/ 24 w 40"/>
                <a:gd name="T3" fmla="*/ 0 h 27"/>
                <a:gd name="T4" fmla="*/ 2 w 40"/>
                <a:gd name="T5" fmla="*/ 14 h 27"/>
                <a:gd name="T6" fmla="*/ 15 w 40"/>
                <a:gd name="T7" fmla="*/ 27 h 27"/>
                <a:gd name="T8" fmla="*/ 37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7" y="14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1"/>
                    <a:pt x="6" y="27"/>
                    <a:pt x="15" y="27"/>
                  </a:cubicBezTo>
                  <a:cubicBezTo>
                    <a:pt x="25" y="27"/>
                    <a:pt x="35" y="21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3" name="îṩḻiḋé">
              <a:extLst>
                <a:ext uri="{FF2B5EF4-FFF2-40B4-BE49-F238E27FC236}">
                  <a16:creationId xmlns:a16="http://schemas.microsoft.com/office/drawing/2014/main" id="{34DCFC7B-444D-4F6F-AAF7-CCE5B4594136}"/>
                </a:ext>
              </a:extLst>
            </p:cNvPr>
            <p:cNvSpPr/>
            <p:nvPr/>
          </p:nvSpPr>
          <p:spPr bwMode="auto">
            <a:xfrm>
              <a:off x="3379355" y="3558520"/>
              <a:ext cx="146580" cy="98749"/>
            </a:xfrm>
            <a:custGeom>
              <a:avLst/>
              <a:gdLst>
                <a:gd name="T0" fmla="*/ 38 w 40"/>
                <a:gd name="T1" fmla="*/ 14 h 27"/>
                <a:gd name="T2" fmla="*/ 24 w 40"/>
                <a:gd name="T3" fmla="*/ 0 h 27"/>
                <a:gd name="T4" fmla="*/ 2 w 40"/>
                <a:gd name="T5" fmla="*/ 14 h 27"/>
                <a:gd name="T6" fmla="*/ 16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5" y="6"/>
                    <a:pt x="2" y="14"/>
                  </a:cubicBezTo>
                  <a:cubicBezTo>
                    <a:pt x="0" y="21"/>
                    <a:pt x="6" y="27"/>
                    <a:pt x="16" y="27"/>
                  </a:cubicBezTo>
                  <a:cubicBezTo>
                    <a:pt x="26" y="27"/>
                    <a:pt x="35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4" name="i$líḑe">
              <a:extLst>
                <a:ext uri="{FF2B5EF4-FFF2-40B4-BE49-F238E27FC236}">
                  <a16:creationId xmlns:a16="http://schemas.microsoft.com/office/drawing/2014/main" id="{0EBEC2DB-CAF1-4C96-907F-38D157B779A2}"/>
                </a:ext>
              </a:extLst>
            </p:cNvPr>
            <p:cNvSpPr/>
            <p:nvPr/>
          </p:nvSpPr>
          <p:spPr bwMode="auto">
            <a:xfrm>
              <a:off x="3536735" y="3558520"/>
              <a:ext cx="146580" cy="98749"/>
            </a:xfrm>
            <a:custGeom>
              <a:avLst/>
              <a:gdLst>
                <a:gd name="T0" fmla="*/ 38 w 40"/>
                <a:gd name="T1" fmla="*/ 14 h 27"/>
                <a:gd name="T2" fmla="*/ 24 w 40"/>
                <a:gd name="T3" fmla="*/ 0 h 27"/>
                <a:gd name="T4" fmla="*/ 3 w 40"/>
                <a:gd name="T5" fmla="*/ 14 h 27"/>
                <a:gd name="T6" fmla="*/ 17 w 40"/>
                <a:gd name="T7" fmla="*/ 27 h 27"/>
                <a:gd name="T8" fmla="*/ 38 w 40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7">
                  <a:moveTo>
                    <a:pt x="38" y="14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5" y="6"/>
                    <a:pt x="3" y="14"/>
                  </a:cubicBezTo>
                  <a:cubicBezTo>
                    <a:pt x="0" y="21"/>
                    <a:pt x="7" y="27"/>
                    <a:pt x="17" y="27"/>
                  </a:cubicBezTo>
                  <a:cubicBezTo>
                    <a:pt x="26" y="27"/>
                    <a:pt x="36" y="21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5" name="îsḻíḋé">
              <a:extLst>
                <a:ext uri="{FF2B5EF4-FFF2-40B4-BE49-F238E27FC236}">
                  <a16:creationId xmlns:a16="http://schemas.microsoft.com/office/drawing/2014/main" id="{F7F1F6C8-3C1F-48DD-8B01-3FFC5F397D84}"/>
                </a:ext>
              </a:extLst>
            </p:cNvPr>
            <p:cNvSpPr/>
            <p:nvPr/>
          </p:nvSpPr>
          <p:spPr bwMode="auto">
            <a:xfrm>
              <a:off x="3697202" y="3558520"/>
              <a:ext cx="141951" cy="98749"/>
            </a:xfrm>
            <a:custGeom>
              <a:avLst/>
              <a:gdLst>
                <a:gd name="T0" fmla="*/ 37 w 39"/>
                <a:gd name="T1" fmla="*/ 14 h 27"/>
                <a:gd name="T2" fmla="*/ 23 w 39"/>
                <a:gd name="T3" fmla="*/ 0 h 27"/>
                <a:gd name="T4" fmla="*/ 2 w 39"/>
                <a:gd name="T5" fmla="*/ 14 h 27"/>
                <a:gd name="T6" fmla="*/ 16 w 39"/>
                <a:gd name="T7" fmla="*/ 27 h 27"/>
                <a:gd name="T8" fmla="*/ 37 w 39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7">
                  <a:moveTo>
                    <a:pt x="37" y="14"/>
                  </a:moveTo>
                  <a:cubicBezTo>
                    <a:pt x="39" y="6"/>
                    <a:pt x="33" y="0"/>
                    <a:pt x="23" y="0"/>
                  </a:cubicBezTo>
                  <a:cubicBezTo>
                    <a:pt x="13" y="0"/>
                    <a:pt x="4" y="6"/>
                    <a:pt x="2" y="14"/>
                  </a:cubicBezTo>
                  <a:cubicBezTo>
                    <a:pt x="0" y="21"/>
                    <a:pt x="6" y="27"/>
                    <a:pt x="16" y="27"/>
                  </a:cubicBezTo>
                  <a:cubicBezTo>
                    <a:pt x="26" y="27"/>
                    <a:pt x="35" y="21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6" name="îṩlíḍê">
              <a:extLst>
                <a:ext uri="{FF2B5EF4-FFF2-40B4-BE49-F238E27FC236}">
                  <a16:creationId xmlns:a16="http://schemas.microsoft.com/office/drawing/2014/main" id="{63A0565D-37B6-4F16-B8CE-6C4A2B61D3B4}"/>
                </a:ext>
              </a:extLst>
            </p:cNvPr>
            <p:cNvSpPr/>
            <p:nvPr/>
          </p:nvSpPr>
          <p:spPr bwMode="auto">
            <a:xfrm>
              <a:off x="2539992" y="3678869"/>
              <a:ext cx="154295" cy="103378"/>
            </a:xfrm>
            <a:custGeom>
              <a:avLst/>
              <a:gdLst>
                <a:gd name="T0" fmla="*/ 39 w 42"/>
                <a:gd name="T1" fmla="*/ 14 h 28"/>
                <a:gd name="T2" fmla="*/ 26 w 42"/>
                <a:gd name="T3" fmla="*/ 0 h 28"/>
                <a:gd name="T4" fmla="*/ 3 w 42"/>
                <a:gd name="T5" fmla="*/ 14 h 28"/>
                <a:gd name="T6" fmla="*/ 15 w 42"/>
                <a:gd name="T7" fmla="*/ 28 h 28"/>
                <a:gd name="T8" fmla="*/ 39 w 42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39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2"/>
                    <a:pt x="5" y="28"/>
                    <a:pt x="15" y="28"/>
                  </a:cubicBezTo>
                  <a:cubicBezTo>
                    <a:pt x="25" y="28"/>
                    <a:pt x="36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7" name="íṧḷïde">
              <a:extLst>
                <a:ext uri="{FF2B5EF4-FFF2-40B4-BE49-F238E27FC236}">
                  <a16:creationId xmlns:a16="http://schemas.microsoft.com/office/drawing/2014/main" id="{C59545B5-7142-47D1-9336-C1FA961A898D}"/>
                </a:ext>
              </a:extLst>
            </p:cNvPr>
            <p:cNvSpPr/>
            <p:nvPr/>
          </p:nvSpPr>
          <p:spPr bwMode="auto">
            <a:xfrm>
              <a:off x="2700458" y="3678869"/>
              <a:ext cx="149666" cy="103378"/>
            </a:xfrm>
            <a:custGeom>
              <a:avLst/>
              <a:gdLst>
                <a:gd name="T0" fmla="*/ 39 w 41"/>
                <a:gd name="T1" fmla="*/ 14 h 28"/>
                <a:gd name="T2" fmla="*/ 26 w 41"/>
                <a:gd name="T3" fmla="*/ 0 h 28"/>
                <a:gd name="T4" fmla="*/ 3 w 41"/>
                <a:gd name="T5" fmla="*/ 14 h 28"/>
                <a:gd name="T6" fmla="*/ 15 w 41"/>
                <a:gd name="T7" fmla="*/ 28 h 28"/>
                <a:gd name="T8" fmla="*/ 39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9" y="14"/>
                  </a:moveTo>
                  <a:cubicBezTo>
                    <a:pt x="41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2"/>
                    <a:pt x="6" y="28"/>
                    <a:pt x="15" y="28"/>
                  </a:cubicBezTo>
                  <a:cubicBezTo>
                    <a:pt x="25" y="28"/>
                    <a:pt x="36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8" name="îşlíḓé">
              <a:extLst>
                <a:ext uri="{FF2B5EF4-FFF2-40B4-BE49-F238E27FC236}">
                  <a16:creationId xmlns:a16="http://schemas.microsoft.com/office/drawing/2014/main" id="{69733B0E-867D-48C5-8940-330610C52373}"/>
                </a:ext>
              </a:extLst>
            </p:cNvPr>
            <p:cNvSpPr/>
            <p:nvPr/>
          </p:nvSpPr>
          <p:spPr bwMode="auto">
            <a:xfrm>
              <a:off x="2860925" y="3678869"/>
              <a:ext cx="149666" cy="103378"/>
            </a:xfrm>
            <a:custGeom>
              <a:avLst/>
              <a:gdLst>
                <a:gd name="T0" fmla="*/ 38 w 41"/>
                <a:gd name="T1" fmla="*/ 14 h 28"/>
                <a:gd name="T2" fmla="*/ 25 w 41"/>
                <a:gd name="T3" fmla="*/ 0 h 28"/>
                <a:gd name="T4" fmla="*/ 3 w 41"/>
                <a:gd name="T5" fmla="*/ 14 h 28"/>
                <a:gd name="T6" fmla="*/ 16 w 41"/>
                <a:gd name="T7" fmla="*/ 28 h 28"/>
                <a:gd name="T8" fmla="*/ 38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8" y="14"/>
                  </a:moveTo>
                  <a:cubicBezTo>
                    <a:pt x="41" y="6"/>
                    <a:pt x="35" y="0"/>
                    <a:pt x="25" y="0"/>
                  </a:cubicBezTo>
                  <a:cubicBezTo>
                    <a:pt x="16" y="0"/>
                    <a:pt x="5" y="6"/>
                    <a:pt x="3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9" name="ïṧľíďé">
              <a:extLst>
                <a:ext uri="{FF2B5EF4-FFF2-40B4-BE49-F238E27FC236}">
                  <a16:creationId xmlns:a16="http://schemas.microsoft.com/office/drawing/2014/main" id="{759FB03B-DBE9-4890-8601-1834D4B203CF}"/>
                </a:ext>
              </a:extLst>
            </p:cNvPr>
            <p:cNvSpPr/>
            <p:nvPr/>
          </p:nvSpPr>
          <p:spPr bwMode="auto">
            <a:xfrm>
              <a:off x="3022934" y="3678869"/>
              <a:ext cx="148123" cy="103378"/>
            </a:xfrm>
            <a:custGeom>
              <a:avLst/>
              <a:gdLst>
                <a:gd name="T0" fmla="*/ 38 w 41"/>
                <a:gd name="T1" fmla="*/ 14 h 28"/>
                <a:gd name="T2" fmla="*/ 25 w 41"/>
                <a:gd name="T3" fmla="*/ 0 h 28"/>
                <a:gd name="T4" fmla="*/ 3 w 41"/>
                <a:gd name="T5" fmla="*/ 14 h 28"/>
                <a:gd name="T6" fmla="*/ 16 w 41"/>
                <a:gd name="T7" fmla="*/ 28 h 28"/>
                <a:gd name="T8" fmla="*/ 38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8" y="14"/>
                  </a:moveTo>
                  <a:cubicBezTo>
                    <a:pt x="41" y="6"/>
                    <a:pt x="35" y="0"/>
                    <a:pt x="25" y="0"/>
                  </a:cubicBezTo>
                  <a:cubicBezTo>
                    <a:pt x="15" y="0"/>
                    <a:pt x="5" y="6"/>
                    <a:pt x="3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0" name="îṧḷíḋê">
              <a:extLst>
                <a:ext uri="{FF2B5EF4-FFF2-40B4-BE49-F238E27FC236}">
                  <a16:creationId xmlns:a16="http://schemas.microsoft.com/office/drawing/2014/main" id="{151285B2-9D95-4A7D-A142-E60B2A976737}"/>
                </a:ext>
              </a:extLst>
            </p:cNvPr>
            <p:cNvSpPr/>
            <p:nvPr/>
          </p:nvSpPr>
          <p:spPr bwMode="auto">
            <a:xfrm>
              <a:off x="3183401" y="3678869"/>
              <a:ext cx="149666" cy="103378"/>
            </a:xfrm>
            <a:custGeom>
              <a:avLst/>
              <a:gdLst>
                <a:gd name="T0" fmla="*/ 38 w 41"/>
                <a:gd name="T1" fmla="*/ 14 h 28"/>
                <a:gd name="T2" fmla="*/ 25 w 41"/>
                <a:gd name="T3" fmla="*/ 0 h 28"/>
                <a:gd name="T4" fmla="*/ 2 w 41"/>
                <a:gd name="T5" fmla="*/ 14 h 28"/>
                <a:gd name="T6" fmla="*/ 16 w 41"/>
                <a:gd name="T7" fmla="*/ 28 h 28"/>
                <a:gd name="T8" fmla="*/ 38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8" y="14"/>
                  </a:moveTo>
                  <a:cubicBezTo>
                    <a:pt x="41" y="6"/>
                    <a:pt x="34" y="0"/>
                    <a:pt x="25" y="0"/>
                  </a:cubicBezTo>
                  <a:cubicBezTo>
                    <a:pt x="15" y="0"/>
                    <a:pt x="5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1" name="iṣ1iḋê">
              <a:extLst>
                <a:ext uri="{FF2B5EF4-FFF2-40B4-BE49-F238E27FC236}">
                  <a16:creationId xmlns:a16="http://schemas.microsoft.com/office/drawing/2014/main" id="{DB7BC5EA-452A-428E-9725-A4914A8EA2C7}"/>
                </a:ext>
              </a:extLst>
            </p:cNvPr>
            <p:cNvSpPr/>
            <p:nvPr/>
          </p:nvSpPr>
          <p:spPr bwMode="auto">
            <a:xfrm>
              <a:off x="3343867" y="3678869"/>
              <a:ext cx="145037" cy="103378"/>
            </a:xfrm>
            <a:custGeom>
              <a:avLst/>
              <a:gdLst>
                <a:gd name="T0" fmla="*/ 38 w 40"/>
                <a:gd name="T1" fmla="*/ 14 h 28"/>
                <a:gd name="T2" fmla="*/ 24 w 40"/>
                <a:gd name="T3" fmla="*/ 0 h 28"/>
                <a:gd name="T4" fmla="*/ 2 w 40"/>
                <a:gd name="T5" fmla="*/ 14 h 28"/>
                <a:gd name="T6" fmla="*/ 16 w 40"/>
                <a:gd name="T7" fmla="*/ 28 h 28"/>
                <a:gd name="T8" fmla="*/ 38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8" y="14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5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2" name="í$ḻïḓè">
              <a:extLst>
                <a:ext uri="{FF2B5EF4-FFF2-40B4-BE49-F238E27FC236}">
                  <a16:creationId xmlns:a16="http://schemas.microsoft.com/office/drawing/2014/main" id="{3BAB5878-DB20-4093-8B56-48CC3D907A50}"/>
                </a:ext>
              </a:extLst>
            </p:cNvPr>
            <p:cNvSpPr/>
            <p:nvPr/>
          </p:nvSpPr>
          <p:spPr bwMode="auto">
            <a:xfrm>
              <a:off x="3504334" y="3678869"/>
              <a:ext cx="145037" cy="103378"/>
            </a:xfrm>
            <a:custGeom>
              <a:avLst/>
              <a:gdLst>
                <a:gd name="T0" fmla="*/ 38 w 40"/>
                <a:gd name="T1" fmla="*/ 14 h 28"/>
                <a:gd name="T2" fmla="*/ 24 w 40"/>
                <a:gd name="T3" fmla="*/ 0 h 28"/>
                <a:gd name="T4" fmla="*/ 2 w 40"/>
                <a:gd name="T5" fmla="*/ 14 h 28"/>
                <a:gd name="T6" fmla="*/ 16 w 40"/>
                <a:gd name="T7" fmla="*/ 28 h 28"/>
                <a:gd name="T8" fmla="*/ 38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8" y="14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3" name="ïs1ïḓé">
              <a:extLst>
                <a:ext uri="{FF2B5EF4-FFF2-40B4-BE49-F238E27FC236}">
                  <a16:creationId xmlns:a16="http://schemas.microsoft.com/office/drawing/2014/main" id="{6C25C072-89C1-483E-8DE7-21F8E11B2E5A}"/>
                </a:ext>
              </a:extLst>
            </p:cNvPr>
            <p:cNvSpPr/>
            <p:nvPr/>
          </p:nvSpPr>
          <p:spPr bwMode="auto">
            <a:xfrm>
              <a:off x="3664800" y="3678869"/>
              <a:ext cx="145037" cy="103378"/>
            </a:xfrm>
            <a:custGeom>
              <a:avLst/>
              <a:gdLst>
                <a:gd name="T0" fmla="*/ 38 w 40"/>
                <a:gd name="T1" fmla="*/ 14 h 28"/>
                <a:gd name="T2" fmla="*/ 23 w 40"/>
                <a:gd name="T3" fmla="*/ 0 h 28"/>
                <a:gd name="T4" fmla="*/ 2 w 40"/>
                <a:gd name="T5" fmla="*/ 14 h 28"/>
                <a:gd name="T6" fmla="*/ 16 w 40"/>
                <a:gd name="T7" fmla="*/ 28 h 28"/>
                <a:gd name="T8" fmla="*/ 38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8" y="14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4" name="ïslíḍè">
              <a:extLst>
                <a:ext uri="{FF2B5EF4-FFF2-40B4-BE49-F238E27FC236}">
                  <a16:creationId xmlns:a16="http://schemas.microsoft.com/office/drawing/2014/main" id="{93B0F115-459C-4F0A-B7DB-5C53A27BB011}"/>
                </a:ext>
              </a:extLst>
            </p:cNvPr>
            <p:cNvSpPr/>
            <p:nvPr/>
          </p:nvSpPr>
          <p:spPr bwMode="auto">
            <a:xfrm>
              <a:off x="3825267" y="3678869"/>
              <a:ext cx="141951" cy="103378"/>
            </a:xfrm>
            <a:custGeom>
              <a:avLst/>
              <a:gdLst>
                <a:gd name="T0" fmla="*/ 38 w 39"/>
                <a:gd name="T1" fmla="*/ 14 h 28"/>
                <a:gd name="T2" fmla="*/ 23 w 39"/>
                <a:gd name="T3" fmla="*/ 0 h 28"/>
                <a:gd name="T4" fmla="*/ 2 w 39"/>
                <a:gd name="T5" fmla="*/ 14 h 28"/>
                <a:gd name="T6" fmla="*/ 17 w 39"/>
                <a:gd name="T7" fmla="*/ 28 h 28"/>
                <a:gd name="T8" fmla="*/ 38 w 3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8">
                  <a:moveTo>
                    <a:pt x="38" y="14"/>
                  </a:moveTo>
                  <a:cubicBezTo>
                    <a:pt x="39" y="6"/>
                    <a:pt x="33" y="0"/>
                    <a:pt x="23" y="0"/>
                  </a:cubicBezTo>
                  <a:cubicBezTo>
                    <a:pt x="13" y="0"/>
                    <a:pt x="4" y="6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7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5" name="iṡļîďé">
              <a:extLst>
                <a:ext uri="{FF2B5EF4-FFF2-40B4-BE49-F238E27FC236}">
                  <a16:creationId xmlns:a16="http://schemas.microsoft.com/office/drawing/2014/main" id="{0189160F-85A3-435F-A2DC-20570E1D907C}"/>
                </a:ext>
              </a:extLst>
            </p:cNvPr>
            <p:cNvSpPr/>
            <p:nvPr/>
          </p:nvSpPr>
          <p:spPr bwMode="auto">
            <a:xfrm>
              <a:off x="3985733" y="3678869"/>
              <a:ext cx="141951" cy="103378"/>
            </a:xfrm>
            <a:custGeom>
              <a:avLst/>
              <a:gdLst>
                <a:gd name="T0" fmla="*/ 38 w 39"/>
                <a:gd name="T1" fmla="*/ 14 h 28"/>
                <a:gd name="T2" fmla="*/ 23 w 39"/>
                <a:gd name="T3" fmla="*/ 0 h 28"/>
                <a:gd name="T4" fmla="*/ 2 w 39"/>
                <a:gd name="T5" fmla="*/ 14 h 28"/>
                <a:gd name="T6" fmla="*/ 17 w 39"/>
                <a:gd name="T7" fmla="*/ 28 h 28"/>
                <a:gd name="T8" fmla="*/ 38 w 3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8">
                  <a:moveTo>
                    <a:pt x="38" y="14"/>
                  </a:moveTo>
                  <a:cubicBezTo>
                    <a:pt x="39" y="6"/>
                    <a:pt x="33" y="0"/>
                    <a:pt x="23" y="0"/>
                  </a:cubicBezTo>
                  <a:cubicBezTo>
                    <a:pt x="13" y="0"/>
                    <a:pt x="4" y="6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7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6" name="ísļïḓè">
              <a:extLst>
                <a:ext uri="{FF2B5EF4-FFF2-40B4-BE49-F238E27FC236}">
                  <a16:creationId xmlns:a16="http://schemas.microsoft.com/office/drawing/2014/main" id="{ACDDED35-86D1-40F5-82CF-45776874D521}"/>
                </a:ext>
              </a:extLst>
            </p:cNvPr>
            <p:cNvSpPr/>
            <p:nvPr/>
          </p:nvSpPr>
          <p:spPr bwMode="auto">
            <a:xfrm>
              <a:off x="2654170" y="3803849"/>
              <a:ext cx="152752" cy="101834"/>
            </a:xfrm>
            <a:custGeom>
              <a:avLst/>
              <a:gdLst>
                <a:gd name="T0" fmla="*/ 39 w 42"/>
                <a:gd name="T1" fmla="*/ 14 h 28"/>
                <a:gd name="T2" fmla="*/ 26 w 42"/>
                <a:gd name="T3" fmla="*/ 0 h 28"/>
                <a:gd name="T4" fmla="*/ 3 w 42"/>
                <a:gd name="T5" fmla="*/ 14 h 28"/>
                <a:gd name="T6" fmla="*/ 16 w 42"/>
                <a:gd name="T7" fmla="*/ 28 h 28"/>
                <a:gd name="T8" fmla="*/ 39 w 42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39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2"/>
                    <a:pt x="5" y="28"/>
                    <a:pt x="16" y="28"/>
                  </a:cubicBezTo>
                  <a:cubicBezTo>
                    <a:pt x="26" y="28"/>
                    <a:pt x="36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7" name="iṣḷîḋé">
              <a:extLst>
                <a:ext uri="{FF2B5EF4-FFF2-40B4-BE49-F238E27FC236}">
                  <a16:creationId xmlns:a16="http://schemas.microsoft.com/office/drawing/2014/main" id="{7E3ADC00-66C9-48B7-866E-55DA5FF6AA42}"/>
                </a:ext>
              </a:extLst>
            </p:cNvPr>
            <p:cNvSpPr/>
            <p:nvPr/>
          </p:nvSpPr>
          <p:spPr bwMode="auto">
            <a:xfrm>
              <a:off x="2814636" y="3803849"/>
              <a:ext cx="152752" cy="101834"/>
            </a:xfrm>
            <a:custGeom>
              <a:avLst/>
              <a:gdLst>
                <a:gd name="T0" fmla="*/ 40 w 42"/>
                <a:gd name="T1" fmla="*/ 14 h 28"/>
                <a:gd name="T2" fmla="*/ 26 w 42"/>
                <a:gd name="T3" fmla="*/ 0 h 28"/>
                <a:gd name="T4" fmla="*/ 3 w 42"/>
                <a:gd name="T5" fmla="*/ 14 h 28"/>
                <a:gd name="T6" fmla="*/ 16 w 42"/>
                <a:gd name="T7" fmla="*/ 28 h 28"/>
                <a:gd name="T8" fmla="*/ 40 w 42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40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7" y="0"/>
                    <a:pt x="6" y="6"/>
                    <a:pt x="3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7" y="28"/>
                    <a:pt x="37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8" name="îS1ïḋé">
              <a:extLst>
                <a:ext uri="{FF2B5EF4-FFF2-40B4-BE49-F238E27FC236}">
                  <a16:creationId xmlns:a16="http://schemas.microsoft.com/office/drawing/2014/main" id="{B435F69F-7C68-4D8A-8DAD-1BC8133447B6}"/>
                </a:ext>
              </a:extLst>
            </p:cNvPr>
            <p:cNvSpPr/>
            <p:nvPr/>
          </p:nvSpPr>
          <p:spPr bwMode="auto">
            <a:xfrm>
              <a:off x="2978188" y="3803849"/>
              <a:ext cx="152752" cy="101834"/>
            </a:xfrm>
            <a:custGeom>
              <a:avLst/>
              <a:gdLst>
                <a:gd name="T0" fmla="*/ 39 w 42"/>
                <a:gd name="T1" fmla="*/ 14 h 28"/>
                <a:gd name="T2" fmla="*/ 26 w 42"/>
                <a:gd name="T3" fmla="*/ 0 h 28"/>
                <a:gd name="T4" fmla="*/ 3 w 42"/>
                <a:gd name="T5" fmla="*/ 14 h 28"/>
                <a:gd name="T6" fmla="*/ 16 w 42"/>
                <a:gd name="T7" fmla="*/ 28 h 28"/>
                <a:gd name="T8" fmla="*/ 39 w 42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8">
                  <a:moveTo>
                    <a:pt x="39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9" name="íṥ1iḍe">
              <a:extLst>
                <a:ext uri="{FF2B5EF4-FFF2-40B4-BE49-F238E27FC236}">
                  <a16:creationId xmlns:a16="http://schemas.microsoft.com/office/drawing/2014/main" id="{B5DC5E99-304A-4A88-A92A-564E99B52585}"/>
                </a:ext>
              </a:extLst>
            </p:cNvPr>
            <p:cNvSpPr/>
            <p:nvPr/>
          </p:nvSpPr>
          <p:spPr bwMode="auto">
            <a:xfrm>
              <a:off x="3143284" y="3803849"/>
              <a:ext cx="149666" cy="101834"/>
            </a:xfrm>
            <a:custGeom>
              <a:avLst/>
              <a:gdLst>
                <a:gd name="T0" fmla="*/ 39 w 41"/>
                <a:gd name="T1" fmla="*/ 14 h 28"/>
                <a:gd name="T2" fmla="*/ 25 w 41"/>
                <a:gd name="T3" fmla="*/ 0 h 28"/>
                <a:gd name="T4" fmla="*/ 2 w 41"/>
                <a:gd name="T5" fmla="*/ 14 h 28"/>
                <a:gd name="T6" fmla="*/ 16 w 41"/>
                <a:gd name="T7" fmla="*/ 28 h 28"/>
                <a:gd name="T8" fmla="*/ 39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9" y="14"/>
                  </a:moveTo>
                  <a:cubicBezTo>
                    <a:pt x="41" y="6"/>
                    <a:pt x="35" y="0"/>
                    <a:pt x="25" y="0"/>
                  </a:cubicBezTo>
                  <a:cubicBezTo>
                    <a:pt x="15" y="0"/>
                    <a:pt x="5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0" name="íṧlîdê">
              <a:extLst>
                <a:ext uri="{FF2B5EF4-FFF2-40B4-BE49-F238E27FC236}">
                  <a16:creationId xmlns:a16="http://schemas.microsoft.com/office/drawing/2014/main" id="{48603096-430C-4E8B-9C3D-3124C86111CE}"/>
                </a:ext>
              </a:extLst>
            </p:cNvPr>
            <p:cNvSpPr/>
            <p:nvPr/>
          </p:nvSpPr>
          <p:spPr bwMode="auto">
            <a:xfrm>
              <a:off x="3306837" y="3803849"/>
              <a:ext cx="149666" cy="101834"/>
            </a:xfrm>
            <a:custGeom>
              <a:avLst/>
              <a:gdLst>
                <a:gd name="T0" fmla="*/ 38 w 41"/>
                <a:gd name="T1" fmla="*/ 14 h 28"/>
                <a:gd name="T2" fmla="*/ 24 w 41"/>
                <a:gd name="T3" fmla="*/ 0 h 28"/>
                <a:gd name="T4" fmla="*/ 2 w 41"/>
                <a:gd name="T5" fmla="*/ 14 h 28"/>
                <a:gd name="T6" fmla="*/ 16 w 41"/>
                <a:gd name="T7" fmla="*/ 28 h 28"/>
                <a:gd name="T8" fmla="*/ 38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8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6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1" name="iṣlíḑé">
              <a:extLst>
                <a:ext uri="{FF2B5EF4-FFF2-40B4-BE49-F238E27FC236}">
                  <a16:creationId xmlns:a16="http://schemas.microsoft.com/office/drawing/2014/main" id="{005A342D-0BBD-428E-B93E-E6759961192C}"/>
                </a:ext>
              </a:extLst>
            </p:cNvPr>
            <p:cNvSpPr/>
            <p:nvPr/>
          </p:nvSpPr>
          <p:spPr bwMode="auto">
            <a:xfrm>
              <a:off x="3467303" y="3803849"/>
              <a:ext cx="149666" cy="101834"/>
            </a:xfrm>
            <a:custGeom>
              <a:avLst/>
              <a:gdLst>
                <a:gd name="T0" fmla="*/ 39 w 41"/>
                <a:gd name="T1" fmla="*/ 14 h 28"/>
                <a:gd name="T2" fmla="*/ 25 w 41"/>
                <a:gd name="T3" fmla="*/ 0 h 28"/>
                <a:gd name="T4" fmla="*/ 3 w 41"/>
                <a:gd name="T5" fmla="*/ 14 h 28"/>
                <a:gd name="T6" fmla="*/ 17 w 41"/>
                <a:gd name="T7" fmla="*/ 28 h 28"/>
                <a:gd name="T8" fmla="*/ 39 w 41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8">
                  <a:moveTo>
                    <a:pt x="39" y="14"/>
                  </a:moveTo>
                  <a:cubicBezTo>
                    <a:pt x="41" y="6"/>
                    <a:pt x="35" y="0"/>
                    <a:pt x="25" y="0"/>
                  </a:cubicBezTo>
                  <a:cubicBezTo>
                    <a:pt x="15" y="0"/>
                    <a:pt x="5" y="6"/>
                    <a:pt x="3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7" y="28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2" name="ïSľîḓe">
              <a:extLst>
                <a:ext uri="{FF2B5EF4-FFF2-40B4-BE49-F238E27FC236}">
                  <a16:creationId xmlns:a16="http://schemas.microsoft.com/office/drawing/2014/main" id="{80F348DE-9C01-42B3-B65C-A334CBB35202}"/>
                </a:ext>
              </a:extLst>
            </p:cNvPr>
            <p:cNvSpPr/>
            <p:nvPr/>
          </p:nvSpPr>
          <p:spPr bwMode="auto">
            <a:xfrm>
              <a:off x="3630855" y="3803849"/>
              <a:ext cx="146580" cy="101834"/>
            </a:xfrm>
            <a:custGeom>
              <a:avLst/>
              <a:gdLst>
                <a:gd name="T0" fmla="*/ 38 w 40"/>
                <a:gd name="T1" fmla="*/ 14 h 28"/>
                <a:gd name="T2" fmla="*/ 24 w 40"/>
                <a:gd name="T3" fmla="*/ 0 h 28"/>
                <a:gd name="T4" fmla="*/ 2 w 40"/>
                <a:gd name="T5" fmla="*/ 14 h 28"/>
                <a:gd name="T6" fmla="*/ 17 w 40"/>
                <a:gd name="T7" fmla="*/ 28 h 28"/>
                <a:gd name="T8" fmla="*/ 38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8" y="14"/>
                  </a:moveTo>
                  <a:cubicBezTo>
                    <a:pt x="40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6" y="28"/>
                    <a:pt x="17" y="28"/>
                  </a:cubicBezTo>
                  <a:cubicBezTo>
                    <a:pt x="27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3" name="ïṩḻîḓè">
              <a:extLst>
                <a:ext uri="{FF2B5EF4-FFF2-40B4-BE49-F238E27FC236}">
                  <a16:creationId xmlns:a16="http://schemas.microsoft.com/office/drawing/2014/main" id="{75F8C5F2-E045-4833-B1F1-8ABE1C986384}"/>
                </a:ext>
              </a:extLst>
            </p:cNvPr>
            <p:cNvSpPr/>
            <p:nvPr/>
          </p:nvSpPr>
          <p:spPr bwMode="auto">
            <a:xfrm>
              <a:off x="3795950" y="3803849"/>
              <a:ext cx="145037" cy="101834"/>
            </a:xfrm>
            <a:custGeom>
              <a:avLst/>
              <a:gdLst>
                <a:gd name="T0" fmla="*/ 38 w 40"/>
                <a:gd name="T1" fmla="*/ 14 h 28"/>
                <a:gd name="T2" fmla="*/ 23 w 40"/>
                <a:gd name="T3" fmla="*/ 0 h 28"/>
                <a:gd name="T4" fmla="*/ 2 w 40"/>
                <a:gd name="T5" fmla="*/ 14 h 28"/>
                <a:gd name="T6" fmla="*/ 16 w 40"/>
                <a:gd name="T7" fmla="*/ 28 h 28"/>
                <a:gd name="T8" fmla="*/ 38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8" y="14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4" y="6"/>
                    <a:pt x="2" y="14"/>
                  </a:cubicBezTo>
                  <a:cubicBezTo>
                    <a:pt x="0" y="22"/>
                    <a:pt x="6" y="28"/>
                    <a:pt x="16" y="28"/>
                  </a:cubicBezTo>
                  <a:cubicBezTo>
                    <a:pt x="27" y="28"/>
                    <a:pt x="36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4" name="ís1ïḋè">
              <a:extLst>
                <a:ext uri="{FF2B5EF4-FFF2-40B4-BE49-F238E27FC236}">
                  <a16:creationId xmlns:a16="http://schemas.microsoft.com/office/drawing/2014/main" id="{2724BB2D-4E12-45BB-B45B-16B87AFD8A82}"/>
                </a:ext>
              </a:extLst>
            </p:cNvPr>
            <p:cNvSpPr/>
            <p:nvPr/>
          </p:nvSpPr>
          <p:spPr bwMode="auto">
            <a:xfrm>
              <a:off x="3956417" y="3803849"/>
              <a:ext cx="146580" cy="101834"/>
            </a:xfrm>
            <a:custGeom>
              <a:avLst/>
              <a:gdLst>
                <a:gd name="T0" fmla="*/ 39 w 40"/>
                <a:gd name="T1" fmla="*/ 14 h 28"/>
                <a:gd name="T2" fmla="*/ 23 w 40"/>
                <a:gd name="T3" fmla="*/ 0 h 28"/>
                <a:gd name="T4" fmla="*/ 2 w 40"/>
                <a:gd name="T5" fmla="*/ 14 h 28"/>
                <a:gd name="T6" fmla="*/ 17 w 40"/>
                <a:gd name="T7" fmla="*/ 28 h 28"/>
                <a:gd name="T8" fmla="*/ 39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9" y="14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4" y="6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7" y="28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5" name="î$ḷíḍê">
              <a:extLst>
                <a:ext uri="{FF2B5EF4-FFF2-40B4-BE49-F238E27FC236}">
                  <a16:creationId xmlns:a16="http://schemas.microsoft.com/office/drawing/2014/main" id="{F77494E6-D7A7-4529-9102-130BBB208734}"/>
                </a:ext>
              </a:extLst>
            </p:cNvPr>
            <p:cNvSpPr/>
            <p:nvPr/>
          </p:nvSpPr>
          <p:spPr bwMode="auto">
            <a:xfrm>
              <a:off x="4119969" y="3803849"/>
              <a:ext cx="146580" cy="101834"/>
            </a:xfrm>
            <a:custGeom>
              <a:avLst/>
              <a:gdLst>
                <a:gd name="T0" fmla="*/ 38 w 40"/>
                <a:gd name="T1" fmla="*/ 14 h 28"/>
                <a:gd name="T2" fmla="*/ 23 w 40"/>
                <a:gd name="T3" fmla="*/ 0 h 28"/>
                <a:gd name="T4" fmla="*/ 2 w 40"/>
                <a:gd name="T5" fmla="*/ 14 h 28"/>
                <a:gd name="T6" fmla="*/ 17 w 40"/>
                <a:gd name="T7" fmla="*/ 28 h 28"/>
                <a:gd name="T8" fmla="*/ 38 w 4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8">
                  <a:moveTo>
                    <a:pt x="38" y="14"/>
                  </a:moveTo>
                  <a:cubicBezTo>
                    <a:pt x="40" y="6"/>
                    <a:pt x="33" y="0"/>
                    <a:pt x="23" y="0"/>
                  </a:cubicBezTo>
                  <a:cubicBezTo>
                    <a:pt x="13" y="0"/>
                    <a:pt x="3" y="6"/>
                    <a:pt x="2" y="14"/>
                  </a:cubicBezTo>
                  <a:cubicBezTo>
                    <a:pt x="0" y="22"/>
                    <a:pt x="7" y="28"/>
                    <a:pt x="17" y="28"/>
                  </a:cubicBezTo>
                  <a:cubicBezTo>
                    <a:pt x="27" y="28"/>
                    <a:pt x="37" y="22"/>
                    <a:pt x="3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6" name="iṥļïḋé">
              <a:extLst>
                <a:ext uri="{FF2B5EF4-FFF2-40B4-BE49-F238E27FC236}">
                  <a16:creationId xmlns:a16="http://schemas.microsoft.com/office/drawing/2014/main" id="{8E76B45C-0FC1-4039-A901-3447476E6FDA}"/>
                </a:ext>
              </a:extLst>
            </p:cNvPr>
            <p:cNvSpPr/>
            <p:nvPr/>
          </p:nvSpPr>
          <p:spPr bwMode="auto">
            <a:xfrm>
              <a:off x="2603253" y="3931913"/>
              <a:ext cx="155838" cy="104920"/>
            </a:xfrm>
            <a:custGeom>
              <a:avLst/>
              <a:gdLst>
                <a:gd name="T0" fmla="*/ 40 w 43"/>
                <a:gd name="T1" fmla="*/ 14 h 29"/>
                <a:gd name="T2" fmla="*/ 27 w 43"/>
                <a:gd name="T3" fmla="*/ 0 h 29"/>
                <a:gd name="T4" fmla="*/ 3 w 43"/>
                <a:gd name="T5" fmla="*/ 14 h 29"/>
                <a:gd name="T6" fmla="*/ 16 w 43"/>
                <a:gd name="T7" fmla="*/ 29 h 29"/>
                <a:gd name="T8" fmla="*/ 40 w 43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9">
                  <a:moveTo>
                    <a:pt x="40" y="14"/>
                  </a:moveTo>
                  <a:cubicBezTo>
                    <a:pt x="43" y="6"/>
                    <a:pt x="37" y="0"/>
                    <a:pt x="27" y="0"/>
                  </a:cubicBezTo>
                  <a:cubicBezTo>
                    <a:pt x="17" y="0"/>
                    <a:pt x="6" y="6"/>
                    <a:pt x="3" y="14"/>
                  </a:cubicBezTo>
                  <a:cubicBezTo>
                    <a:pt x="0" y="22"/>
                    <a:pt x="6" y="29"/>
                    <a:pt x="16" y="29"/>
                  </a:cubicBezTo>
                  <a:cubicBezTo>
                    <a:pt x="27" y="29"/>
                    <a:pt x="37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7" name="íśľîde">
              <a:extLst>
                <a:ext uri="{FF2B5EF4-FFF2-40B4-BE49-F238E27FC236}">
                  <a16:creationId xmlns:a16="http://schemas.microsoft.com/office/drawing/2014/main" id="{267E77CD-661D-485B-A92F-B7AF5CBE8507}"/>
                </a:ext>
              </a:extLst>
            </p:cNvPr>
            <p:cNvSpPr/>
            <p:nvPr/>
          </p:nvSpPr>
          <p:spPr bwMode="auto">
            <a:xfrm>
              <a:off x="2769891" y="3931913"/>
              <a:ext cx="154295" cy="104920"/>
            </a:xfrm>
            <a:custGeom>
              <a:avLst/>
              <a:gdLst>
                <a:gd name="T0" fmla="*/ 39 w 42"/>
                <a:gd name="T1" fmla="*/ 14 h 29"/>
                <a:gd name="T2" fmla="*/ 26 w 42"/>
                <a:gd name="T3" fmla="*/ 0 h 29"/>
                <a:gd name="T4" fmla="*/ 3 w 42"/>
                <a:gd name="T5" fmla="*/ 14 h 29"/>
                <a:gd name="T6" fmla="*/ 16 w 42"/>
                <a:gd name="T7" fmla="*/ 29 h 29"/>
                <a:gd name="T8" fmla="*/ 39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39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5" y="6"/>
                    <a:pt x="3" y="14"/>
                  </a:cubicBezTo>
                  <a:cubicBezTo>
                    <a:pt x="0" y="22"/>
                    <a:pt x="6" y="29"/>
                    <a:pt x="16" y="29"/>
                  </a:cubicBezTo>
                  <a:cubicBezTo>
                    <a:pt x="26" y="29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8" name="íŝḷidê">
              <a:extLst>
                <a:ext uri="{FF2B5EF4-FFF2-40B4-BE49-F238E27FC236}">
                  <a16:creationId xmlns:a16="http://schemas.microsoft.com/office/drawing/2014/main" id="{514FE797-B4C4-4299-ADCF-3B3723453635}"/>
                </a:ext>
              </a:extLst>
            </p:cNvPr>
            <p:cNvSpPr/>
            <p:nvPr/>
          </p:nvSpPr>
          <p:spPr bwMode="auto">
            <a:xfrm>
              <a:off x="2934986" y="3931913"/>
              <a:ext cx="152752" cy="104920"/>
            </a:xfrm>
            <a:custGeom>
              <a:avLst/>
              <a:gdLst>
                <a:gd name="T0" fmla="*/ 40 w 42"/>
                <a:gd name="T1" fmla="*/ 14 h 29"/>
                <a:gd name="T2" fmla="*/ 26 w 42"/>
                <a:gd name="T3" fmla="*/ 0 h 29"/>
                <a:gd name="T4" fmla="*/ 3 w 42"/>
                <a:gd name="T5" fmla="*/ 14 h 29"/>
                <a:gd name="T6" fmla="*/ 16 w 42"/>
                <a:gd name="T7" fmla="*/ 29 h 29"/>
                <a:gd name="T8" fmla="*/ 40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40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2"/>
                    <a:pt x="6" y="29"/>
                    <a:pt x="16" y="29"/>
                  </a:cubicBezTo>
                  <a:cubicBezTo>
                    <a:pt x="27" y="29"/>
                    <a:pt x="37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9" name="iṧ1ïḋê">
              <a:extLst>
                <a:ext uri="{FF2B5EF4-FFF2-40B4-BE49-F238E27FC236}">
                  <a16:creationId xmlns:a16="http://schemas.microsoft.com/office/drawing/2014/main" id="{BA209650-5C49-478F-B91D-76BC293B0293}"/>
                </a:ext>
              </a:extLst>
            </p:cNvPr>
            <p:cNvSpPr/>
            <p:nvPr/>
          </p:nvSpPr>
          <p:spPr bwMode="auto">
            <a:xfrm>
              <a:off x="3098538" y="3931913"/>
              <a:ext cx="154295" cy="104920"/>
            </a:xfrm>
            <a:custGeom>
              <a:avLst/>
              <a:gdLst>
                <a:gd name="T0" fmla="*/ 40 w 42"/>
                <a:gd name="T1" fmla="*/ 14 h 29"/>
                <a:gd name="T2" fmla="*/ 26 w 42"/>
                <a:gd name="T3" fmla="*/ 0 h 29"/>
                <a:gd name="T4" fmla="*/ 3 w 42"/>
                <a:gd name="T5" fmla="*/ 14 h 29"/>
                <a:gd name="T6" fmla="*/ 17 w 42"/>
                <a:gd name="T7" fmla="*/ 29 h 29"/>
                <a:gd name="T8" fmla="*/ 40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40" y="14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6" y="6"/>
                    <a:pt x="3" y="14"/>
                  </a:cubicBezTo>
                  <a:cubicBezTo>
                    <a:pt x="0" y="22"/>
                    <a:pt x="7" y="29"/>
                    <a:pt x="17" y="29"/>
                  </a:cubicBezTo>
                  <a:cubicBezTo>
                    <a:pt x="27" y="29"/>
                    <a:pt x="37" y="22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0" name="ïṡlïḓè">
              <a:extLst>
                <a:ext uri="{FF2B5EF4-FFF2-40B4-BE49-F238E27FC236}">
                  <a16:creationId xmlns:a16="http://schemas.microsoft.com/office/drawing/2014/main" id="{87288721-623C-4A09-92BD-56839CFF5B20}"/>
                </a:ext>
              </a:extLst>
            </p:cNvPr>
            <p:cNvSpPr/>
            <p:nvPr/>
          </p:nvSpPr>
          <p:spPr bwMode="auto">
            <a:xfrm>
              <a:off x="3266720" y="3931913"/>
              <a:ext cx="152752" cy="104920"/>
            </a:xfrm>
            <a:custGeom>
              <a:avLst/>
              <a:gdLst>
                <a:gd name="T0" fmla="*/ 39 w 42"/>
                <a:gd name="T1" fmla="*/ 14 h 29"/>
                <a:gd name="T2" fmla="*/ 25 w 42"/>
                <a:gd name="T3" fmla="*/ 0 h 29"/>
                <a:gd name="T4" fmla="*/ 2 w 42"/>
                <a:gd name="T5" fmla="*/ 14 h 29"/>
                <a:gd name="T6" fmla="*/ 16 w 42"/>
                <a:gd name="T7" fmla="*/ 29 h 29"/>
                <a:gd name="T8" fmla="*/ 39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39" y="14"/>
                  </a:moveTo>
                  <a:cubicBezTo>
                    <a:pt x="42" y="6"/>
                    <a:pt x="35" y="0"/>
                    <a:pt x="25" y="0"/>
                  </a:cubicBezTo>
                  <a:cubicBezTo>
                    <a:pt x="15" y="0"/>
                    <a:pt x="5" y="6"/>
                    <a:pt x="2" y="14"/>
                  </a:cubicBezTo>
                  <a:cubicBezTo>
                    <a:pt x="0" y="22"/>
                    <a:pt x="6" y="29"/>
                    <a:pt x="16" y="29"/>
                  </a:cubicBezTo>
                  <a:cubicBezTo>
                    <a:pt x="27" y="29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1" name="ïṥļíḍè">
              <a:extLst>
                <a:ext uri="{FF2B5EF4-FFF2-40B4-BE49-F238E27FC236}">
                  <a16:creationId xmlns:a16="http://schemas.microsoft.com/office/drawing/2014/main" id="{B09C9B94-7C1D-4EBE-ACF0-9F03FC8AB0CB}"/>
                </a:ext>
              </a:extLst>
            </p:cNvPr>
            <p:cNvSpPr/>
            <p:nvPr/>
          </p:nvSpPr>
          <p:spPr bwMode="auto">
            <a:xfrm>
              <a:off x="3430272" y="3931913"/>
              <a:ext cx="154295" cy="104920"/>
            </a:xfrm>
            <a:custGeom>
              <a:avLst/>
              <a:gdLst>
                <a:gd name="T0" fmla="*/ 39 w 42"/>
                <a:gd name="T1" fmla="*/ 14 h 29"/>
                <a:gd name="T2" fmla="*/ 25 w 42"/>
                <a:gd name="T3" fmla="*/ 0 h 29"/>
                <a:gd name="T4" fmla="*/ 3 w 42"/>
                <a:gd name="T5" fmla="*/ 14 h 29"/>
                <a:gd name="T6" fmla="*/ 17 w 42"/>
                <a:gd name="T7" fmla="*/ 29 h 29"/>
                <a:gd name="T8" fmla="*/ 39 w 42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39" y="14"/>
                  </a:moveTo>
                  <a:cubicBezTo>
                    <a:pt x="42" y="6"/>
                    <a:pt x="35" y="0"/>
                    <a:pt x="25" y="0"/>
                  </a:cubicBezTo>
                  <a:cubicBezTo>
                    <a:pt x="15" y="0"/>
                    <a:pt x="5" y="6"/>
                    <a:pt x="3" y="14"/>
                  </a:cubicBezTo>
                  <a:cubicBezTo>
                    <a:pt x="0" y="22"/>
                    <a:pt x="7" y="29"/>
                    <a:pt x="17" y="29"/>
                  </a:cubicBezTo>
                  <a:cubicBezTo>
                    <a:pt x="27" y="29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2" name="íS1íḋè">
              <a:extLst>
                <a:ext uri="{FF2B5EF4-FFF2-40B4-BE49-F238E27FC236}">
                  <a16:creationId xmlns:a16="http://schemas.microsoft.com/office/drawing/2014/main" id="{34B7DDED-CAAE-4F99-A79F-9E87BB103D87}"/>
                </a:ext>
              </a:extLst>
            </p:cNvPr>
            <p:cNvSpPr/>
            <p:nvPr/>
          </p:nvSpPr>
          <p:spPr bwMode="auto">
            <a:xfrm>
              <a:off x="3598453" y="3931913"/>
              <a:ext cx="149666" cy="104920"/>
            </a:xfrm>
            <a:custGeom>
              <a:avLst/>
              <a:gdLst>
                <a:gd name="T0" fmla="*/ 39 w 41"/>
                <a:gd name="T1" fmla="*/ 14 h 29"/>
                <a:gd name="T2" fmla="*/ 24 w 41"/>
                <a:gd name="T3" fmla="*/ 0 h 29"/>
                <a:gd name="T4" fmla="*/ 2 w 41"/>
                <a:gd name="T5" fmla="*/ 14 h 29"/>
                <a:gd name="T6" fmla="*/ 16 w 41"/>
                <a:gd name="T7" fmla="*/ 29 h 29"/>
                <a:gd name="T8" fmla="*/ 39 w 41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39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6" y="29"/>
                    <a:pt x="16" y="29"/>
                  </a:cubicBezTo>
                  <a:cubicBezTo>
                    <a:pt x="27" y="29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3" name="ïṧ1ïḍé">
              <a:extLst>
                <a:ext uri="{FF2B5EF4-FFF2-40B4-BE49-F238E27FC236}">
                  <a16:creationId xmlns:a16="http://schemas.microsoft.com/office/drawing/2014/main" id="{1EDFD5AE-807C-467A-A596-650CDB0E9F19}"/>
                </a:ext>
              </a:extLst>
            </p:cNvPr>
            <p:cNvSpPr/>
            <p:nvPr/>
          </p:nvSpPr>
          <p:spPr bwMode="auto">
            <a:xfrm>
              <a:off x="3763549" y="3931913"/>
              <a:ext cx="149666" cy="104920"/>
            </a:xfrm>
            <a:custGeom>
              <a:avLst/>
              <a:gdLst>
                <a:gd name="T0" fmla="*/ 39 w 41"/>
                <a:gd name="T1" fmla="*/ 14 h 29"/>
                <a:gd name="T2" fmla="*/ 24 w 41"/>
                <a:gd name="T3" fmla="*/ 0 h 29"/>
                <a:gd name="T4" fmla="*/ 2 w 41"/>
                <a:gd name="T5" fmla="*/ 14 h 29"/>
                <a:gd name="T6" fmla="*/ 17 w 41"/>
                <a:gd name="T7" fmla="*/ 29 h 29"/>
                <a:gd name="T8" fmla="*/ 39 w 41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39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7" y="29"/>
                    <a:pt x="17" y="29"/>
                  </a:cubicBezTo>
                  <a:cubicBezTo>
                    <a:pt x="27" y="29"/>
                    <a:pt x="37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4" name="îṩlïdé">
              <a:extLst>
                <a:ext uri="{FF2B5EF4-FFF2-40B4-BE49-F238E27FC236}">
                  <a16:creationId xmlns:a16="http://schemas.microsoft.com/office/drawing/2014/main" id="{3997D1E5-4534-4F66-9694-224321B81F4B}"/>
                </a:ext>
              </a:extLst>
            </p:cNvPr>
            <p:cNvSpPr/>
            <p:nvPr/>
          </p:nvSpPr>
          <p:spPr bwMode="auto">
            <a:xfrm>
              <a:off x="3927101" y="3931913"/>
              <a:ext cx="149666" cy="104920"/>
            </a:xfrm>
            <a:custGeom>
              <a:avLst/>
              <a:gdLst>
                <a:gd name="T0" fmla="*/ 39 w 41"/>
                <a:gd name="T1" fmla="*/ 14 h 29"/>
                <a:gd name="T2" fmla="*/ 24 w 41"/>
                <a:gd name="T3" fmla="*/ 0 h 29"/>
                <a:gd name="T4" fmla="*/ 2 w 41"/>
                <a:gd name="T5" fmla="*/ 14 h 29"/>
                <a:gd name="T6" fmla="*/ 18 w 41"/>
                <a:gd name="T7" fmla="*/ 29 h 29"/>
                <a:gd name="T8" fmla="*/ 39 w 41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9">
                  <a:moveTo>
                    <a:pt x="39" y="14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4"/>
                  </a:cubicBezTo>
                  <a:cubicBezTo>
                    <a:pt x="0" y="22"/>
                    <a:pt x="7" y="29"/>
                    <a:pt x="18" y="29"/>
                  </a:cubicBezTo>
                  <a:cubicBezTo>
                    <a:pt x="28" y="29"/>
                    <a:pt x="38" y="22"/>
                    <a:pt x="39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5" name="ïṡlîdê">
              <a:extLst>
                <a:ext uri="{FF2B5EF4-FFF2-40B4-BE49-F238E27FC236}">
                  <a16:creationId xmlns:a16="http://schemas.microsoft.com/office/drawing/2014/main" id="{ADDEDF17-642A-4196-8257-1DEA6984D0A6}"/>
                </a:ext>
              </a:extLst>
            </p:cNvPr>
            <p:cNvSpPr/>
            <p:nvPr/>
          </p:nvSpPr>
          <p:spPr bwMode="auto">
            <a:xfrm>
              <a:off x="2718973" y="4063064"/>
              <a:ext cx="160466" cy="109550"/>
            </a:xfrm>
            <a:custGeom>
              <a:avLst/>
              <a:gdLst>
                <a:gd name="T0" fmla="*/ 41 w 44"/>
                <a:gd name="T1" fmla="*/ 15 h 30"/>
                <a:gd name="T2" fmla="*/ 28 w 44"/>
                <a:gd name="T3" fmla="*/ 0 h 30"/>
                <a:gd name="T4" fmla="*/ 3 w 44"/>
                <a:gd name="T5" fmla="*/ 15 h 30"/>
                <a:gd name="T6" fmla="*/ 17 w 44"/>
                <a:gd name="T7" fmla="*/ 30 h 30"/>
                <a:gd name="T8" fmla="*/ 41 w 44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0">
                  <a:moveTo>
                    <a:pt x="41" y="15"/>
                  </a:moveTo>
                  <a:cubicBezTo>
                    <a:pt x="44" y="6"/>
                    <a:pt x="38" y="0"/>
                    <a:pt x="28" y="0"/>
                  </a:cubicBezTo>
                  <a:cubicBezTo>
                    <a:pt x="17" y="0"/>
                    <a:pt x="6" y="6"/>
                    <a:pt x="3" y="15"/>
                  </a:cubicBezTo>
                  <a:cubicBezTo>
                    <a:pt x="0" y="23"/>
                    <a:pt x="6" y="30"/>
                    <a:pt x="17" y="30"/>
                  </a:cubicBezTo>
                  <a:cubicBezTo>
                    <a:pt x="27" y="30"/>
                    <a:pt x="38" y="23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6" name="íṡļïḓè">
              <a:extLst>
                <a:ext uri="{FF2B5EF4-FFF2-40B4-BE49-F238E27FC236}">
                  <a16:creationId xmlns:a16="http://schemas.microsoft.com/office/drawing/2014/main" id="{AFD09A9A-6D2D-4EE8-A3B3-7694E4135326}"/>
                </a:ext>
              </a:extLst>
            </p:cNvPr>
            <p:cNvSpPr/>
            <p:nvPr/>
          </p:nvSpPr>
          <p:spPr bwMode="auto">
            <a:xfrm>
              <a:off x="2890241" y="4063064"/>
              <a:ext cx="157381" cy="109550"/>
            </a:xfrm>
            <a:custGeom>
              <a:avLst/>
              <a:gdLst>
                <a:gd name="T0" fmla="*/ 40 w 43"/>
                <a:gd name="T1" fmla="*/ 15 h 30"/>
                <a:gd name="T2" fmla="*/ 26 w 43"/>
                <a:gd name="T3" fmla="*/ 0 h 30"/>
                <a:gd name="T4" fmla="*/ 2 w 43"/>
                <a:gd name="T5" fmla="*/ 15 h 30"/>
                <a:gd name="T6" fmla="*/ 16 w 43"/>
                <a:gd name="T7" fmla="*/ 30 h 30"/>
                <a:gd name="T8" fmla="*/ 40 w 43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0">
                  <a:moveTo>
                    <a:pt x="40" y="15"/>
                  </a:moveTo>
                  <a:cubicBezTo>
                    <a:pt x="43" y="6"/>
                    <a:pt x="36" y="0"/>
                    <a:pt x="26" y="0"/>
                  </a:cubicBezTo>
                  <a:cubicBezTo>
                    <a:pt x="16" y="0"/>
                    <a:pt x="5" y="6"/>
                    <a:pt x="2" y="15"/>
                  </a:cubicBezTo>
                  <a:cubicBezTo>
                    <a:pt x="0" y="23"/>
                    <a:pt x="6" y="30"/>
                    <a:pt x="16" y="30"/>
                  </a:cubicBezTo>
                  <a:cubicBezTo>
                    <a:pt x="27" y="30"/>
                    <a:pt x="37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7" name="îšlíḑê">
              <a:extLst>
                <a:ext uri="{FF2B5EF4-FFF2-40B4-BE49-F238E27FC236}">
                  <a16:creationId xmlns:a16="http://schemas.microsoft.com/office/drawing/2014/main" id="{AF5B9176-8FC1-4454-AB3A-AFF087436995}"/>
                </a:ext>
              </a:extLst>
            </p:cNvPr>
            <p:cNvSpPr/>
            <p:nvPr/>
          </p:nvSpPr>
          <p:spPr bwMode="auto">
            <a:xfrm>
              <a:off x="3058422" y="4063064"/>
              <a:ext cx="154295" cy="109550"/>
            </a:xfrm>
            <a:custGeom>
              <a:avLst/>
              <a:gdLst>
                <a:gd name="T0" fmla="*/ 40 w 42"/>
                <a:gd name="T1" fmla="*/ 15 h 30"/>
                <a:gd name="T2" fmla="*/ 26 w 42"/>
                <a:gd name="T3" fmla="*/ 0 h 30"/>
                <a:gd name="T4" fmla="*/ 2 w 42"/>
                <a:gd name="T5" fmla="*/ 15 h 30"/>
                <a:gd name="T6" fmla="*/ 16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6"/>
                    <a:pt x="36" y="0"/>
                    <a:pt x="26" y="0"/>
                  </a:cubicBezTo>
                  <a:cubicBezTo>
                    <a:pt x="16" y="0"/>
                    <a:pt x="5" y="6"/>
                    <a:pt x="2" y="15"/>
                  </a:cubicBezTo>
                  <a:cubicBezTo>
                    <a:pt x="0" y="23"/>
                    <a:pt x="6" y="30"/>
                    <a:pt x="16" y="30"/>
                  </a:cubicBezTo>
                  <a:cubicBezTo>
                    <a:pt x="27" y="30"/>
                    <a:pt x="37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8" name="ïšľîďè">
              <a:extLst>
                <a:ext uri="{FF2B5EF4-FFF2-40B4-BE49-F238E27FC236}">
                  <a16:creationId xmlns:a16="http://schemas.microsoft.com/office/drawing/2014/main" id="{6894F92D-3E60-40C1-94EF-0062B3C54459}"/>
                </a:ext>
              </a:extLst>
            </p:cNvPr>
            <p:cNvSpPr/>
            <p:nvPr/>
          </p:nvSpPr>
          <p:spPr bwMode="auto">
            <a:xfrm>
              <a:off x="3226603" y="4063064"/>
              <a:ext cx="152752" cy="109550"/>
            </a:xfrm>
            <a:custGeom>
              <a:avLst/>
              <a:gdLst>
                <a:gd name="T0" fmla="*/ 40 w 42"/>
                <a:gd name="T1" fmla="*/ 15 h 30"/>
                <a:gd name="T2" fmla="*/ 25 w 42"/>
                <a:gd name="T3" fmla="*/ 0 h 30"/>
                <a:gd name="T4" fmla="*/ 2 w 42"/>
                <a:gd name="T5" fmla="*/ 15 h 30"/>
                <a:gd name="T6" fmla="*/ 17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6"/>
                    <a:pt x="36" y="0"/>
                    <a:pt x="25" y="0"/>
                  </a:cubicBezTo>
                  <a:cubicBezTo>
                    <a:pt x="15" y="0"/>
                    <a:pt x="5" y="6"/>
                    <a:pt x="2" y="15"/>
                  </a:cubicBezTo>
                  <a:cubicBezTo>
                    <a:pt x="0" y="23"/>
                    <a:pt x="6" y="30"/>
                    <a:pt x="17" y="30"/>
                  </a:cubicBezTo>
                  <a:cubicBezTo>
                    <a:pt x="27" y="30"/>
                    <a:pt x="37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9" name="ïSḻîḍè">
              <a:extLst>
                <a:ext uri="{FF2B5EF4-FFF2-40B4-BE49-F238E27FC236}">
                  <a16:creationId xmlns:a16="http://schemas.microsoft.com/office/drawing/2014/main" id="{43F85160-A12F-4179-B392-88829D028BAD}"/>
                </a:ext>
              </a:extLst>
            </p:cNvPr>
            <p:cNvSpPr/>
            <p:nvPr/>
          </p:nvSpPr>
          <p:spPr bwMode="auto">
            <a:xfrm>
              <a:off x="3394784" y="4063064"/>
              <a:ext cx="152752" cy="109550"/>
            </a:xfrm>
            <a:custGeom>
              <a:avLst/>
              <a:gdLst>
                <a:gd name="T0" fmla="*/ 40 w 42"/>
                <a:gd name="T1" fmla="*/ 15 h 30"/>
                <a:gd name="T2" fmla="*/ 25 w 42"/>
                <a:gd name="T3" fmla="*/ 0 h 30"/>
                <a:gd name="T4" fmla="*/ 2 w 42"/>
                <a:gd name="T5" fmla="*/ 15 h 30"/>
                <a:gd name="T6" fmla="*/ 17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6"/>
                    <a:pt x="35" y="0"/>
                    <a:pt x="25" y="0"/>
                  </a:cubicBezTo>
                  <a:cubicBezTo>
                    <a:pt x="15" y="0"/>
                    <a:pt x="5" y="6"/>
                    <a:pt x="2" y="15"/>
                  </a:cubicBezTo>
                  <a:cubicBezTo>
                    <a:pt x="0" y="23"/>
                    <a:pt x="6" y="30"/>
                    <a:pt x="17" y="30"/>
                  </a:cubicBezTo>
                  <a:cubicBezTo>
                    <a:pt x="27" y="30"/>
                    <a:pt x="38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0" name="işľïḑe">
              <a:extLst>
                <a:ext uri="{FF2B5EF4-FFF2-40B4-BE49-F238E27FC236}">
                  <a16:creationId xmlns:a16="http://schemas.microsoft.com/office/drawing/2014/main" id="{F5420539-8B6F-48C9-ABFC-F70B4A36852D}"/>
                </a:ext>
              </a:extLst>
            </p:cNvPr>
            <p:cNvSpPr/>
            <p:nvPr/>
          </p:nvSpPr>
          <p:spPr bwMode="auto">
            <a:xfrm>
              <a:off x="3562966" y="4063064"/>
              <a:ext cx="152752" cy="109550"/>
            </a:xfrm>
            <a:custGeom>
              <a:avLst/>
              <a:gdLst>
                <a:gd name="T0" fmla="*/ 40 w 42"/>
                <a:gd name="T1" fmla="*/ 15 h 30"/>
                <a:gd name="T2" fmla="*/ 25 w 42"/>
                <a:gd name="T3" fmla="*/ 0 h 30"/>
                <a:gd name="T4" fmla="*/ 2 w 42"/>
                <a:gd name="T5" fmla="*/ 15 h 30"/>
                <a:gd name="T6" fmla="*/ 17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6"/>
                    <a:pt x="35" y="0"/>
                    <a:pt x="25" y="0"/>
                  </a:cubicBezTo>
                  <a:cubicBezTo>
                    <a:pt x="15" y="0"/>
                    <a:pt x="4" y="6"/>
                    <a:pt x="2" y="15"/>
                  </a:cubicBezTo>
                  <a:cubicBezTo>
                    <a:pt x="0" y="23"/>
                    <a:pt x="7" y="30"/>
                    <a:pt x="17" y="30"/>
                  </a:cubicBezTo>
                  <a:cubicBezTo>
                    <a:pt x="28" y="30"/>
                    <a:pt x="38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1" name="iŝḻidê">
              <a:extLst>
                <a:ext uri="{FF2B5EF4-FFF2-40B4-BE49-F238E27FC236}">
                  <a16:creationId xmlns:a16="http://schemas.microsoft.com/office/drawing/2014/main" id="{12AC951A-745D-47EF-8BFA-3A482DF10404}"/>
                </a:ext>
              </a:extLst>
            </p:cNvPr>
            <p:cNvSpPr/>
            <p:nvPr/>
          </p:nvSpPr>
          <p:spPr bwMode="auto">
            <a:xfrm>
              <a:off x="3729604" y="4063064"/>
              <a:ext cx="154295" cy="109550"/>
            </a:xfrm>
            <a:custGeom>
              <a:avLst/>
              <a:gdLst>
                <a:gd name="T0" fmla="*/ 40 w 42"/>
                <a:gd name="T1" fmla="*/ 15 h 30"/>
                <a:gd name="T2" fmla="*/ 24 w 42"/>
                <a:gd name="T3" fmla="*/ 0 h 30"/>
                <a:gd name="T4" fmla="*/ 2 w 42"/>
                <a:gd name="T5" fmla="*/ 15 h 30"/>
                <a:gd name="T6" fmla="*/ 17 w 42"/>
                <a:gd name="T7" fmla="*/ 30 h 30"/>
                <a:gd name="T8" fmla="*/ 40 w 4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40" y="15"/>
                  </a:moveTo>
                  <a:cubicBezTo>
                    <a:pt x="42" y="6"/>
                    <a:pt x="35" y="0"/>
                    <a:pt x="24" y="0"/>
                  </a:cubicBezTo>
                  <a:cubicBezTo>
                    <a:pt x="14" y="0"/>
                    <a:pt x="4" y="6"/>
                    <a:pt x="2" y="15"/>
                  </a:cubicBezTo>
                  <a:cubicBezTo>
                    <a:pt x="0" y="23"/>
                    <a:pt x="7" y="30"/>
                    <a:pt x="17" y="30"/>
                  </a:cubicBezTo>
                  <a:cubicBezTo>
                    <a:pt x="28" y="30"/>
                    <a:pt x="38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2" name="ïS1îdé">
              <a:extLst>
                <a:ext uri="{FF2B5EF4-FFF2-40B4-BE49-F238E27FC236}">
                  <a16:creationId xmlns:a16="http://schemas.microsoft.com/office/drawing/2014/main" id="{D03CF81D-8605-4734-9C6A-6B745C32407A}"/>
                </a:ext>
              </a:extLst>
            </p:cNvPr>
            <p:cNvSpPr/>
            <p:nvPr/>
          </p:nvSpPr>
          <p:spPr bwMode="auto">
            <a:xfrm>
              <a:off x="3897785" y="4063064"/>
              <a:ext cx="149666" cy="109550"/>
            </a:xfrm>
            <a:custGeom>
              <a:avLst/>
              <a:gdLst>
                <a:gd name="T0" fmla="*/ 40 w 41"/>
                <a:gd name="T1" fmla="*/ 15 h 30"/>
                <a:gd name="T2" fmla="*/ 24 w 41"/>
                <a:gd name="T3" fmla="*/ 0 h 30"/>
                <a:gd name="T4" fmla="*/ 2 w 41"/>
                <a:gd name="T5" fmla="*/ 15 h 30"/>
                <a:gd name="T6" fmla="*/ 18 w 41"/>
                <a:gd name="T7" fmla="*/ 30 h 30"/>
                <a:gd name="T8" fmla="*/ 40 w 41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0">
                  <a:moveTo>
                    <a:pt x="40" y="15"/>
                  </a:moveTo>
                  <a:cubicBezTo>
                    <a:pt x="41" y="6"/>
                    <a:pt x="34" y="0"/>
                    <a:pt x="24" y="0"/>
                  </a:cubicBezTo>
                  <a:cubicBezTo>
                    <a:pt x="14" y="0"/>
                    <a:pt x="4" y="6"/>
                    <a:pt x="2" y="15"/>
                  </a:cubicBezTo>
                  <a:cubicBezTo>
                    <a:pt x="0" y="23"/>
                    <a:pt x="7" y="30"/>
                    <a:pt x="18" y="30"/>
                  </a:cubicBezTo>
                  <a:cubicBezTo>
                    <a:pt x="28" y="30"/>
                    <a:pt x="38" y="23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3" name="íSḻide">
              <a:extLst>
                <a:ext uri="{FF2B5EF4-FFF2-40B4-BE49-F238E27FC236}">
                  <a16:creationId xmlns:a16="http://schemas.microsoft.com/office/drawing/2014/main" id="{05A2FD36-CCFF-4AD8-BBCE-B449D6479DF4}"/>
                </a:ext>
              </a:extLst>
            </p:cNvPr>
            <p:cNvSpPr/>
            <p:nvPr/>
          </p:nvSpPr>
          <p:spPr bwMode="auto">
            <a:xfrm>
              <a:off x="2843953" y="4198843"/>
              <a:ext cx="160466" cy="112636"/>
            </a:xfrm>
            <a:custGeom>
              <a:avLst/>
              <a:gdLst>
                <a:gd name="T0" fmla="*/ 41 w 44"/>
                <a:gd name="T1" fmla="*/ 15 h 31"/>
                <a:gd name="T2" fmla="*/ 27 w 44"/>
                <a:gd name="T3" fmla="*/ 0 h 31"/>
                <a:gd name="T4" fmla="*/ 3 w 44"/>
                <a:gd name="T5" fmla="*/ 15 h 31"/>
                <a:gd name="T6" fmla="*/ 16 w 44"/>
                <a:gd name="T7" fmla="*/ 31 h 31"/>
                <a:gd name="T8" fmla="*/ 41 w 44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1" y="15"/>
                  </a:moveTo>
                  <a:cubicBezTo>
                    <a:pt x="44" y="7"/>
                    <a:pt x="37" y="0"/>
                    <a:pt x="27" y="0"/>
                  </a:cubicBezTo>
                  <a:cubicBezTo>
                    <a:pt x="16" y="0"/>
                    <a:pt x="6" y="7"/>
                    <a:pt x="3" y="15"/>
                  </a:cubicBezTo>
                  <a:cubicBezTo>
                    <a:pt x="0" y="24"/>
                    <a:pt x="6" y="31"/>
                    <a:pt x="16" y="31"/>
                  </a:cubicBezTo>
                  <a:cubicBezTo>
                    <a:pt x="27" y="31"/>
                    <a:pt x="38" y="24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4" name="iśľïďe">
              <a:extLst>
                <a:ext uri="{FF2B5EF4-FFF2-40B4-BE49-F238E27FC236}">
                  <a16:creationId xmlns:a16="http://schemas.microsoft.com/office/drawing/2014/main" id="{19348D4B-4B44-4AA5-BDA2-23E0406B9E62}"/>
                </a:ext>
              </a:extLst>
            </p:cNvPr>
            <p:cNvSpPr/>
            <p:nvPr/>
          </p:nvSpPr>
          <p:spPr bwMode="auto">
            <a:xfrm>
              <a:off x="3015219" y="4198843"/>
              <a:ext cx="155838" cy="112636"/>
            </a:xfrm>
            <a:custGeom>
              <a:avLst/>
              <a:gdLst>
                <a:gd name="T0" fmla="*/ 40 w 43"/>
                <a:gd name="T1" fmla="*/ 15 h 31"/>
                <a:gd name="T2" fmla="*/ 26 w 43"/>
                <a:gd name="T3" fmla="*/ 0 h 31"/>
                <a:gd name="T4" fmla="*/ 2 w 43"/>
                <a:gd name="T5" fmla="*/ 15 h 31"/>
                <a:gd name="T6" fmla="*/ 16 w 43"/>
                <a:gd name="T7" fmla="*/ 31 h 31"/>
                <a:gd name="T8" fmla="*/ 40 w 43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40" y="15"/>
                  </a:moveTo>
                  <a:cubicBezTo>
                    <a:pt x="43" y="7"/>
                    <a:pt x="37" y="0"/>
                    <a:pt x="26" y="0"/>
                  </a:cubicBezTo>
                  <a:cubicBezTo>
                    <a:pt x="16" y="0"/>
                    <a:pt x="5" y="7"/>
                    <a:pt x="2" y="15"/>
                  </a:cubicBezTo>
                  <a:cubicBezTo>
                    <a:pt x="0" y="24"/>
                    <a:pt x="6" y="31"/>
                    <a:pt x="16" y="31"/>
                  </a:cubicBezTo>
                  <a:cubicBezTo>
                    <a:pt x="27" y="31"/>
                    <a:pt x="38" y="24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5" name="iŝḻiḓê">
              <a:extLst>
                <a:ext uri="{FF2B5EF4-FFF2-40B4-BE49-F238E27FC236}">
                  <a16:creationId xmlns:a16="http://schemas.microsoft.com/office/drawing/2014/main" id="{3C5B3856-DAE0-4F28-9374-522C4983CCB9}"/>
                </a:ext>
              </a:extLst>
            </p:cNvPr>
            <p:cNvSpPr/>
            <p:nvPr/>
          </p:nvSpPr>
          <p:spPr bwMode="auto">
            <a:xfrm>
              <a:off x="3183401" y="4198843"/>
              <a:ext cx="160466" cy="112636"/>
            </a:xfrm>
            <a:custGeom>
              <a:avLst/>
              <a:gdLst>
                <a:gd name="T0" fmla="*/ 41 w 44"/>
                <a:gd name="T1" fmla="*/ 15 h 31"/>
                <a:gd name="T2" fmla="*/ 27 w 44"/>
                <a:gd name="T3" fmla="*/ 0 h 31"/>
                <a:gd name="T4" fmla="*/ 3 w 44"/>
                <a:gd name="T5" fmla="*/ 15 h 31"/>
                <a:gd name="T6" fmla="*/ 17 w 44"/>
                <a:gd name="T7" fmla="*/ 31 h 31"/>
                <a:gd name="T8" fmla="*/ 41 w 44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1">
                  <a:moveTo>
                    <a:pt x="41" y="15"/>
                  </a:moveTo>
                  <a:cubicBezTo>
                    <a:pt x="44" y="7"/>
                    <a:pt x="37" y="0"/>
                    <a:pt x="27" y="0"/>
                  </a:cubicBezTo>
                  <a:cubicBezTo>
                    <a:pt x="16" y="0"/>
                    <a:pt x="6" y="7"/>
                    <a:pt x="3" y="15"/>
                  </a:cubicBezTo>
                  <a:cubicBezTo>
                    <a:pt x="0" y="24"/>
                    <a:pt x="7" y="31"/>
                    <a:pt x="17" y="31"/>
                  </a:cubicBezTo>
                  <a:cubicBezTo>
                    <a:pt x="28" y="31"/>
                    <a:pt x="39" y="24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6" name="iṧliḍê">
              <a:extLst>
                <a:ext uri="{FF2B5EF4-FFF2-40B4-BE49-F238E27FC236}">
                  <a16:creationId xmlns:a16="http://schemas.microsoft.com/office/drawing/2014/main" id="{E9986D43-85AA-4AC4-96A3-E1C5110EB651}"/>
                </a:ext>
              </a:extLst>
            </p:cNvPr>
            <p:cNvSpPr/>
            <p:nvPr/>
          </p:nvSpPr>
          <p:spPr bwMode="auto">
            <a:xfrm>
              <a:off x="3354667" y="4198843"/>
              <a:ext cx="155838" cy="112636"/>
            </a:xfrm>
            <a:custGeom>
              <a:avLst/>
              <a:gdLst>
                <a:gd name="T0" fmla="*/ 41 w 43"/>
                <a:gd name="T1" fmla="*/ 15 h 31"/>
                <a:gd name="T2" fmla="*/ 26 w 43"/>
                <a:gd name="T3" fmla="*/ 0 h 31"/>
                <a:gd name="T4" fmla="*/ 3 w 43"/>
                <a:gd name="T5" fmla="*/ 15 h 31"/>
                <a:gd name="T6" fmla="*/ 17 w 43"/>
                <a:gd name="T7" fmla="*/ 31 h 31"/>
                <a:gd name="T8" fmla="*/ 41 w 43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41" y="15"/>
                  </a:moveTo>
                  <a:cubicBezTo>
                    <a:pt x="43" y="7"/>
                    <a:pt x="36" y="0"/>
                    <a:pt x="26" y="0"/>
                  </a:cubicBezTo>
                  <a:cubicBezTo>
                    <a:pt x="16" y="0"/>
                    <a:pt x="5" y="7"/>
                    <a:pt x="3" y="15"/>
                  </a:cubicBezTo>
                  <a:cubicBezTo>
                    <a:pt x="0" y="24"/>
                    <a:pt x="7" y="31"/>
                    <a:pt x="17" y="31"/>
                  </a:cubicBezTo>
                  <a:cubicBezTo>
                    <a:pt x="28" y="31"/>
                    <a:pt x="38" y="24"/>
                    <a:pt x="4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7" name="ïṥḷîḓê">
              <a:extLst>
                <a:ext uri="{FF2B5EF4-FFF2-40B4-BE49-F238E27FC236}">
                  <a16:creationId xmlns:a16="http://schemas.microsoft.com/office/drawing/2014/main" id="{E9607AEA-D787-4EA9-A452-48436F981ADA}"/>
                </a:ext>
              </a:extLst>
            </p:cNvPr>
            <p:cNvSpPr/>
            <p:nvPr/>
          </p:nvSpPr>
          <p:spPr bwMode="auto">
            <a:xfrm>
              <a:off x="3525935" y="4198843"/>
              <a:ext cx="157381" cy="112636"/>
            </a:xfrm>
            <a:custGeom>
              <a:avLst/>
              <a:gdLst>
                <a:gd name="T0" fmla="*/ 40 w 43"/>
                <a:gd name="T1" fmla="*/ 15 h 31"/>
                <a:gd name="T2" fmla="*/ 25 w 43"/>
                <a:gd name="T3" fmla="*/ 0 h 31"/>
                <a:gd name="T4" fmla="*/ 2 w 43"/>
                <a:gd name="T5" fmla="*/ 15 h 31"/>
                <a:gd name="T6" fmla="*/ 17 w 43"/>
                <a:gd name="T7" fmla="*/ 31 h 31"/>
                <a:gd name="T8" fmla="*/ 40 w 43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1">
                  <a:moveTo>
                    <a:pt x="40" y="15"/>
                  </a:moveTo>
                  <a:cubicBezTo>
                    <a:pt x="43" y="7"/>
                    <a:pt x="36" y="0"/>
                    <a:pt x="25" y="0"/>
                  </a:cubicBezTo>
                  <a:cubicBezTo>
                    <a:pt x="15" y="0"/>
                    <a:pt x="5" y="7"/>
                    <a:pt x="2" y="15"/>
                  </a:cubicBezTo>
                  <a:cubicBezTo>
                    <a:pt x="0" y="24"/>
                    <a:pt x="7" y="31"/>
                    <a:pt x="17" y="31"/>
                  </a:cubicBezTo>
                  <a:cubicBezTo>
                    <a:pt x="28" y="31"/>
                    <a:pt x="38" y="24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8" name="í$ḻidè">
              <a:extLst>
                <a:ext uri="{FF2B5EF4-FFF2-40B4-BE49-F238E27FC236}">
                  <a16:creationId xmlns:a16="http://schemas.microsoft.com/office/drawing/2014/main" id="{3EEB76D4-42C1-4CF6-868E-5302890965CE}"/>
                </a:ext>
              </a:extLst>
            </p:cNvPr>
            <p:cNvSpPr/>
            <p:nvPr/>
          </p:nvSpPr>
          <p:spPr bwMode="auto">
            <a:xfrm>
              <a:off x="3697202" y="4198843"/>
              <a:ext cx="152752" cy="112636"/>
            </a:xfrm>
            <a:custGeom>
              <a:avLst/>
              <a:gdLst>
                <a:gd name="T0" fmla="*/ 40 w 42"/>
                <a:gd name="T1" fmla="*/ 15 h 31"/>
                <a:gd name="T2" fmla="*/ 25 w 42"/>
                <a:gd name="T3" fmla="*/ 0 h 31"/>
                <a:gd name="T4" fmla="*/ 2 w 42"/>
                <a:gd name="T5" fmla="*/ 15 h 31"/>
                <a:gd name="T6" fmla="*/ 17 w 42"/>
                <a:gd name="T7" fmla="*/ 31 h 31"/>
                <a:gd name="T8" fmla="*/ 40 w 42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1">
                  <a:moveTo>
                    <a:pt x="40" y="15"/>
                  </a:moveTo>
                  <a:cubicBezTo>
                    <a:pt x="42" y="7"/>
                    <a:pt x="35" y="0"/>
                    <a:pt x="25" y="0"/>
                  </a:cubicBezTo>
                  <a:cubicBezTo>
                    <a:pt x="14" y="0"/>
                    <a:pt x="4" y="7"/>
                    <a:pt x="2" y="15"/>
                  </a:cubicBezTo>
                  <a:cubicBezTo>
                    <a:pt x="0" y="24"/>
                    <a:pt x="7" y="31"/>
                    <a:pt x="17" y="31"/>
                  </a:cubicBezTo>
                  <a:cubicBezTo>
                    <a:pt x="28" y="31"/>
                    <a:pt x="38" y="24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9" name="íSḻiḓè">
              <a:extLst>
                <a:ext uri="{FF2B5EF4-FFF2-40B4-BE49-F238E27FC236}">
                  <a16:creationId xmlns:a16="http://schemas.microsoft.com/office/drawing/2014/main" id="{B86E95D8-C53E-4450-B725-2683CEF459CB}"/>
                </a:ext>
              </a:extLst>
            </p:cNvPr>
            <p:cNvSpPr/>
            <p:nvPr/>
          </p:nvSpPr>
          <p:spPr bwMode="auto">
            <a:xfrm>
              <a:off x="3868469" y="4198843"/>
              <a:ext cx="154295" cy="112636"/>
            </a:xfrm>
            <a:custGeom>
              <a:avLst/>
              <a:gdLst>
                <a:gd name="T0" fmla="*/ 40 w 42"/>
                <a:gd name="T1" fmla="*/ 15 h 31"/>
                <a:gd name="T2" fmla="*/ 24 w 42"/>
                <a:gd name="T3" fmla="*/ 0 h 31"/>
                <a:gd name="T4" fmla="*/ 2 w 42"/>
                <a:gd name="T5" fmla="*/ 15 h 31"/>
                <a:gd name="T6" fmla="*/ 17 w 42"/>
                <a:gd name="T7" fmla="*/ 31 h 31"/>
                <a:gd name="T8" fmla="*/ 40 w 42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1">
                  <a:moveTo>
                    <a:pt x="40" y="15"/>
                  </a:moveTo>
                  <a:cubicBezTo>
                    <a:pt x="42" y="7"/>
                    <a:pt x="35" y="0"/>
                    <a:pt x="24" y="0"/>
                  </a:cubicBezTo>
                  <a:cubicBezTo>
                    <a:pt x="14" y="0"/>
                    <a:pt x="4" y="7"/>
                    <a:pt x="2" y="15"/>
                  </a:cubicBezTo>
                  <a:cubicBezTo>
                    <a:pt x="0" y="24"/>
                    <a:pt x="7" y="31"/>
                    <a:pt x="17" y="31"/>
                  </a:cubicBezTo>
                  <a:cubicBezTo>
                    <a:pt x="28" y="31"/>
                    <a:pt x="38" y="24"/>
                    <a:pt x="4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0" name="î$ḷïdè">
              <a:extLst>
                <a:ext uri="{FF2B5EF4-FFF2-40B4-BE49-F238E27FC236}">
                  <a16:creationId xmlns:a16="http://schemas.microsoft.com/office/drawing/2014/main" id="{D7ED6E4E-AE19-432A-8597-4B55F466C99F}"/>
                </a:ext>
              </a:extLst>
            </p:cNvPr>
            <p:cNvSpPr/>
            <p:nvPr/>
          </p:nvSpPr>
          <p:spPr bwMode="auto">
            <a:xfrm>
              <a:off x="2793035" y="4337708"/>
              <a:ext cx="163552" cy="115721"/>
            </a:xfrm>
            <a:custGeom>
              <a:avLst/>
              <a:gdLst>
                <a:gd name="T0" fmla="*/ 42 w 45"/>
                <a:gd name="T1" fmla="*/ 16 h 32"/>
                <a:gd name="T2" fmla="*/ 28 w 45"/>
                <a:gd name="T3" fmla="*/ 0 h 32"/>
                <a:gd name="T4" fmla="*/ 3 w 45"/>
                <a:gd name="T5" fmla="*/ 16 h 32"/>
                <a:gd name="T6" fmla="*/ 17 w 45"/>
                <a:gd name="T7" fmla="*/ 32 h 32"/>
                <a:gd name="T8" fmla="*/ 42 w 45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2">
                  <a:moveTo>
                    <a:pt x="42" y="16"/>
                  </a:moveTo>
                  <a:cubicBezTo>
                    <a:pt x="45" y="7"/>
                    <a:pt x="39" y="0"/>
                    <a:pt x="28" y="0"/>
                  </a:cubicBezTo>
                  <a:cubicBezTo>
                    <a:pt x="17" y="0"/>
                    <a:pt x="6" y="7"/>
                    <a:pt x="3" y="16"/>
                  </a:cubicBezTo>
                  <a:cubicBezTo>
                    <a:pt x="0" y="25"/>
                    <a:pt x="7" y="32"/>
                    <a:pt x="17" y="32"/>
                  </a:cubicBezTo>
                  <a:cubicBezTo>
                    <a:pt x="28" y="32"/>
                    <a:pt x="39" y="25"/>
                    <a:pt x="4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1" name="iŝliḑè">
              <a:extLst>
                <a:ext uri="{FF2B5EF4-FFF2-40B4-BE49-F238E27FC236}">
                  <a16:creationId xmlns:a16="http://schemas.microsoft.com/office/drawing/2014/main" id="{E65830F4-E66B-4E85-9FAF-EFF45F9C84E6}"/>
                </a:ext>
              </a:extLst>
            </p:cNvPr>
            <p:cNvSpPr/>
            <p:nvPr/>
          </p:nvSpPr>
          <p:spPr bwMode="auto">
            <a:xfrm>
              <a:off x="2967388" y="4337708"/>
              <a:ext cx="160466" cy="115721"/>
            </a:xfrm>
            <a:custGeom>
              <a:avLst/>
              <a:gdLst>
                <a:gd name="T0" fmla="*/ 42 w 44"/>
                <a:gd name="T1" fmla="*/ 16 h 32"/>
                <a:gd name="T2" fmla="*/ 27 w 44"/>
                <a:gd name="T3" fmla="*/ 0 h 32"/>
                <a:gd name="T4" fmla="*/ 3 w 44"/>
                <a:gd name="T5" fmla="*/ 16 h 32"/>
                <a:gd name="T6" fmla="*/ 17 w 44"/>
                <a:gd name="T7" fmla="*/ 32 h 32"/>
                <a:gd name="T8" fmla="*/ 42 w 44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2">
                  <a:moveTo>
                    <a:pt x="42" y="16"/>
                  </a:moveTo>
                  <a:cubicBezTo>
                    <a:pt x="44" y="7"/>
                    <a:pt x="38" y="0"/>
                    <a:pt x="27" y="0"/>
                  </a:cubicBezTo>
                  <a:cubicBezTo>
                    <a:pt x="17" y="0"/>
                    <a:pt x="6" y="7"/>
                    <a:pt x="3" y="16"/>
                  </a:cubicBezTo>
                  <a:cubicBezTo>
                    <a:pt x="0" y="25"/>
                    <a:pt x="6" y="32"/>
                    <a:pt x="17" y="32"/>
                  </a:cubicBezTo>
                  <a:cubicBezTo>
                    <a:pt x="28" y="32"/>
                    <a:pt x="39" y="25"/>
                    <a:pt x="4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2" name="íṩļïḋé">
              <a:extLst>
                <a:ext uri="{FF2B5EF4-FFF2-40B4-BE49-F238E27FC236}">
                  <a16:creationId xmlns:a16="http://schemas.microsoft.com/office/drawing/2014/main" id="{B2BF7308-E9FC-4586-A8FE-53EA9F54AAB0}"/>
                </a:ext>
              </a:extLst>
            </p:cNvPr>
            <p:cNvSpPr/>
            <p:nvPr/>
          </p:nvSpPr>
          <p:spPr bwMode="auto">
            <a:xfrm>
              <a:off x="3143284" y="4337708"/>
              <a:ext cx="160466" cy="115721"/>
            </a:xfrm>
            <a:custGeom>
              <a:avLst/>
              <a:gdLst>
                <a:gd name="T0" fmla="*/ 41 w 44"/>
                <a:gd name="T1" fmla="*/ 16 h 32"/>
                <a:gd name="T2" fmla="*/ 26 w 44"/>
                <a:gd name="T3" fmla="*/ 0 h 32"/>
                <a:gd name="T4" fmla="*/ 2 w 44"/>
                <a:gd name="T5" fmla="*/ 16 h 32"/>
                <a:gd name="T6" fmla="*/ 17 w 44"/>
                <a:gd name="T7" fmla="*/ 32 h 32"/>
                <a:gd name="T8" fmla="*/ 41 w 44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2">
                  <a:moveTo>
                    <a:pt x="41" y="16"/>
                  </a:moveTo>
                  <a:cubicBezTo>
                    <a:pt x="44" y="7"/>
                    <a:pt x="37" y="0"/>
                    <a:pt x="26" y="0"/>
                  </a:cubicBezTo>
                  <a:cubicBezTo>
                    <a:pt x="16" y="0"/>
                    <a:pt x="5" y="7"/>
                    <a:pt x="2" y="16"/>
                  </a:cubicBezTo>
                  <a:cubicBezTo>
                    <a:pt x="0" y="25"/>
                    <a:pt x="6" y="32"/>
                    <a:pt x="17" y="32"/>
                  </a:cubicBezTo>
                  <a:cubicBezTo>
                    <a:pt x="28" y="32"/>
                    <a:pt x="38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3" name="íṣļîḍé">
              <a:extLst>
                <a:ext uri="{FF2B5EF4-FFF2-40B4-BE49-F238E27FC236}">
                  <a16:creationId xmlns:a16="http://schemas.microsoft.com/office/drawing/2014/main" id="{85C350C5-858B-4576-BA26-D9D89BD394C3}"/>
                </a:ext>
              </a:extLst>
            </p:cNvPr>
            <p:cNvSpPr/>
            <p:nvPr/>
          </p:nvSpPr>
          <p:spPr bwMode="auto">
            <a:xfrm>
              <a:off x="3314551" y="4337708"/>
              <a:ext cx="160466" cy="115721"/>
            </a:xfrm>
            <a:custGeom>
              <a:avLst/>
              <a:gdLst>
                <a:gd name="T0" fmla="*/ 41 w 44"/>
                <a:gd name="T1" fmla="*/ 16 h 32"/>
                <a:gd name="T2" fmla="*/ 26 w 44"/>
                <a:gd name="T3" fmla="*/ 0 h 32"/>
                <a:gd name="T4" fmla="*/ 3 w 44"/>
                <a:gd name="T5" fmla="*/ 16 h 32"/>
                <a:gd name="T6" fmla="*/ 18 w 44"/>
                <a:gd name="T7" fmla="*/ 32 h 32"/>
                <a:gd name="T8" fmla="*/ 41 w 44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2">
                  <a:moveTo>
                    <a:pt x="41" y="16"/>
                  </a:moveTo>
                  <a:cubicBezTo>
                    <a:pt x="44" y="7"/>
                    <a:pt x="37" y="0"/>
                    <a:pt x="26" y="0"/>
                  </a:cubicBezTo>
                  <a:cubicBezTo>
                    <a:pt x="16" y="0"/>
                    <a:pt x="5" y="7"/>
                    <a:pt x="3" y="16"/>
                  </a:cubicBezTo>
                  <a:cubicBezTo>
                    <a:pt x="0" y="25"/>
                    <a:pt x="7" y="32"/>
                    <a:pt x="18" y="32"/>
                  </a:cubicBezTo>
                  <a:cubicBezTo>
                    <a:pt x="28" y="32"/>
                    <a:pt x="39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4" name="iṧļîḓé">
              <a:extLst>
                <a:ext uri="{FF2B5EF4-FFF2-40B4-BE49-F238E27FC236}">
                  <a16:creationId xmlns:a16="http://schemas.microsoft.com/office/drawing/2014/main" id="{B319BBF4-B793-4DD6-8233-23647A789072}"/>
                </a:ext>
              </a:extLst>
            </p:cNvPr>
            <p:cNvSpPr/>
            <p:nvPr/>
          </p:nvSpPr>
          <p:spPr bwMode="auto">
            <a:xfrm>
              <a:off x="3488904" y="4337708"/>
              <a:ext cx="157381" cy="115721"/>
            </a:xfrm>
            <a:custGeom>
              <a:avLst/>
              <a:gdLst>
                <a:gd name="T0" fmla="*/ 41 w 43"/>
                <a:gd name="T1" fmla="*/ 16 h 32"/>
                <a:gd name="T2" fmla="*/ 26 w 43"/>
                <a:gd name="T3" fmla="*/ 0 h 32"/>
                <a:gd name="T4" fmla="*/ 2 w 43"/>
                <a:gd name="T5" fmla="*/ 16 h 32"/>
                <a:gd name="T6" fmla="*/ 17 w 43"/>
                <a:gd name="T7" fmla="*/ 32 h 32"/>
                <a:gd name="T8" fmla="*/ 41 w 43"/>
                <a:gd name="T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2">
                  <a:moveTo>
                    <a:pt x="41" y="16"/>
                  </a:moveTo>
                  <a:cubicBezTo>
                    <a:pt x="43" y="7"/>
                    <a:pt x="36" y="0"/>
                    <a:pt x="26" y="0"/>
                  </a:cubicBezTo>
                  <a:cubicBezTo>
                    <a:pt x="15" y="0"/>
                    <a:pt x="4" y="7"/>
                    <a:pt x="2" y="16"/>
                  </a:cubicBezTo>
                  <a:cubicBezTo>
                    <a:pt x="0" y="25"/>
                    <a:pt x="7" y="32"/>
                    <a:pt x="17" y="32"/>
                  </a:cubicBezTo>
                  <a:cubicBezTo>
                    <a:pt x="28" y="32"/>
                    <a:pt x="39" y="25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5" name="ïṧ1ïḍè">
              <a:extLst>
                <a:ext uri="{FF2B5EF4-FFF2-40B4-BE49-F238E27FC236}">
                  <a16:creationId xmlns:a16="http://schemas.microsoft.com/office/drawing/2014/main" id="{0BF9AA70-02B1-4B68-963C-C5E5DCD4A9C0}"/>
                </a:ext>
              </a:extLst>
            </p:cNvPr>
            <p:cNvSpPr/>
            <p:nvPr/>
          </p:nvSpPr>
          <p:spPr bwMode="auto">
            <a:xfrm>
              <a:off x="2745204" y="4479659"/>
              <a:ext cx="163552" cy="123436"/>
            </a:xfrm>
            <a:custGeom>
              <a:avLst/>
              <a:gdLst>
                <a:gd name="T0" fmla="*/ 42 w 45"/>
                <a:gd name="T1" fmla="*/ 17 h 34"/>
                <a:gd name="T2" fmla="*/ 28 w 45"/>
                <a:gd name="T3" fmla="*/ 0 h 34"/>
                <a:gd name="T4" fmla="*/ 3 w 45"/>
                <a:gd name="T5" fmla="*/ 17 h 34"/>
                <a:gd name="T6" fmla="*/ 17 w 45"/>
                <a:gd name="T7" fmla="*/ 34 h 34"/>
                <a:gd name="T8" fmla="*/ 42 w 45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2" y="17"/>
                  </a:moveTo>
                  <a:cubicBezTo>
                    <a:pt x="45" y="8"/>
                    <a:pt x="39" y="0"/>
                    <a:pt x="28" y="0"/>
                  </a:cubicBezTo>
                  <a:cubicBezTo>
                    <a:pt x="17" y="0"/>
                    <a:pt x="6" y="8"/>
                    <a:pt x="3" y="17"/>
                  </a:cubicBezTo>
                  <a:cubicBezTo>
                    <a:pt x="0" y="26"/>
                    <a:pt x="6" y="34"/>
                    <a:pt x="17" y="34"/>
                  </a:cubicBezTo>
                  <a:cubicBezTo>
                    <a:pt x="28" y="34"/>
                    <a:pt x="39" y="26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6" name="iSľíḍê">
              <a:extLst>
                <a:ext uri="{FF2B5EF4-FFF2-40B4-BE49-F238E27FC236}">
                  <a16:creationId xmlns:a16="http://schemas.microsoft.com/office/drawing/2014/main" id="{4EF2AC7F-3511-45ED-BD54-58922DD85FB1}"/>
                </a:ext>
              </a:extLst>
            </p:cNvPr>
            <p:cNvSpPr/>
            <p:nvPr/>
          </p:nvSpPr>
          <p:spPr bwMode="auto">
            <a:xfrm>
              <a:off x="2919557" y="4479659"/>
              <a:ext cx="165096" cy="123436"/>
            </a:xfrm>
            <a:custGeom>
              <a:avLst/>
              <a:gdLst>
                <a:gd name="T0" fmla="*/ 42 w 45"/>
                <a:gd name="T1" fmla="*/ 17 h 34"/>
                <a:gd name="T2" fmla="*/ 28 w 45"/>
                <a:gd name="T3" fmla="*/ 0 h 34"/>
                <a:gd name="T4" fmla="*/ 3 w 45"/>
                <a:gd name="T5" fmla="*/ 17 h 34"/>
                <a:gd name="T6" fmla="*/ 17 w 45"/>
                <a:gd name="T7" fmla="*/ 34 h 34"/>
                <a:gd name="T8" fmla="*/ 42 w 45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2" y="17"/>
                  </a:moveTo>
                  <a:cubicBezTo>
                    <a:pt x="45" y="8"/>
                    <a:pt x="39" y="0"/>
                    <a:pt x="28" y="0"/>
                  </a:cubicBezTo>
                  <a:cubicBezTo>
                    <a:pt x="17" y="0"/>
                    <a:pt x="6" y="8"/>
                    <a:pt x="3" y="17"/>
                  </a:cubicBezTo>
                  <a:cubicBezTo>
                    <a:pt x="0" y="26"/>
                    <a:pt x="6" y="34"/>
                    <a:pt x="17" y="34"/>
                  </a:cubicBezTo>
                  <a:cubicBezTo>
                    <a:pt x="28" y="34"/>
                    <a:pt x="39" y="26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7" name="îsḷîďé">
              <a:extLst>
                <a:ext uri="{FF2B5EF4-FFF2-40B4-BE49-F238E27FC236}">
                  <a16:creationId xmlns:a16="http://schemas.microsoft.com/office/drawing/2014/main" id="{7D3B8C2A-0D38-47DA-AD8A-540CB0D8F68C}"/>
                </a:ext>
              </a:extLst>
            </p:cNvPr>
            <p:cNvSpPr/>
            <p:nvPr/>
          </p:nvSpPr>
          <p:spPr bwMode="auto">
            <a:xfrm>
              <a:off x="3095452" y="4479659"/>
              <a:ext cx="163552" cy="123436"/>
            </a:xfrm>
            <a:custGeom>
              <a:avLst/>
              <a:gdLst>
                <a:gd name="T0" fmla="*/ 43 w 45"/>
                <a:gd name="T1" fmla="*/ 17 h 34"/>
                <a:gd name="T2" fmla="*/ 28 w 45"/>
                <a:gd name="T3" fmla="*/ 0 h 34"/>
                <a:gd name="T4" fmla="*/ 3 w 45"/>
                <a:gd name="T5" fmla="*/ 17 h 34"/>
                <a:gd name="T6" fmla="*/ 18 w 45"/>
                <a:gd name="T7" fmla="*/ 34 h 34"/>
                <a:gd name="T8" fmla="*/ 43 w 45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3" y="17"/>
                  </a:moveTo>
                  <a:cubicBezTo>
                    <a:pt x="45" y="8"/>
                    <a:pt x="39" y="0"/>
                    <a:pt x="28" y="0"/>
                  </a:cubicBezTo>
                  <a:cubicBezTo>
                    <a:pt x="17" y="0"/>
                    <a:pt x="6" y="8"/>
                    <a:pt x="3" y="17"/>
                  </a:cubicBezTo>
                  <a:cubicBezTo>
                    <a:pt x="0" y="26"/>
                    <a:pt x="7" y="34"/>
                    <a:pt x="18" y="34"/>
                  </a:cubicBezTo>
                  <a:cubicBezTo>
                    <a:pt x="29" y="34"/>
                    <a:pt x="40" y="26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8" name="ïṥḻíḓe">
              <a:extLst>
                <a:ext uri="{FF2B5EF4-FFF2-40B4-BE49-F238E27FC236}">
                  <a16:creationId xmlns:a16="http://schemas.microsoft.com/office/drawing/2014/main" id="{4879802B-DCB4-40C4-8B75-623D18BA3467}"/>
                </a:ext>
              </a:extLst>
            </p:cNvPr>
            <p:cNvSpPr/>
            <p:nvPr/>
          </p:nvSpPr>
          <p:spPr bwMode="auto">
            <a:xfrm>
              <a:off x="3274434" y="4479659"/>
              <a:ext cx="160466" cy="123436"/>
            </a:xfrm>
            <a:custGeom>
              <a:avLst/>
              <a:gdLst>
                <a:gd name="T0" fmla="*/ 42 w 44"/>
                <a:gd name="T1" fmla="*/ 17 h 34"/>
                <a:gd name="T2" fmla="*/ 27 w 44"/>
                <a:gd name="T3" fmla="*/ 0 h 34"/>
                <a:gd name="T4" fmla="*/ 2 w 44"/>
                <a:gd name="T5" fmla="*/ 17 h 34"/>
                <a:gd name="T6" fmla="*/ 17 w 44"/>
                <a:gd name="T7" fmla="*/ 34 h 34"/>
                <a:gd name="T8" fmla="*/ 42 w 44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42" y="17"/>
                  </a:moveTo>
                  <a:cubicBezTo>
                    <a:pt x="44" y="8"/>
                    <a:pt x="37" y="0"/>
                    <a:pt x="27" y="0"/>
                  </a:cubicBezTo>
                  <a:cubicBezTo>
                    <a:pt x="16" y="0"/>
                    <a:pt x="5" y="8"/>
                    <a:pt x="2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8" y="34"/>
                    <a:pt x="39" y="26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9" name="îSḷiḓè">
              <a:extLst>
                <a:ext uri="{FF2B5EF4-FFF2-40B4-BE49-F238E27FC236}">
                  <a16:creationId xmlns:a16="http://schemas.microsoft.com/office/drawing/2014/main" id="{E4065D14-AD10-4EC1-AFDD-E25A9733E34A}"/>
                </a:ext>
              </a:extLst>
            </p:cNvPr>
            <p:cNvSpPr/>
            <p:nvPr/>
          </p:nvSpPr>
          <p:spPr bwMode="auto">
            <a:xfrm>
              <a:off x="3448788" y="4479659"/>
              <a:ext cx="160466" cy="123436"/>
            </a:xfrm>
            <a:custGeom>
              <a:avLst/>
              <a:gdLst>
                <a:gd name="T0" fmla="*/ 42 w 44"/>
                <a:gd name="T1" fmla="*/ 17 h 34"/>
                <a:gd name="T2" fmla="*/ 27 w 44"/>
                <a:gd name="T3" fmla="*/ 0 h 34"/>
                <a:gd name="T4" fmla="*/ 3 w 44"/>
                <a:gd name="T5" fmla="*/ 17 h 34"/>
                <a:gd name="T6" fmla="*/ 18 w 44"/>
                <a:gd name="T7" fmla="*/ 34 h 34"/>
                <a:gd name="T8" fmla="*/ 42 w 44"/>
                <a:gd name="T9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4">
                  <a:moveTo>
                    <a:pt x="42" y="17"/>
                  </a:moveTo>
                  <a:cubicBezTo>
                    <a:pt x="44" y="8"/>
                    <a:pt x="37" y="0"/>
                    <a:pt x="27" y="0"/>
                  </a:cubicBezTo>
                  <a:cubicBezTo>
                    <a:pt x="16" y="0"/>
                    <a:pt x="5" y="8"/>
                    <a:pt x="3" y="17"/>
                  </a:cubicBezTo>
                  <a:cubicBezTo>
                    <a:pt x="0" y="26"/>
                    <a:pt x="7" y="34"/>
                    <a:pt x="18" y="34"/>
                  </a:cubicBezTo>
                  <a:cubicBezTo>
                    <a:pt x="29" y="34"/>
                    <a:pt x="40" y="26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0" name="ïṥ1îḋê">
              <a:extLst>
                <a:ext uri="{FF2B5EF4-FFF2-40B4-BE49-F238E27FC236}">
                  <a16:creationId xmlns:a16="http://schemas.microsoft.com/office/drawing/2014/main" id="{57358ADF-0C9A-42BD-BD5F-15248118DAEE}"/>
                </a:ext>
              </a:extLst>
            </p:cNvPr>
            <p:cNvSpPr/>
            <p:nvPr/>
          </p:nvSpPr>
          <p:spPr bwMode="auto">
            <a:xfrm>
              <a:off x="2689658" y="4629324"/>
              <a:ext cx="171268" cy="128065"/>
            </a:xfrm>
            <a:custGeom>
              <a:avLst/>
              <a:gdLst>
                <a:gd name="T0" fmla="*/ 44 w 47"/>
                <a:gd name="T1" fmla="*/ 17 h 35"/>
                <a:gd name="T2" fmla="*/ 29 w 47"/>
                <a:gd name="T3" fmla="*/ 0 h 35"/>
                <a:gd name="T4" fmla="*/ 4 w 47"/>
                <a:gd name="T5" fmla="*/ 17 h 35"/>
                <a:gd name="T6" fmla="*/ 18 w 47"/>
                <a:gd name="T7" fmla="*/ 35 h 35"/>
                <a:gd name="T8" fmla="*/ 44 w 47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">
                  <a:moveTo>
                    <a:pt x="44" y="17"/>
                  </a:moveTo>
                  <a:cubicBezTo>
                    <a:pt x="47" y="8"/>
                    <a:pt x="40" y="0"/>
                    <a:pt x="29" y="0"/>
                  </a:cubicBezTo>
                  <a:cubicBezTo>
                    <a:pt x="18" y="0"/>
                    <a:pt x="7" y="8"/>
                    <a:pt x="4" y="17"/>
                  </a:cubicBezTo>
                  <a:cubicBezTo>
                    <a:pt x="0" y="27"/>
                    <a:pt x="7" y="35"/>
                    <a:pt x="18" y="35"/>
                  </a:cubicBezTo>
                  <a:cubicBezTo>
                    <a:pt x="29" y="35"/>
                    <a:pt x="41" y="27"/>
                    <a:pt x="44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1" name="íṡ1íďe">
              <a:extLst>
                <a:ext uri="{FF2B5EF4-FFF2-40B4-BE49-F238E27FC236}">
                  <a16:creationId xmlns:a16="http://schemas.microsoft.com/office/drawing/2014/main" id="{FDE668AB-144B-4EE7-9FC0-4114F5382F0C}"/>
                </a:ext>
              </a:extLst>
            </p:cNvPr>
            <p:cNvSpPr/>
            <p:nvPr/>
          </p:nvSpPr>
          <p:spPr bwMode="auto">
            <a:xfrm>
              <a:off x="2873268" y="4629324"/>
              <a:ext cx="166638" cy="128065"/>
            </a:xfrm>
            <a:custGeom>
              <a:avLst/>
              <a:gdLst>
                <a:gd name="T0" fmla="*/ 43 w 46"/>
                <a:gd name="T1" fmla="*/ 17 h 35"/>
                <a:gd name="T2" fmla="*/ 28 w 46"/>
                <a:gd name="T3" fmla="*/ 0 h 35"/>
                <a:gd name="T4" fmla="*/ 3 w 46"/>
                <a:gd name="T5" fmla="*/ 17 h 35"/>
                <a:gd name="T6" fmla="*/ 17 w 46"/>
                <a:gd name="T7" fmla="*/ 35 h 35"/>
                <a:gd name="T8" fmla="*/ 43 w 46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5">
                  <a:moveTo>
                    <a:pt x="43" y="17"/>
                  </a:moveTo>
                  <a:cubicBezTo>
                    <a:pt x="46" y="8"/>
                    <a:pt x="39" y="0"/>
                    <a:pt x="28" y="0"/>
                  </a:cubicBezTo>
                  <a:cubicBezTo>
                    <a:pt x="17" y="0"/>
                    <a:pt x="6" y="8"/>
                    <a:pt x="3" y="17"/>
                  </a:cubicBezTo>
                  <a:cubicBezTo>
                    <a:pt x="0" y="27"/>
                    <a:pt x="6" y="35"/>
                    <a:pt x="17" y="35"/>
                  </a:cubicBezTo>
                  <a:cubicBezTo>
                    <a:pt x="28" y="35"/>
                    <a:pt x="40" y="27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2" name="iSlîďè">
              <a:extLst>
                <a:ext uri="{FF2B5EF4-FFF2-40B4-BE49-F238E27FC236}">
                  <a16:creationId xmlns:a16="http://schemas.microsoft.com/office/drawing/2014/main" id="{187088A9-CE9B-4AE0-BF56-25CC0EE21490}"/>
                </a:ext>
              </a:extLst>
            </p:cNvPr>
            <p:cNvSpPr/>
            <p:nvPr/>
          </p:nvSpPr>
          <p:spPr bwMode="auto">
            <a:xfrm>
              <a:off x="3050707" y="4629324"/>
              <a:ext cx="165096" cy="128065"/>
            </a:xfrm>
            <a:custGeom>
              <a:avLst/>
              <a:gdLst>
                <a:gd name="T0" fmla="*/ 43 w 45"/>
                <a:gd name="T1" fmla="*/ 17 h 35"/>
                <a:gd name="T2" fmla="*/ 28 w 45"/>
                <a:gd name="T3" fmla="*/ 0 h 35"/>
                <a:gd name="T4" fmla="*/ 3 w 45"/>
                <a:gd name="T5" fmla="*/ 17 h 35"/>
                <a:gd name="T6" fmla="*/ 18 w 45"/>
                <a:gd name="T7" fmla="*/ 35 h 35"/>
                <a:gd name="T8" fmla="*/ 43 w 45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5">
                  <a:moveTo>
                    <a:pt x="43" y="17"/>
                  </a:moveTo>
                  <a:cubicBezTo>
                    <a:pt x="45" y="8"/>
                    <a:pt x="39" y="0"/>
                    <a:pt x="28" y="0"/>
                  </a:cubicBezTo>
                  <a:cubicBezTo>
                    <a:pt x="17" y="0"/>
                    <a:pt x="6" y="8"/>
                    <a:pt x="3" y="17"/>
                  </a:cubicBezTo>
                  <a:cubicBezTo>
                    <a:pt x="0" y="27"/>
                    <a:pt x="6" y="35"/>
                    <a:pt x="18" y="35"/>
                  </a:cubicBezTo>
                  <a:cubicBezTo>
                    <a:pt x="29" y="35"/>
                    <a:pt x="40" y="27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3" name="iṣḻïḓe">
              <a:extLst>
                <a:ext uri="{FF2B5EF4-FFF2-40B4-BE49-F238E27FC236}">
                  <a16:creationId xmlns:a16="http://schemas.microsoft.com/office/drawing/2014/main" id="{62657191-81E5-4556-8F3E-F51C331E06B4}"/>
                </a:ext>
              </a:extLst>
            </p:cNvPr>
            <p:cNvSpPr/>
            <p:nvPr/>
          </p:nvSpPr>
          <p:spPr bwMode="auto">
            <a:xfrm>
              <a:off x="3229689" y="4629324"/>
              <a:ext cx="165096" cy="128065"/>
            </a:xfrm>
            <a:custGeom>
              <a:avLst/>
              <a:gdLst>
                <a:gd name="T0" fmla="*/ 43 w 45"/>
                <a:gd name="T1" fmla="*/ 17 h 35"/>
                <a:gd name="T2" fmla="*/ 27 w 45"/>
                <a:gd name="T3" fmla="*/ 0 h 35"/>
                <a:gd name="T4" fmla="*/ 3 w 45"/>
                <a:gd name="T5" fmla="*/ 17 h 35"/>
                <a:gd name="T6" fmla="*/ 18 w 45"/>
                <a:gd name="T7" fmla="*/ 35 h 35"/>
                <a:gd name="T8" fmla="*/ 43 w 45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5">
                  <a:moveTo>
                    <a:pt x="43" y="17"/>
                  </a:moveTo>
                  <a:cubicBezTo>
                    <a:pt x="45" y="8"/>
                    <a:pt x="38" y="0"/>
                    <a:pt x="27" y="0"/>
                  </a:cubicBezTo>
                  <a:cubicBezTo>
                    <a:pt x="16" y="0"/>
                    <a:pt x="5" y="8"/>
                    <a:pt x="3" y="17"/>
                  </a:cubicBezTo>
                  <a:cubicBezTo>
                    <a:pt x="0" y="27"/>
                    <a:pt x="7" y="35"/>
                    <a:pt x="18" y="35"/>
                  </a:cubicBezTo>
                  <a:cubicBezTo>
                    <a:pt x="29" y="35"/>
                    <a:pt x="40" y="27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4" name="ïṣḻïḋè">
              <a:extLst>
                <a:ext uri="{FF2B5EF4-FFF2-40B4-BE49-F238E27FC236}">
                  <a16:creationId xmlns:a16="http://schemas.microsoft.com/office/drawing/2014/main" id="{EAF21FDD-CB1E-4D09-8D1C-98CFC5D49039}"/>
                </a:ext>
              </a:extLst>
            </p:cNvPr>
            <p:cNvSpPr/>
            <p:nvPr/>
          </p:nvSpPr>
          <p:spPr bwMode="auto">
            <a:xfrm>
              <a:off x="2456673" y="4783619"/>
              <a:ext cx="171268" cy="131151"/>
            </a:xfrm>
            <a:custGeom>
              <a:avLst/>
              <a:gdLst>
                <a:gd name="T0" fmla="*/ 44 w 47"/>
                <a:gd name="T1" fmla="*/ 18 h 36"/>
                <a:gd name="T2" fmla="*/ 30 w 47"/>
                <a:gd name="T3" fmla="*/ 0 h 36"/>
                <a:gd name="T4" fmla="*/ 3 w 47"/>
                <a:gd name="T5" fmla="*/ 18 h 36"/>
                <a:gd name="T6" fmla="*/ 17 w 47"/>
                <a:gd name="T7" fmla="*/ 36 h 36"/>
                <a:gd name="T8" fmla="*/ 44 w 47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6">
                  <a:moveTo>
                    <a:pt x="44" y="18"/>
                  </a:moveTo>
                  <a:cubicBezTo>
                    <a:pt x="47" y="8"/>
                    <a:pt x="41" y="0"/>
                    <a:pt x="30" y="0"/>
                  </a:cubicBezTo>
                  <a:cubicBezTo>
                    <a:pt x="19" y="0"/>
                    <a:pt x="7" y="8"/>
                    <a:pt x="3" y="18"/>
                  </a:cubicBezTo>
                  <a:cubicBezTo>
                    <a:pt x="0" y="28"/>
                    <a:pt x="6" y="36"/>
                    <a:pt x="17" y="36"/>
                  </a:cubicBezTo>
                  <a:cubicBezTo>
                    <a:pt x="28" y="36"/>
                    <a:pt x="40" y="28"/>
                    <a:pt x="4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5" name="îSliḑê">
              <a:extLst>
                <a:ext uri="{FF2B5EF4-FFF2-40B4-BE49-F238E27FC236}">
                  <a16:creationId xmlns:a16="http://schemas.microsoft.com/office/drawing/2014/main" id="{A6D4E20F-F5C8-444F-9C6E-B615FD590F42}"/>
                </a:ext>
              </a:extLst>
            </p:cNvPr>
            <p:cNvSpPr/>
            <p:nvPr/>
          </p:nvSpPr>
          <p:spPr bwMode="auto">
            <a:xfrm>
              <a:off x="2638740" y="4783619"/>
              <a:ext cx="171268" cy="131151"/>
            </a:xfrm>
            <a:custGeom>
              <a:avLst/>
              <a:gdLst>
                <a:gd name="T0" fmla="*/ 44 w 47"/>
                <a:gd name="T1" fmla="*/ 18 h 36"/>
                <a:gd name="T2" fmla="*/ 29 w 47"/>
                <a:gd name="T3" fmla="*/ 0 h 36"/>
                <a:gd name="T4" fmla="*/ 3 w 47"/>
                <a:gd name="T5" fmla="*/ 18 h 36"/>
                <a:gd name="T6" fmla="*/ 17 w 47"/>
                <a:gd name="T7" fmla="*/ 36 h 36"/>
                <a:gd name="T8" fmla="*/ 44 w 47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6">
                  <a:moveTo>
                    <a:pt x="44" y="18"/>
                  </a:moveTo>
                  <a:cubicBezTo>
                    <a:pt x="47" y="8"/>
                    <a:pt x="40" y="0"/>
                    <a:pt x="29" y="0"/>
                  </a:cubicBezTo>
                  <a:cubicBezTo>
                    <a:pt x="18" y="0"/>
                    <a:pt x="6" y="8"/>
                    <a:pt x="3" y="18"/>
                  </a:cubicBezTo>
                  <a:cubicBezTo>
                    <a:pt x="0" y="28"/>
                    <a:pt x="6" y="36"/>
                    <a:pt x="17" y="36"/>
                  </a:cubicBezTo>
                  <a:cubicBezTo>
                    <a:pt x="29" y="36"/>
                    <a:pt x="41" y="28"/>
                    <a:pt x="4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6" name="ïsḻïḋé">
              <a:extLst>
                <a:ext uri="{FF2B5EF4-FFF2-40B4-BE49-F238E27FC236}">
                  <a16:creationId xmlns:a16="http://schemas.microsoft.com/office/drawing/2014/main" id="{75702719-D3C2-46FB-B660-EC712E4A35A8}"/>
                </a:ext>
              </a:extLst>
            </p:cNvPr>
            <p:cNvSpPr/>
            <p:nvPr/>
          </p:nvSpPr>
          <p:spPr bwMode="auto">
            <a:xfrm>
              <a:off x="2820808" y="4783619"/>
              <a:ext cx="172810" cy="131151"/>
            </a:xfrm>
            <a:custGeom>
              <a:avLst/>
              <a:gdLst>
                <a:gd name="T0" fmla="*/ 44 w 47"/>
                <a:gd name="T1" fmla="*/ 18 h 36"/>
                <a:gd name="T2" fmla="*/ 29 w 47"/>
                <a:gd name="T3" fmla="*/ 0 h 36"/>
                <a:gd name="T4" fmla="*/ 3 w 47"/>
                <a:gd name="T5" fmla="*/ 18 h 36"/>
                <a:gd name="T6" fmla="*/ 18 w 47"/>
                <a:gd name="T7" fmla="*/ 36 h 36"/>
                <a:gd name="T8" fmla="*/ 44 w 47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6">
                  <a:moveTo>
                    <a:pt x="44" y="18"/>
                  </a:moveTo>
                  <a:cubicBezTo>
                    <a:pt x="47" y="8"/>
                    <a:pt x="40" y="0"/>
                    <a:pt x="29" y="0"/>
                  </a:cubicBezTo>
                  <a:cubicBezTo>
                    <a:pt x="18" y="0"/>
                    <a:pt x="6" y="8"/>
                    <a:pt x="3" y="18"/>
                  </a:cubicBezTo>
                  <a:cubicBezTo>
                    <a:pt x="0" y="28"/>
                    <a:pt x="6" y="36"/>
                    <a:pt x="18" y="36"/>
                  </a:cubicBezTo>
                  <a:cubicBezTo>
                    <a:pt x="29" y="36"/>
                    <a:pt x="41" y="28"/>
                    <a:pt x="4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7" name="îṩļîḋê">
              <a:extLst>
                <a:ext uri="{FF2B5EF4-FFF2-40B4-BE49-F238E27FC236}">
                  <a16:creationId xmlns:a16="http://schemas.microsoft.com/office/drawing/2014/main" id="{429ACBEB-6FA5-44CD-B144-70088C9CF58E}"/>
                </a:ext>
              </a:extLst>
            </p:cNvPr>
            <p:cNvSpPr/>
            <p:nvPr/>
          </p:nvSpPr>
          <p:spPr bwMode="auto">
            <a:xfrm>
              <a:off x="3004419" y="4783619"/>
              <a:ext cx="166638" cy="131151"/>
            </a:xfrm>
            <a:custGeom>
              <a:avLst/>
              <a:gdLst>
                <a:gd name="T0" fmla="*/ 43 w 46"/>
                <a:gd name="T1" fmla="*/ 18 h 36"/>
                <a:gd name="T2" fmla="*/ 28 w 46"/>
                <a:gd name="T3" fmla="*/ 0 h 36"/>
                <a:gd name="T4" fmla="*/ 3 w 46"/>
                <a:gd name="T5" fmla="*/ 18 h 36"/>
                <a:gd name="T6" fmla="*/ 18 w 46"/>
                <a:gd name="T7" fmla="*/ 36 h 36"/>
                <a:gd name="T8" fmla="*/ 43 w 46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6">
                  <a:moveTo>
                    <a:pt x="43" y="18"/>
                  </a:moveTo>
                  <a:cubicBezTo>
                    <a:pt x="46" y="8"/>
                    <a:pt x="39" y="0"/>
                    <a:pt x="28" y="0"/>
                  </a:cubicBezTo>
                  <a:cubicBezTo>
                    <a:pt x="17" y="0"/>
                    <a:pt x="6" y="8"/>
                    <a:pt x="3" y="18"/>
                  </a:cubicBezTo>
                  <a:cubicBezTo>
                    <a:pt x="0" y="28"/>
                    <a:pt x="7" y="36"/>
                    <a:pt x="18" y="36"/>
                  </a:cubicBezTo>
                  <a:cubicBezTo>
                    <a:pt x="29" y="36"/>
                    <a:pt x="41" y="28"/>
                    <a:pt x="43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8" name="ïs1íde">
              <a:extLst>
                <a:ext uri="{FF2B5EF4-FFF2-40B4-BE49-F238E27FC236}">
                  <a16:creationId xmlns:a16="http://schemas.microsoft.com/office/drawing/2014/main" id="{29AEA993-854E-4F82-AC2C-3697E81F1BB6}"/>
                </a:ext>
              </a:extLst>
            </p:cNvPr>
            <p:cNvSpPr/>
            <p:nvPr/>
          </p:nvSpPr>
          <p:spPr bwMode="auto">
            <a:xfrm>
              <a:off x="2398041" y="4944086"/>
              <a:ext cx="175896" cy="134237"/>
            </a:xfrm>
            <a:custGeom>
              <a:avLst/>
              <a:gdLst>
                <a:gd name="T0" fmla="*/ 45 w 48"/>
                <a:gd name="T1" fmla="*/ 18 h 37"/>
                <a:gd name="T2" fmla="*/ 30 w 48"/>
                <a:gd name="T3" fmla="*/ 0 h 37"/>
                <a:gd name="T4" fmla="*/ 3 w 48"/>
                <a:gd name="T5" fmla="*/ 18 h 37"/>
                <a:gd name="T6" fmla="*/ 17 w 48"/>
                <a:gd name="T7" fmla="*/ 37 h 37"/>
                <a:gd name="T8" fmla="*/ 45 w 4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45" y="18"/>
                  </a:moveTo>
                  <a:cubicBezTo>
                    <a:pt x="48" y="8"/>
                    <a:pt x="42" y="0"/>
                    <a:pt x="30" y="0"/>
                  </a:cubicBezTo>
                  <a:cubicBezTo>
                    <a:pt x="19" y="0"/>
                    <a:pt x="7" y="8"/>
                    <a:pt x="3" y="18"/>
                  </a:cubicBezTo>
                  <a:cubicBezTo>
                    <a:pt x="0" y="29"/>
                    <a:pt x="6" y="37"/>
                    <a:pt x="17" y="37"/>
                  </a:cubicBezTo>
                  <a:cubicBezTo>
                    <a:pt x="29" y="37"/>
                    <a:pt x="41" y="29"/>
                    <a:pt x="4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9" name="íşḷïḑé">
              <a:extLst>
                <a:ext uri="{FF2B5EF4-FFF2-40B4-BE49-F238E27FC236}">
                  <a16:creationId xmlns:a16="http://schemas.microsoft.com/office/drawing/2014/main" id="{6D4F26E2-2B7B-4EE7-A31A-4D580C7356E7}"/>
                </a:ext>
              </a:extLst>
            </p:cNvPr>
            <p:cNvSpPr/>
            <p:nvPr/>
          </p:nvSpPr>
          <p:spPr bwMode="auto">
            <a:xfrm>
              <a:off x="2580108" y="4944086"/>
              <a:ext cx="178982" cy="134237"/>
            </a:xfrm>
            <a:custGeom>
              <a:avLst/>
              <a:gdLst>
                <a:gd name="T0" fmla="*/ 45 w 49"/>
                <a:gd name="T1" fmla="*/ 18 h 37"/>
                <a:gd name="T2" fmla="*/ 31 w 49"/>
                <a:gd name="T3" fmla="*/ 0 h 37"/>
                <a:gd name="T4" fmla="*/ 4 w 49"/>
                <a:gd name="T5" fmla="*/ 18 h 37"/>
                <a:gd name="T6" fmla="*/ 18 w 49"/>
                <a:gd name="T7" fmla="*/ 37 h 37"/>
                <a:gd name="T8" fmla="*/ 45 w 49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7">
                  <a:moveTo>
                    <a:pt x="45" y="18"/>
                  </a:moveTo>
                  <a:cubicBezTo>
                    <a:pt x="49" y="8"/>
                    <a:pt x="42" y="0"/>
                    <a:pt x="31" y="0"/>
                  </a:cubicBezTo>
                  <a:cubicBezTo>
                    <a:pt x="19" y="0"/>
                    <a:pt x="7" y="8"/>
                    <a:pt x="4" y="18"/>
                  </a:cubicBezTo>
                  <a:cubicBezTo>
                    <a:pt x="0" y="29"/>
                    <a:pt x="7" y="37"/>
                    <a:pt x="18" y="37"/>
                  </a:cubicBezTo>
                  <a:cubicBezTo>
                    <a:pt x="30" y="37"/>
                    <a:pt x="42" y="29"/>
                    <a:pt x="4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0" name="ïṩ1îḓê">
              <a:extLst>
                <a:ext uri="{FF2B5EF4-FFF2-40B4-BE49-F238E27FC236}">
                  <a16:creationId xmlns:a16="http://schemas.microsoft.com/office/drawing/2014/main" id="{AA82FD0B-D766-4F28-8A40-5D80FBF39A10}"/>
                </a:ext>
              </a:extLst>
            </p:cNvPr>
            <p:cNvSpPr/>
            <p:nvPr/>
          </p:nvSpPr>
          <p:spPr bwMode="auto">
            <a:xfrm>
              <a:off x="2766805" y="4944086"/>
              <a:ext cx="174353" cy="134237"/>
            </a:xfrm>
            <a:custGeom>
              <a:avLst/>
              <a:gdLst>
                <a:gd name="T0" fmla="*/ 45 w 48"/>
                <a:gd name="T1" fmla="*/ 18 h 37"/>
                <a:gd name="T2" fmla="*/ 30 w 48"/>
                <a:gd name="T3" fmla="*/ 0 h 37"/>
                <a:gd name="T4" fmla="*/ 4 w 48"/>
                <a:gd name="T5" fmla="*/ 18 h 37"/>
                <a:gd name="T6" fmla="*/ 19 w 48"/>
                <a:gd name="T7" fmla="*/ 37 h 37"/>
                <a:gd name="T8" fmla="*/ 45 w 4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7">
                  <a:moveTo>
                    <a:pt x="45" y="18"/>
                  </a:moveTo>
                  <a:cubicBezTo>
                    <a:pt x="48" y="8"/>
                    <a:pt x="41" y="0"/>
                    <a:pt x="30" y="0"/>
                  </a:cubicBezTo>
                  <a:cubicBezTo>
                    <a:pt x="19" y="0"/>
                    <a:pt x="7" y="8"/>
                    <a:pt x="4" y="18"/>
                  </a:cubicBezTo>
                  <a:cubicBezTo>
                    <a:pt x="0" y="29"/>
                    <a:pt x="7" y="37"/>
                    <a:pt x="19" y="37"/>
                  </a:cubicBezTo>
                  <a:cubicBezTo>
                    <a:pt x="30" y="37"/>
                    <a:pt x="42" y="29"/>
                    <a:pt x="4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1" name="ïşľíḑê">
              <a:extLst>
                <a:ext uri="{FF2B5EF4-FFF2-40B4-BE49-F238E27FC236}">
                  <a16:creationId xmlns:a16="http://schemas.microsoft.com/office/drawing/2014/main" id="{4432C5F6-9DC9-42BE-B7BF-8B13D4835320}"/>
                </a:ext>
              </a:extLst>
            </p:cNvPr>
            <p:cNvSpPr/>
            <p:nvPr/>
          </p:nvSpPr>
          <p:spPr bwMode="auto">
            <a:xfrm>
              <a:off x="2336323" y="5107638"/>
              <a:ext cx="178982" cy="138865"/>
            </a:xfrm>
            <a:custGeom>
              <a:avLst/>
              <a:gdLst>
                <a:gd name="T0" fmla="*/ 46 w 49"/>
                <a:gd name="T1" fmla="*/ 19 h 38"/>
                <a:gd name="T2" fmla="*/ 31 w 49"/>
                <a:gd name="T3" fmla="*/ 0 h 38"/>
                <a:gd name="T4" fmla="*/ 4 w 49"/>
                <a:gd name="T5" fmla="*/ 19 h 38"/>
                <a:gd name="T6" fmla="*/ 18 w 49"/>
                <a:gd name="T7" fmla="*/ 38 h 38"/>
                <a:gd name="T8" fmla="*/ 46 w 49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8">
                  <a:moveTo>
                    <a:pt x="46" y="19"/>
                  </a:moveTo>
                  <a:cubicBezTo>
                    <a:pt x="49" y="9"/>
                    <a:pt x="43" y="0"/>
                    <a:pt x="31" y="0"/>
                  </a:cubicBezTo>
                  <a:cubicBezTo>
                    <a:pt x="20" y="0"/>
                    <a:pt x="7" y="9"/>
                    <a:pt x="4" y="19"/>
                  </a:cubicBezTo>
                  <a:cubicBezTo>
                    <a:pt x="0" y="30"/>
                    <a:pt x="6" y="38"/>
                    <a:pt x="18" y="38"/>
                  </a:cubicBezTo>
                  <a:cubicBezTo>
                    <a:pt x="30" y="38"/>
                    <a:pt x="42" y="30"/>
                    <a:pt x="46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2" name="ísľíḋè">
              <a:extLst>
                <a:ext uri="{FF2B5EF4-FFF2-40B4-BE49-F238E27FC236}">
                  <a16:creationId xmlns:a16="http://schemas.microsoft.com/office/drawing/2014/main" id="{1E694BCC-88B7-4B04-8D4D-5FA9F22181DC}"/>
                </a:ext>
              </a:extLst>
            </p:cNvPr>
            <p:cNvSpPr/>
            <p:nvPr/>
          </p:nvSpPr>
          <p:spPr bwMode="auto">
            <a:xfrm>
              <a:off x="2526106" y="5107638"/>
              <a:ext cx="178982" cy="138865"/>
            </a:xfrm>
            <a:custGeom>
              <a:avLst/>
              <a:gdLst>
                <a:gd name="T0" fmla="*/ 45 w 49"/>
                <a:gd name="T1" fmla="*/ 19 h 38"/>
                <a:gd name="T2" fmla="*/ 31 w 49"/>
                <a:gd name="T3" fmla="*/ 0 h 38"/>
                <a:gd name="T4" fmla="*/ 3 w 49"/>
                <a:gd name="T5" fmla="*/ 19 h 38"/>
                <a:gd name="T6" fmla="*/ 18 w 49"/>
                <a:gd name="T7" fmla="*/ 38 h 38"/>
                <a:gd name="T8" fmla="*/ 45 w 49"/>
                <a:gd name="T9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8">
                  <a:moveTo>
                    <a:pt x="45" y="19"/>
                  </a:moveTo>
                  <a:cubicBezTo>
                    <a:pt x="49" y="9"/>
                    <a:pt x="42" y="0"/>
                    <a:pt x="31" y="0"/>
                  </a:cubicBezTo>
                  <a:cubicBezTo>
                    <a:pt x="19" y="0"/>
                    <a:pt x="7" y="9"/>
                    <a:pt x="3" y="19"/>
                  </a:cubicBezTo>
                  <a:cubicBezTo>
                    <a:pt x="0" y="30"/>
                    <a:pt x="6" y="38"/>
                    <a:pt x="18" y="38"/>
                  </a:cubicBezTo>
                  <a:cubicBezTo>
                    <a:pt x="30" y="38"/>
                    <a:pt x="42" y="30"/>
                    <a:pt x="4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3" name="î$ľide">
              <a:extLst>
                <a:ext uri="{FF2B5EF4-FFF2-40B4-BE49-F238E27FC236}">
                  <a16:creationId xmlns:a16="http://schemas.microsoft.com/office/drawing/2014/main" id="{B1476786-40A7-4A1C-970C-A48384212F32}"/>
                </a:ext>
              </a:extLst>
            </p:cNvPr>
            <p:cNvSpPr/>
            <p:nvPr/>
          </p:nvSpPr>
          <p:spPr bwMode="auto">
            <a:xfrm>
              <a:off x="2274605" y="5280448"/>
              <a:ext cx="182068" cy="145037"/>
            </a:xfrm>
            <a:custGeom>
              <a:avLst/>
              <a:gdLst>
                <a:gd name="T0" fmla="*/ 46 w 50"/>
                <a:gd name="T1" fmla="*/ 20 h 40"/>
                <a:gd name="T2" fmla="*/ 32 w 50"/>
                <a:gd name="T3" fmla="*/ 0 h 40"/>
                <a:gd name="T4" fmla="*/ 4 w 50"/>
                <a:gd name="T5" fmla="*/ 20 h 40"/>
                <a:gd name="T6" fmla="*/ 18 w 50"/>
                <a:gd name="T7" fmla="*/ 40 h 40"/>
                <a:gd name="T8" fmla="*/ 46 w 50"/>
                <a:gd name="T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0">
                  <a:moveTo>
                    <a:pt x="46" y="20"/>
                  </a:moveTo>
                  <a:cubicBezTo>
                    <a:pt x="50" y="9"/>
                    <a:pt x="44" y="0"/>
                    <a:pt x="32" y="0"/>
                  </a:cubicBezTo>
                  <a:cubicBezTo>
                    <a:pt x="20" y="0"/>
                    <a:pt x="7" y="9"/>
                    <a:pt x="4" y="20"/>
                  </a:cubicBezTo>
                  <a:cubicBezTo>
                    <a:pt x="0" y="31"/>
                    <a:pt x="6" y="40"/>
                    <a:pt x="18" y="40"/>
                  </a:cubicBezTo>
                  <a:cubicBezTo>
                    <a:pt x="30" y="40"/>
                    <a:pt x="43" y="31"/>
                    <a:pt x="46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4" name="ísḻiḓé">
              <a:extLst>
                <a:ext uri="{FF2B5EF4-FFF2-40B4-BE49-F238E27FC236}">
                  <a16:creationId xmlns:a16="http://schemas.microsoft.com/office/drawing/2014/main" id="{095DD104-D998-4402-890D-C6C96A26189B}"/>
                </a:ext>
              </a:extLst>
            </p:cNvPr>
            <p:cNvSpPr/>
            <p:nvPr/>
          </p:nvSpPr>
          <p:spPr bwMode="auto">
            <a:xfrm>
              <a:off x="2464388" y="5280448"/>
              <a:ext cx="185154" cy="145037"/>
            </a:xfrm>
            <a:custGeom>
              <a:avLst/>
              <a:gdLst>
                <a:gd name="T0" fmla="*/ 47 w 51"/>
                <a:gd name="T1" fmla="*/ 20 h 40"/>
                <a:gd name="T2" fmla="*/ 32 w 51"/>
                <a:gd name="T3" fmla="*/ 0 h 40"/>
                <a:gd name="T4" fmla="*/ 4 w 51"/>
                <a:gd name="T5" fmla="*/ 20 h 40"/>
                <a:gd name="T6" fmla="*/ 19 w 51"/>
                <a:gd name="T7" fmla="*/ 40 h 40"/>
                <a:gd name="T8" fmla="*/ 47 w 51"/>
                <a:gd name="T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0">
                  <a:moveTo>
                    <a:pt x="47" y="20"/>
                  </a:moveTo>
                  <a:cubicBezTo>
                    <a:pt x="51" y="9"/>
                    <a:pt x="44" y="0"/>
                    <a:pt x="32" y="0"/>
                  </a:cubicBezTo>
                  <a:cubicBezTo>
                    <a:pt x="20" y="0"/>
                    <a:pt x="8" y="9"/>
                    <a:pt x="4" y="20"/>
                  </a:cubicBezTo>
                  <a:cubicBezTo>
                    <a:pt x="0" y="31"/>
                    <a:pt x="7" y="40"/>
                    <a:pt x="19" y="40"/>
                  </a:cubicBezTo>
                  <a:cubicBezTo>
                    <a:pt x="31" y="40"/>
                    <a:pt x="43" y="31"/>
                    <a:pt x="47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5" name="isľídê">
              <a:extLst>
                <a:ext uri="{FF2B5EF4-FFF2-40B4-BE49-F238E27FC236}">
                  <a16:creationId xmlns:a16="http://schemas.microsoft.com/office/drawing/2014/main" id="{DDBDAF67-768B-40DA-8BBE-86942A7FDE5F}"/>
                </a:ext>
              </a:extLst>
            </p:cNvPr>
            <p:cNvSpPr/>
            <p:nvPr/>
          </p:nvSpPr>
          <p:spPr bwMode="auto">
            <a:xfrm>
              <a:off x="2208259" y="5454801"/>
              <a:ext cx="186697" cy="154295"/>
            </a:xfrm>
            <a:custGeom>
              <a:avLst/>
              <a:gdLst>
                <a:gd name="T0" fmla="*/ 47 w 51"/>
                <a:gd name="T1" fmla="*/ 21 h 42"/>
                <a:gd name="T2" fmla="*/ 33 w 51"/>
                <a:gd name="T3" fmla="*/ 0 h 42"/>
                <a:gd name="T4" fmla="*/ 4 w 51"/>
                <a:gd name="T5" fmla="*/ 21 h 42"/>
                <a:gd name="T6" fmla="*/ 18 w 51"/>
                <a:gd name="T7" fmla="*/ 42 h 42"/>
                <a:gd name="T8" fmla="*/ 47 w 51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2">
                  <a:moveTo>
                    <a:pt x="47" y="21"/>
                  </a:moveTo>
                  <a:cubicBezTo>
                    <a:pt x="51" y="10"/>
                    <a:pt x="45" y="0"/>
                    <a:pt x="33" y="0"/>
                  </a:cubicBezTo>
                  <a:cubicBezTo>
                    <a:pt x="21" y="0"/>
                    <a:pt x="8" y="10"/>
                    <a:pt x="4" y="21"/>
                  </a:cubicBezTo>
                  <a:cubicBezTo>
                    <a:pt x="0" y="32"/>
                    <a:pt x="6" y="42"/>
                    <a:pt x="18" y="42"/>
                  </a:cubicBezTo>
                  <a:cubicBezTo>
                    <a:pt x="30" y="42"/>
                    <a:pt x="44" y="32"/>
                    <a:pt x="47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6" name="íşḷïďè">
              <a:extLst>
                <a:ext uri="{FF2B5EF4-FFF2-40B4-BE49-F238E27FC236}">
                  <a16:creationId xmlns:a16="http://schemas.microsoft.com/office/drawing/2014/main" id="{E5E02979-58D2-4077-94D8-45C46A060265}"/>
                </a:ext>
              </a:extLst>
            </p:cNvPr>
            <p:cNvSpPr/>
            <p:nvPr/>
          </p:nvSpPr>
          <p:spPr bwMode="auto">
            <a:xfrm>
              <a:off x="2401126" y="5454801"/>
              <a:ext cx="189783" cy="154295"/>
            </a:xfrm>
            <a:custGeom>
              <a:avLst/>
              <a:gdLst>
                <a:gd name="T0" fmla="*/ 48 w 52"/>
                <a:gd name="T1" fmla="*/ 21 h 42"/>
                <a:gd name="T2" fmla="*/ 33 w 52"/>
                <a:gd name="T3" fmla="*/ 0 h 42"/>
                <a:gd name="T4" fmla="*/ 4 w 52"/>
                <a:gd name="T5" fmla="*/ 21 h 42"/>
                <a:gd name="T6" fmla="*/ 19 w 52"/>
                <a:gd name="T7" fmla="*/ 42 h 42"/>
                <a:gd name="T8" fmla="*/ 48 w 52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2">
                  <a:moveTo>
                    <a:pt x="48" y="21"/>
                  </a:moveTo>
                  <a:cubicBezTo>
                    <a:pt x="52" y="10"/>
                    <a:pt x="45" y="0"/>
                    <a:pt x="33" y="0"/>
                  </a:cubicBezTo>
                  <a:cubicBezTo>
                    <a:pt x="21" y="0"/>
                    <a:pt x="8" y="10"/>
                    <a:pt x="4" y="21"/>
                  </a:cubicBezTo>
                  <a:cubicBezTo>
                    <a:pt x="0" y="32"/>
                    <a:pt x="7" y="42"/>
                    <a:pt x="19" y="42"/>
                  </a:cubicBezTo>
                  <a:cubicBezTo>
                    <a:pt x="31" y="42"/>
                    <a:pt x="44" y="32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7" name="íṣľidê">
              <a:extLst>
                <a:ext uri="{FF2B5EF4-FFF2-40B4-BE49-F238E27FC236}">
                  <a16:creationId xmlns:a16="http://schemas.microsoft.com/office/drawing/2014/main" id="{AA331A1C-C66E-456B-B34C-1FD8077DF1D7}"/>
                </a:ext>
              </a:extLst>
            </p:cNvPr>
            <p:cNvSpPr/>
            <p:nvPr/>
          </p:nvSpPr>
          <p:spPr bwMode="auto">
            <a:xfrm>
              <a:off x="2138826" y="5641497"/>
              <a:ext cx="194411" cy="154295"/>
            </a:xfrm>
            <a:custGeom>
              <a:avLst/>
              <a:gdLst>
                <a:gd name="T0" fmla="*/ 49 w 53"/>
                <a:gd name="T1" fmla="*/ 21 h 42"/>
                <a:gd name="T2" fmla="*/ 34 w 53"/>
                <a:gd name="T3" fmla="*/ 0 h 42"/>
                <a:gd name="T4" fmla="*/ 4 w 53"/>
                <a:gd name="T5" fmla="*/ 21 h 42"/>
                <a:gd name="T6" fmla="*/ 19 w 53"/>
                <a:gd name="T7" fmla="*/ 42 h 42"/>
                <a:gd name="T8" fmla="*/ 49 w 53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42">
                  <a:moveTo>
                    <a:pt x="49" y="21"/>
                  </a:moveTo>
                  <a:cubicBezTo>
                    <a:pt x="53" y="9"/>
                    <a:pt x="46" y="0"/>
                    <a:pt x="34" y="0"/>
                  </a:cubicBezTo>
                  <a:cubicBezTo>
                    <a:pt x="22" y="0"/>
                    <a:pt x="9" y="9"/>
                    <a:pt x="4" y="21"/>
                  </a:cubicBezTo>
                  <a:cubicBezTo>
                    <a:pt x="0" y="33"/>
                    <a:pt x="7" y="42"/>
                    <a:pt x="19" y="42"/>
                  </a:cubicBezTo>
                  <a:cubicBezTo>
                    <a:pt x="31" y="42"/>
                    <a:pt x="45" y="33"/>
                    <a:pt x="49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8" name="îşḷíḋè">
              <a:extLst>
                <a:ext uri="{FF2B5EF4-FFF2-40B4-BE49-F238E27FC236}">
                  <a16:creationId xmlns:a16="http://schemas.microsoft.com/office/drawing/2014/main" id="{8247D485-FE99-40D0-A1B9-2C6F0228446A}"/>
                </a:ext>
              </a:extLst>
            </p:cNvPr>
            <p:cNvSpPr/>
            <p:nvPr/>
          </p:nvSpPr>
          <p:spPr bwMode="auto">
            <a:xfrm>
              <a:off x="2339409" y="5641497"/>
              <a:ext cx="189783" cy="154295"/>
            </a:xfrm>
            <a:custGeom>
              <a:avLst/>
              <a:gdLst>
                <a:gd name="T0" fmla="*/ 48 w 52"/>
                <a:gd name="T1" fmla="*/ 21 h 42"/>
                <a:gd name="T2" fmla="*/ 33 w 52"/>
                <a:gd name="T3" fmla="*/ 0 h 42"/>
                <a:gd name="T4" fmla="*/ 4 w 52"/>
                <a:gd name="T5" fmla="*/ 21 h 42"/>
                <a:gd name="T6" fmla="*/ 19 w 52"/>
                <a:gd name="T7" fmla="*/ 42 h 42"/>
                <a:gd name="T8" fmla="*/ 48 w 52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2">
                  <a:moveTo>
                    <a:pt x="48" y="21"/>
                  </a:moveTo>
                  <a:cubicBezTo>
                    <a:pt x="52" y="9"/>
                    <a:pt x="45" y="0"/>
                    <a:pt x="33" y="0"/>
                  </a:cubicBezTo>
                  <a:cubicBezTo>
                    <a:pt x="21" y="0"/>
                    <a:pt x="8" y="9"/>
                    <a:pt x="4" y="21"/>
                  </a:cubicBezTo>
                  <a:cubicBezTo>
                    <a:pt x="0" y="33"/>
                    <a:pt x="7" y="42"/>
                    <a:pt x="19" y="42"/>
                  </a:cubicBezTo>
                  <a:cubicBezTo>
                    <a:pt x="31" y="42"/>
                    <a:pt x="45" y="33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9" name="iṣľiḍé">
              <a:extLst>
                <a:ext uri="{FF2B5EF4-FFF2-40B4-BE49-F238E27FC236}">
                  <a16:creationId xmlns:a16="http://schemas.microsoft.com/office/drawing/2014/main" id="{0E439B64-8C4C-4B17-8ECD-7E2BE8B7868A}"/>
                </a:ext>
              </a:extLst>
            </p:cNvPr>
            <p:cNvSpPr/>
            <p:nvPr/>
          </p:nvSpPr>
          <p:spPr bwMode="auto">
            <a:xfrm>
              <a:off x="2539992" y="5641497"/>
              <a:ext cx="186697" cy="154295"/>
            </a:xfrm>
            <a:custGeom>
              <a:avLst/>
              <a:gdLst>
                <a:gd name="T0" fmla="*/ 48 w 51"/>
                <a:gd name="T1" fmla="*/ 21 h 42"/>
                <a:gd name="T2" fmla="*/ 32 w 51"/>
                <a:gd name="T3" fmla="*/ 0 h 42"/>
                <a:gd name="T4" fmla="*/ 3 w 51"/>
                <a:gd name="T5" fmla="*/ 21 h 42"/>
                <a:gd name="T6" fmla="*/ 19 w 51"/>
                <a:gd name="T7" fmla="*/ 42 h 42"/>
                <a:gd name="T8" fmla="*/ 48 w 51"/>
                <a:gd name="T9" fmla="*/ 2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2">
                  <a:moveTo>
                    <a:pt x="48" y="21"/>
                  </a:moveTo>
                  <a:cubicBezTo>
                    <a:pt x="51" y="9"/>
                    <a:pt x="44" y="0"/>
                    <a:pt x="32" y="0"/>
                  </a:cubicBezTo>
                  <a:cubicBezTo>
                    <a:pt x="20" y="0"/>
                    <a:pt x="7" y="9"/>
                    <a:pt x="3" y="21"/>
                  </a:cubicBezTo>
                  <a:cubicBezTo>
                    <a:pt x="0" y="33"/>
                    <a:pt x="7" y="42"/>
                    <a:pt x="19" y="42"/>
                  </a:cubicBezTo>
                  <a:cubicBezTo>
                    <a:pt x="31" y="42"/>
                    <a:pt x="44" y="33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22" name="标题 3">
            <a:extLst>
              <a:ext uri="{FF2B5EF4-FFF2-40B4-BE49-F238E27FC236}">
                <a16:creationId xmlns:a16="http://schemas.microsoft.com/office/drawing/2014/main" id="{276D190D-E1EA-4984-B7D1-6FEF9EE4B585}"/>
              </a:ext>
            </a:extLst>
          </p:cNvPr>
          <p:cNvSpPr txBox="1">
            <a:spLocks/>
          </p:cNvSpPr>
          <p:nvPr/>
        </p:nvSpPr>
        <p:spPr>
          <a:xfrm>
            <a:off x="1756254" y="1701843"/>
            <a:ext cx="8679492" cy="3630319"/>
          </a:xfrm>
          <a:prstGeom prst="rect">
            <a:avLst/>
          </a:prstGeom>
        </p:spPr>
        <p:txBody>
          <a:bodyPr/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5400" dirty="0">
                <a:solidFill>
                  <a:schemeClr val="accent3"/>
                </a:solidFill>
              </a:rPr>
              <a:t>盐城幼儿师范高等专科学校</a:t>
            </a:r>
            <a:endParaRPr lang="en-US" altLang="zh-CN" sz="5400" dirty="0">
              <a:solidFill>
                <a:schemeClr val="accent3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>
                <a:solidFill>
                  <a:schemeClr val="accent3"/>
                </a:solidFill>
              </a:rPr>
              <a:t>大学生事务中心</a:t>
            </a:r>
            <a:endParaRPr lang="en-US" altLang="zh-CN" sz="4400" dirty="0">
              <a:solidFill>
                <a:schemeClr val="accent1"/>
              </a:solidFill>
            </a:endParaRPr>
          </a:p>
          <a:p>
            <a:pPr algn="r">
              <a:lnSpc>
                <a:spcPct val="150000"/>
              </a:lnSpc>
            </a:pPr>
            <a:r>
              <a:rPr lang="en-US" altLang="zh-CN" sz="4000" b="0" dirty="0">
                <a:solidFill>
                  <a:schemeClr val="accent2"/>
                </a:solidFill>
              </a:rPr>
              <a:t>——</a:t>
            </a:r>
            <a:r>
              <a:rPr lang="zh-CN" altLang="en-US" sz="4000" b="0" dirty="0">
                <a:solidFill>
                  <a:schemeClr val="accent2"/>
                </a:solidFill>
              </a:rPr>
              <a:t>改造设计方案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E060F88A-86CE-4D4B-B718-F142B6EB7D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041" y="351802"/>
            <a:ext cx="4141823" cy="63548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2552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1B3CBA-6ABB-4999-8371-DECE75F240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225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1A7EB66-E92C-4D4D-A0EF-79F770E354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223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0C3CDE5-8185-4D92-A754-138A24ADBD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315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D926E7E-EF15-44EB-A45D-952D1A7D1E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2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B1961E1-8D7A-46A6-AA09-595F0F417C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479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š1ïḋ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ṣľiḍê">
            <a:extLst>
              <a:ext uri="{FF2B5EF4-FFF2-40B4-BE49-F238E27FC236}">
                <a16:creationId xmlns:a16="http://schemas.microsoft.com/office/drawing/2014/main" id="{DD1EBD2C-C16F-40EE-86E9-AA281C73C6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íṧ1îḓè">
            <a:extLst>
              <a:ext uri="{FF2B5EF4-FFF2-40B4-BE49-F238E27FC236}">
                <a16:creationId xmlns:a16="http://schemas.microsoft.com/office/drawing/2014/main" id="{B20079A2-31CE-44D6-B924-1FF5F075B638}"/>
              </a:ext>
            </a:extLst>
          </p:cNvPr>
          <p:cNvGrpSpPr/>
          <p:nvPr/>
        </p:nvGrpSpPr>
        <p:grpSpPr>
          <a:xfrm>
            <a:off x="5252647" y="0"/>
            <a:ext cx="6939359" cy="6858000"/>
            <a:chOff x="5252643" y="0"/>
            <a:chExt cx="6939358" cy="6858000"/>
          </a:xfrm>
          <a:solidFill>
            <a:srgbClr val="F7F7F7"/>
          </a:solidFill>
        </p:grpSpPr>
        <p:sp>
          <p:nvSpPr>
            <p:cNvPr id="7" name="iśľiḑé">
              <a:extLst>
                <a:ext uri="{FF2B5EF4-FFF2-40B4-BE49-F238E27FC236}">
                  <a16:creationId xmlns:a16="http://schemas.microsoft.com/office/drawing/2014/main" id="{87027812-39ED-48F2-B846-15AF98F3E812}"/>
                </a:ext>
              </a:extLst>
            </p:cNvPr>
            <p:cNvSpPr>
              <a:spLocks/>
            </p:cNvSpPr>
            <p:nvPr/>
          </p:nvSpPr>
          <p:spPr>
            <a:xfrm rot="19800000">
              <a:off x="7350845" y="2199545"/>
              <a:ext cx="2772000" cy="2772000"/>
            </a:xfrm>
            <a:custGeom>
              <a:avLst/>
              <a:gdLst>
                <a:gd name="connsiteX0" fmla="*/ 786764 w 1905000"/>
                <a:gd name="connsiteY0" fmla="*/ 1857375 h 1866900"/>
                <a:gd name="connsiteX1" fmla="*/ 1116329 w 1905000"/>
                <a:gd name="connsiteY1" fmla="*/ 1857375 h 1866900"/>
                <a:gd name="connsiteX2" fmla="*/ 1047749 w 1905000"/>
                <a:gd name="connsiteY2" fmla="*/ 1866900 h 1866900"/>
                <a:gd name="connsiteX3" fmla="*/ 855344 w 1905000"/>
                <a:gd name="connsiteY3" fmla="*/ 1866900 h 1866900"/>
                <a:gd name="connsiteX4" fmla="*/ 786764 w 1905000"/>
                <a:gd name="connsiteY4" fmla="*/ 1857375 h 1866900"/>
                <a:gd name="connsiteX5" fmla="*/ 614362 w 1905000"/>
                <a:gd name="connsiteY5" fmla="*/ 1809750 h 1866900"/>
                <a:gd name="connsiteX6" fmla="*/ 1290637 w 1905000"/>
                <a:gd name="connsiteY6" fmla="*/ 1809750 h 1866900"/>
                <a:gd name="connsiteX7" fmla="*/ 1263967 w 1905000"/>
                <a:gd name="connsiteY7" fmla="*/ 1819275 h 1866900"/>
                <a:gd name="connsiteX8" fmla="*/ 640079 w 1905000"/>
                <a:gd name="connsiteY8" fmla="*/ 1819275 h 1866900"/>
                <a:gd name="connsiteX9" fmla="*/ 614362 w 1905000"/>
                <a:gd name="connsiteY9" fmla="*/ 1809750 h 1866900"/>
                <a:gd name="connsiteX10" fmla="*/ 509587 w 1905000"/>
                <a:gd name="connsiteY10" fmla="*/ 1762125 h 1866900"/>
                <a:gd name="connsiteX11" fmla="*/ 1396365 w 1905000"/>
                <a:gd name="connsiteY11" fmla="*/ 1762125 h 1866900"/>
                <a:gd name="connsiteX12" fmla="*/ 1377315 w 1905000"/>
                <a:gd name="connsiteY12" fmla="*/ 1771650 h 1866900"/>
                <a:gd name="connsiteX13" fmla="*/ 527685 w 1905000"/>
                <a:gd name="connsiteY13" fmla="*/ 1771650 h 1866900"/>
                <a:gd name="connsiteX14" fmla="*/ 509587 w 1905000"/>
                <a:gd name="connsiteY14" fmla="*/ 1762125 h 1866900"/>
                <a:gd name="connsiteX15" fmla="*/ 428625 w 1905000"/>
                <a:gd name="connsiteY15" fmla="*/ 1714500 h 1866900"/>
                <a:gd name="connsiteX16" fmla="*/ 1478280 w 1905000"/>
                <a:gd name="connsiteY16" fmla="*/ 1714500 h 1866900"/>
                <a:gd name="connsiteX17" fmla="*/ 1463040 w 1905000"/>
                <a:gd name="connsiteY17" fmla="*/ 1724025 h 1866900"/>
                <a:gd name="connsiteX18" fmla="*/ 443865 w 1905000"/>
                <a:gd name="connsiteY18" fmla="*/ 1724025 h 1866900"/>
                <a:gd name="connsiteX19" fmla="*/ 428625 w 1905000"/>
                <a:gd name="connsiteY19" fmla="*/ 1714500 h 1866900"/>
                <a:gd name="connsiteX20" fmla="*/ 362902 w 1905000"/>
                <a:gd name="connsiteY20" fmla="*/ 1666875 h 1866900"/>
                <a:gd name="connsiteX21" fmla="*/ 1544002 w 1905000"/>
                <a:gd name="connsiteY21" fmla="*/ 1666875 h 1866900"/>
                <a:gd name="connsiteX22" fmla="*/ 1531620 w 1905000"/>
                <a:gd name="connsiteY22" fmla="*/ 1676400 h 1866900"/>
                <a:gd name="connsiteX23" fmla="*/ 375285 w 1905000"/>
                <a:gd name="connsiteY23" fmla="*/ 1676400 h 1866900"/>
                <a:gd name="connsiteX24" fmla="*/ 362902 w 1905000"/>
                <a:gd name="connsiteY24" fmla="*/ 1666875 h 1866900"/>
                <a:gd name="connsiteX25" fmla="*/ 306705 w 1905000"/>
                <a:gd name="connsiteY25" fmla="*/ 1619250 h 1866900"/>
                <a:gd name="connsiteX26" fmla="*/ 1599247 w 1905000"/>
                <a:gd name="connsiteY26" fmla="*/ 1619250 h 1866900"/>
                <a:gd name="connsiteX27" fmla="*/ 1588770 w 1905000"/>
                <a:gd name="connsiteY27" fmla="*/ 1628775 h 1866900"/>
                <a:gd name="connsiteX28" fmla="*/ 317182 w 1905000"/>
                <a:gd name="connsiteY28" fmla="*/ 1628775 h 1866900"/>
                <a:gd name="connsiteX29" fmla="*/ 306705 w 1905000"/>
                <a:gd name="connsiteY29" fmla="*/ 1619250 h 1866900"/>
                <a:gd name="connsiteX30" fmla="*/ 258127 w 1905000"/>
                <a:gd name="connsiteY30" fmla="*/ 1571625 h 1866900"/>
                <a:gd name="connsiteX31" fmla="*/ 1646872 w 1905000"/>
                <a:gd name="connsiteY31" fmla="*/ 1571625 h 1866900"/>
                <a:gd name="connsiteX32" fmla="*/ 1637347 w 1905000"/>
                <a:gd name="connsiteY32" fmla="*/ 1581150 h 1866900"/>
                <a:gd name="connsiteX33" fmla="*/ 266699 w 1905000"/>
                <a:gd name="connsiteY33" fmla="*/ 1581150 h 1866900"/>
                <a:gd name="connsiteX34" fmla="*/ 258127 w 1905000"/>
                <a:gd name="connsiteY34" fmla="*/ 1571625 h 1866900"/>
                <a:gd name="connsiteX35" fmla="*/ 216217 w 1905000"/>
                <a:gd name="connsiteY35" fmla="*/ 1524000 h 1866900"/>
                <a:gd name="connsiteX36" fmla="*/ 1687830 w 1905000"/>
                <a:gd name="connsiteY36" fmla="*/ 1524000 h 1866900"/>
                <a:gd name="connsiteX37" fmla="*/ 1680209 w 1905000"/>
                <a:gd name="connsiteY37" fmla="*/ 1533525 h 1866900"/>
                <a:gd name="connsiteX38" fmla="*/ 223837 w 1905000"/>
                <a:gd name="connsiteY38" fmla="*/ 1533525 h 1866900"/>
                <a:gd name="connsiteX39" fmla="*/ 216217 w 1905000"/>
                <a:gd name="connsiteY39" fmla="*/ 1524000 h 1866900"/>
                <a:gd name="connsiteX40" fmla="*/ 180022 w 1905000"/>
                <a:gd name="connsiteY40" fmla="*/ 1476375 h 1866900"/>
                <a:gd name="connsiteX41" fmla="*/ 1724977 w 1905000"/>
                <a:gd name="connsiteY41" fmla="*/ 1476375 h 1866900"/>
                <a:gd name="connsiteX42" fmla="*/ 1718310 w 1905000"/>
                <a:gd name="connsiteY42" fmla="*/ 1485900 h 1866900"/>
                <a:gd name="connsiteX43" fmla="*/ 186690 w 1905000"/>
                <a:gd name="connsiteY43" fmla="*/ 1485900 h 1866900"/>
                <a:gd name="connsiteX44" fmla="*/ 180022 w 1905000"/>
                <a:gd name="connsiteY44" fmla="*/ 1476375 h 1866900"/>
                <a:gd name="connsiteX45" fmla="*/ 147637 w 1905000"/>
                <a:gd name="connsiteY45" fmla="*/ 1428750 h 1866900"/>
                <a:gd name="connsiteX46" fmla="*/ 1756410 w 1905000"/>
                <a:gd name="connsiteY46" fmla="*/ 1428750 h 1866900"/>
                <a:gd name="connsiteX47" fmla="*/ 1750695 w 1905000"/>
                <a:gd name="connsiteY47" fmla="*/ 1438275 h 1866900"/>
                <a:gd name="connsiteX48" fmla="*/ 153352 w 1905000"/>
                <a:gd name="connsiteY48" fmla="*/ 1438275 h 1866900"/>
                <a:gd name="connsiteX49" fmla="*/ 147637 w 1905000"/>
                <a:gd name="connsiteY49" fmla="*/ 1428750 h 1866900"/>
                <a:gd name="connsiteX50" fmla="*/ 119062 w 1905000"/>
                <a:gd name="connsiteY50" fmla="*/ 1381125 h 1866900"/>
                <a:gd name="connsiteX51" fmla="*/ 1785937 w 1905000"/>
                <a:gd name="connsiteY51" fmla="*/ 1381125 h 1866900"/>
                <a:gd name="connsiteX52" fmla="*/ 1780222 w 1905000"/>
                <a:gd name="connsiteY52" fmla="*/ 1390650 h 1866900"/>
                <a:gd name="connsiteX53" fmla="*/ 124777 w 1905000"/>
                <a:gd name="connsiteY53" fmla="*/ 1390650 h 1866900"/>
                <a:gd name="connsiteX54" fmla="*/ 119062 w 1905000"/>
                <a:gd name="connsiteY54" fmla="*/ 1381125 h 1866900"/>
                <a:gd name="connsiteX55" fmla="*/ 95250 w 1905000"/>
                <a:gd name="connsiteY55" fmla="*/ 1333500 h 1866900"/>
                <a:gd name="connsiteX56" fmla="*/ 1810703 w 1905000"/>
                <a:gd name="connsiteY56" fmla="*/ 1333500 h 1866900"/>
                <a:gd name="connsiteX57" fmla="*/ 1805940 w 1905000"/>
                <a:gd name="connsiteY57" fmla="*/ 1343025 h 1866900"/>
                <a:gd name="connsiteX58" fmla="*/ 100013 w 1905000"/>
                <a:gd name="connsiteY58" fmla="*/ 1343025 h 1866900"/>
                <a:gd name="connsiteX59" fmla="*/ 95250 w 1905000"/>
                <a:gd name="connsiteY59" fmla="*/ 1333500 h 1866900"/>
                <a:gd name="connsiteX60" fmla="*/ 73342 w 1905000"/>
                <a:gd name="connsiteY60" fmla="*/ 1285875 h 1866900"/>
                <a:gd name="connsiteX61" fmla="*/ 1830705 w 1905000"/>
                <a:gd name="connsiteY61" fmla="*/ 1285875 h 1866900"/>
                <a:gd name="connsiteX62" fmla="*/ 1826895 w 1905000"/>
                <a:gd name="connsiteY62" fmla="*/ 1295400 h 1866900"/>
                <a:gd name="connsiteX63" fmla="*/ 77152 w 1905000"/>
                <a:gd name="connsiteY63" fmla="*/ 1295400 h 1866900"/>
                <a:gd name="connsiteX64" fmla="*/ 73342 w 1905000"/>
                <a:gd name="connsiteY64" fmla="*/ 1285875 h 1866900"/>
                <a:gd name="connsiteX65" fmla="*/ 55245 w 1905000"/>
                <a:gd name="connsiteY65" fmla="*/ 1238250 h 1866900"/>
                <a:gd name="connsiteX66" fmla="*/ 1850708 w 1905000"/>
                <a:gd name="connsiteY66" fmla="*/ 1238250 h 1866900"/>
                <a:gd name="connsiteX67" fmla="*/ 1846898 w 1905000"/>
                <a:gd name="connsiteY67" fmla="*/ 1247775 h 1866900"/>
                <a:gd name="connsiteX68" fmla="*/ 59055 w 1905000"/>
                <a:gd name="connsiteY68" fmla="*/ 1247775 h 1866900"/>
                <a:gd name="connsiteX69" fmla="*/ 55245 w 1905000"/>
                <a:gd name="connsiteY69" fmla="*/ 1238250 h 1866900"/>
                <a:gd name="connsiteX70" fmla="*/ 40004 w 1905000"/>
                <a:gd name="connsiteY70" fmla="*/ 1190625 h 1866900"/>
                <a:gd name="connsiteX71" fmla="*/ 1865947 w 1905000"/>
                <a:gd name="connsiteY71" fmla="*/ 1190625 h 1866900"/>
                <a:gd name="connsiteX72" fmla="*/ 1863089 w 1905000"/>
                <a:gd name="connsiteY72" fmla="*/ 1200150 h 1866900"/>
                <a:gd name="connsiteX73" fmla="*/ 42862 w 1905000"/>
                <a:gd name="connsiteY73" fmla="*/ 1200150 h 1866900"/>
                <a:gd name="connsiteX74" fmla="*/ 40004 w 1905000"/>
                <a:gd name="connsiteY74" fmla="*/ 1190625 h 1866900"/>
                <a:gd name="connsiteX75" fmla="*/ 26669 w 1905000"/>
                <a:gd name="connsiteY75" fmla="*/ 1143000 h 1866900"/>
                <a:gd name="connsiteX76" fmla="*/ 1878329 w 1905000"/>
                <a:gd name="connsiteY76" fmla="*/ 1143000 h 1866900"/>
                <a:gd name="connsiteX77" fmla="*/ 1876424 w 1905000"/>
                <a:gd name="connsiteY77" fmla="*/ 1152525 h 1866900"/>
                <a:gd name="connsiteX78" fmla="*/ 29526 w 1905000"/>
                <a:gd name="connsiteY78" fmla="*/ 1152525 h 1866900"/>
                <a:gd name="connsiteX79" fmla="*/ 26669 w 1905000"/>
                <a:gd name="connsiteY79" fmla="*/ 1143000 h 1866900"/>
                <a:gd name="connsiteX80" fmla="*/ 16192 w 1905000"/>
                <a:gd name="connsiteY80" fmla="*/ 1095375 h 1866900"/>
                <a:gd name="connsiteX81" fmla="*/ 1888807 w 1905000"/>
                <a:gd name="connsiteY81" fmla="*/ 1095375 h 1866900"/>
                <a:gd name="connsiteX82" fmla="*/ 1886902 w 1905000"/>
                <a:gd name="connsiteY82" fmla="*/ 1104900 h 1866900"/>
                <a:gd name="connsiteX83" fmla="*/ 18097 w 1905000"/>
                <a:gd name="connsiteY83" fmla="*/ 1104900 h 1866900"/>
                <a:gd name="connsiteX84" fmla="*/ 16192 w 1905000"/>
                <a:gd name="connsiteY84" fmla="*/ 1095375 h 1866900"/>
                <a:gd name="connsiteX85" fmla="*/ 8572 w 1905000"/>
                <a:gd name="connsiteY85" fmla="*/ 1047750 h 1866900"/>
                <a:gd name="connsiteX86" fmla="*/ 1896427 w 1905000"/>
                <a:gd name="connsiteY86" fmla="*/ 1047750 h 1866900"/>
                <a:gd name="connsiteX87" fmla="*/ 1895475 w 1905000"/>
                <a:gd name="connsiteY87" fmla="*/ 1057275 h 1866900"/>
                <a:gd name="connsiteX88" fmla="*/ 9525 w 1905000"/>
                <a:gd name="connsiteY88" fmla="*/ 1057275 h 1866900"/>
                <a:gd name="connsiteX89" fmla="*/ 8572 w 1905000"/>
                <a:gd name="connsiteY89" fmla="*/ 1047750 h 1866900"/>
                <a:gd name="connsiteX90" fmla="*/ 3810 w 1905000"/>
                <a:gd name="connsiteY90" fmla="*/ 1000125 h 1866900"/>
                <a:gd name="connsiteX91" fmla="*/ 1902143 w 1905000"/>
                <a:gd name="connsiteY91" fmla="*/ 1000125 h 1866900"/>
                <a:gd name="connsiteX92" fmla="*/ 1901190 w 1905000"/>
                <a:gd name="connsiteY92" fmla="*/ 1009650 h 1866900"/>
                <a:gd name="connsiteX93" fmla="*/ 4762 w 1905000"/>
                <a:gd name="connsiteY93" fmla="*/ 1009650 h 1866900"/>
                <a:gd name="connsiteX94" fmla="*/ 3810 w 1905000"/>
                <a:gd name="connsiteY94" fmla="*/ 1000125 h 1866900"/>
                <a:gd name="connsiteX95" fmla="*/ 952 w 1905000"/>
                <a:gd name="connsiteY95" fmla="*/ 952500 h 1866900"/>
                <a:gd name="connsiteX96" fmla="*/ 1904047 w 1905000"/>
                <a:gd name="connsiteY96" fmla="*/ 952500 h 1866900"/>
                <a:gd name="connsiteX97" fmla="*/ 1904047 w 1905000"/>
                <a:gd name="connsiteY97" fmla="*/ 962025 h 1866900"/>
                <a:gd name="connsiteX98" fmla="*/ 952 w 1905000"/>
                <a:gd name="connsiteY98" fmla="*/ 962025 h 1866900"/>
                <a:gd name="connsiteX99" fmla="*/ 952 w 1905000"/>
                <a:gd name="connsiteY99" fmla="*/ 952500 h 1866900"/>
                <a:gd name="connsiteX100" fmla="*/ 0 w 1905000"/>
                <a:gd name="connsiteY100" fmla="*/ 904875 h 1866900"/>
                <a:gd name="connsiteX101" fmla="*/ 1905000 w 1905000"/>
                <a:gd name="connsiteY101" fmla="*/ 904875 h 1866900"/>
                <a:gd name="connsiteX102" fmla="*/ 1905000 w 1905000"/>
                <a:gd name="connsiteY102" fmla="*/ 914400 h 1866900"/>
                <a:gd name="connsiteX103" fmla="*/ 0 w 1905000"/>
                <a:gd name="connsiteY103" fmla="*/ 914400 h 1866900"/>
                <a:gd name="connsiteX104" fmla="*/ 0 w 1905000"/>
                <a:gd name="connsiteY104" fmla="*/ 904875 h 1866900"/>
                <a:gd name="connsiteX105" fmla="*/ 1905 w 1905000"/>
                <a:gd name="connsiteY105" fmla="*/ 857250 h 1866900"/>
                <a:gd name="connsiteX106" fmla="*/ 1902142 w 1905000"/>
                <a:gd name="connsiteY106" fmla="*/ 857250 h 1866900"/>
                <a:gd name="connsiteX107" fmla="*/ 1903095 w 1905000"/>
                <a:gd name="connsiteY107" fmla="*/ 866775 h 1866900"/>
                <a:gd name="connsiteX108" fmla="*/ 952 w 1905000"/>
                <a:gd name="connsiteY108" fmla="*/ 866775 h 1866900"/>
                <a:gd name="connsiteX109" fmla="*/ 1905 w 1905000"/>
                <a:gd name="connsiteY109" fmla="*/ 857250 h 1866900"/>
                <a:gd name="connsiteX110" fmla="*/ 6667 w 1905000"/>
                <a:gd name="connsiteY110" fmla="*/ 809625 h 1866900"/>
                <a:gd name="connsiteX111" fmla="*/ 1899285 w 1905000"/>
                <a:gd name="connsiteY111" fmla="*/ 809625 h 1866900"/>
                <a:gd name="connsiteX112" fmla="*/ 1900238 w 1905000"/>
                <a:gd name="connsiteY112" fmla="*/ 819150 h 1866900"/>
                <a:gd name="connsiteX113" fmla="*/ 5715 w 1905000"/>
                <a:gd name="connsiteY113" fmla="*/ 819150 h 1866900"/>
                <a:gd name="connsiteX114" fmla="*/ 6667 w 1905000"/>
                <a:gd name="connsiteY114" fmla="*/ 809625 h 1866900"/>
                <a:gd name="connsiteX115" fmla="*/ 13335 w 1905000"/>
                <a:gd name="connsiteY115" fmla="*/ 762000 h 1866900"/>
                <a:gd name="connsiteX116" fmla="*/ 1891665 w 1905000"/>
                <a:gd name="connsiteY116" fmla="*/ 762000 h 1866900"/>
                <a:gd name="connsiteX117" fmla="*/ 1893570 w 1905000"/>
                <a:gd name="connsiteY117" fmla="*/ 771525 h 1866900"/>
                <a:gd name="connsiteX118" fmla="*/ 11430 w 1905000"/>
                <a:gd name="connsiteY118" fmla="*/ 771525 h 1866900"/>
                <a:gd name="connsiteX119" fmla="*/ 13335 w 1905000"/>
                <a:gd name="connsiteY119" fmla="*/ 762000 h 1866900"/>
                <a:gd name="connsiteX120" fmla="*/ 21907 w 1905000"/>
                <a:gd name="connsiteY120" fmla="*/ 714375 h 1866900"/>
                <a:gd name="connsiteX121" fmla="*/ 1883092 w 1905000"/>
                <a:gd name="connsiteY121" fmla="*/ 714375 h 1866900"/>
                <a:gd name="connsiteX122" fmla="*/ 1884997 w 1905000"/>
                <a:gd name="connsiteY122" fmla="*/ 723900 h 1866900"/>
                <a:gd name="connsiteX123" fmla="*/ 20002 w 1905000"/>
                <a:gd name="connsiteY123" fmla="*/ 723900 h 1866900"/>
                <a:gd name="connsiteX124" fmla="*/ 21907 w 1905000"/>
                <a:gd name="connsiteY124" fmla="*/ 714375 h 1866900"/>
                <a:gd name="connsiteX125" fmla="*/ 34289 w 1905000"/>
                <a:gd name="connsiteY125" fmla="*/ 666750 h 1866900"/>
                <a:gd name="connsiteX126" fmla="*/ 1870710 w 1905000"/>
                <a:gd name="connsiteY126" fmla="*/ 666750 h 1866900"/>
                <a:gd name="connsiteX127" fmla="*/ 1873567 w 1905000"/>
                <a:gd name="connsiteY127" fmla="*/ 676275 h 1866900"/>
                <a:gd name="connsiteX128" fmla="*/ 31432 w 1905000"/>
                <a:gd name="connsiteY128" fmla="*/ 676275 h 1866900"/>
                <a:gd name="connsiteX129" fmla="*/ 34289 w 1905000"/>
                <a:gd name="connsiteY129" fmla="*/ 666750 h 1866900"/>
                <a:gd name="connsiteX130" fmla="*/ 48577 w 1905000"/>
                <a:gd name="connsiteY130" fmla="*/ 619125 h 1866900"/>
                <a:gd name="connsiteX131" fmla="*/ 1857375 w 1905000"/>
                <a:gd name="connsiteY131" fmla="*/ 619125 h 1866900"/>
                <a:gd name="connsiteX132" fmla="*/ 1860233 w 1905000"/>
                <a:gd name="connsiteY132" fmla="*/ 628650 h 1866900"/>
                <a:gd name="connsiteX133" fmla="*/ 45720 w 1905000"/>
                <a:gd name="connsiteY133" fmla="*/ 628650 h 1866900"/>
                <a:gd name="connsiteX134" fmla="*/ 48577 w 1905000"/>
                <a:gd name="connsiteY134" fmla="*/ 619125 h 1866900"/>
                <a:gd name="connsiteX135" fmla="*/ 65722 w 1905000"/>
                <a:gd name="connsiteY135" fmla="*/ 571500 h 1866900"/>
                <a:gd name="connsiteX136" fmla="*/ 1839277 w 1905000"/>
                <a:gd name="connsiteY136" fmla="*/ 571500 h 1866900"/>
                <a:gd name="connsiteX137" fmla="*/ 1843087 w 1905000"/>
                <a:gd name="connsiteY137" fmla="*/ 581025 h 1866900"/>
                <a:gd name="connsiteX138" fmla="*/ 61912 w 1905000"/>
                <a:gd name="connsiteY138" fmla="*/ 581025 h 1866900"/>
                <a:gd name="connsiteX139" fmla="*/ 65722 w 1905000"/>
                <a:gd name="connsiteY139" fmla="*/ 571500 h 1866900"/>
                <a:gd name="connsiteX140" fmla="*/ 85725 w 1905000"/>
                <a:gd name="connsiteY140" fmla="*/ 523875 h 1866900"/>
                <a:gd name="connsiteX141" fmla="*/ 1819275 w 1905000"/>
                <a:gd name="connsiteY141" fmla="*/ 523875 h 1866900"/>
                <a:gd name="connsiteX142" fmla="*/ 1823085 w 1905000"/>
                <a:gd name="connsiteY142" fmla="*/ 533400 h 1866900"/>
                <a:gd name="connsiteX143" fmla="*/ 80962 w 1905000"/>
                <a:gd name="connsiteY143" fmla="*/ 533400 h 1866900"/>
                <a:gd name="connsiteX144" fmla="*/ 85725 w 1905000"/>
                <a:gd name="connsiteY144" fmla="*/ 523875 h 1866900"/>
                <a:gd name="connsiteX145" fmla="*/ 109538 w 1905000"/>
                <a:gd name="connsiteY145" fmla="*/ 476250 h 1866900"/>
                <a:gd name="connsiteX146" fmla="*/ 1796415 w 1905000"/>
                <a:gd name="connsiteY146" fmla="*/ 476250 h 1866900"/>
                <a:gd name="connsiteX147" fmla="*/ 1801178 w 1905000"/>
                <a:gd name="connsiteY147" fmla="*/ 485775 h 1866900"/>
                <a:gd name="connsiteX148" fmla="*/ 104775 w 1905000"/>
                <a:gd name="connsiteY148" fmla="*/ 485775 h 1866900"/>
                <a:gd name="connsiteX149" fmla="*/ 109538 w 1905000"/>
                <a:gd name="connsiteY149" fmla="*/ 476250 h 1866900"/>
                <a:gd name="connsiteX150" fmla="*/ 136207 w 1905000"/>
                <a:gd name="connsiteY150" fmla="*/ 428625 h 1866900"/>
                <a:gd name="connsiteX151" fmla="*/ 1768792 w 1905000"/>
                <a:gd name="connsiteY151" fmla="*/ 428625 h 1866900"/>
                <a:gd name="connsiteX152" fmla="*/ 1774507 w 1905000"/>
                <a:gd name="connsiteY152" fmla="*/ 438150 h 1866900"/>
                <a:gd name="connsiteX153" fmla="*/ 130492 w 1905000"/>
                <a:gd name="connsiteY153" fmla="*/ 438150 h 1866900"/>
                <a:gd name="connsiteX154" fmla="*/ 136207 w 1905000"/>
                <a:gd name="connsiteY154" fmla="*/ 428625 h 1866900"/>
                <a:gd name="connsiteX155" fmla="*/ 166687 w 1905000"/>
                <a:gd name="connsiteY155" fmla="*/ 381000 h 1866900"/>
                <a:gd name="connsiteX156" fmla="*/ 1738312 w 1905000"/>
                <a:gd name="connsiteY156" fmla="*/ 381000 h 1866900"/>
                <a:gd name="connsiteX157" fmla="*/ 1744979 w 1905000"/>
                <a:gd name="connsiteY157" fmla="*/ 390525 h 1866900"/>
                <a:gd name="connsiteX158" fmla="*/ 160019 w 1905000"/>
                <a:gd name="connsiteY158" fmla="*/ 390525 h 1866900"/>
                <a:gd name="connsiteX159" fmla="*/ 166687 w 1905000"/>
                <a:gd name="connsiteY159" fmla="*/ 381000 h 1866900"/>
                <a:gd name="connsiteX160" fmla="*/ 201929 w 1905000"/>
                <a:gd name="connsiteY160" fmla="*/ 333375 h 1866900"/>
                <a:gd name="connsiteX161" fmla="*/ 1704022 w 1905000"/>
                <a:gd name="connsiteY161" fmla="*/ 333375 h 1866900"/>
                <a:gd name="connsiteX162" fmla="*/ 1711642 w 1905000"/>
                <a:gd name="connsiteY162" fmla="*/ 342900 h 1866900"/>
                <a:gd name="connsiteX163" fmla="*/ 194309 w 1905000"/>
                <a:gd name="connsiteY163" fmla="*/ 342900 h 1866900"/>
                <a:gd name="connsiteX164" fmla="*/ 201929 w 1905000"/>
                <a:gd name="connsiteY164" fmla="*/ 333375 h 1866900"/>
                <a:gd name="connsiteX165" fmla="*/ 240981 w 1905000"/>
                <a:gd name="connsiteY165" fmla="*/ 285750 h 1866900"/>
                <a:gd name="connsiteX166" fmla="*/ 1664017 w 1905000"/>
                <a:gd name="connsiteY166" fmla="*/ 285750 h 1866900"/>
                <a:gd name="connsiteX167" fmla="*/ 1672589 w 1905000"/>
                <a:gd name="connsiteY167" fmla="*/ 295275 h 1866900"/>
                <a:gd name="connsiteX168" fmla="*/ 232409 w 1905000"/>
                <a:gd name="connsiteY168" fmla="*/ 295275 h 1866900"/>
                <a:gd name="connsiteX169" fmla="*/ 240981 w 1905000"/>
                <a:gd name="connsiteY169" fmla="*/ 285750 h 1866900"/>
                <a:gd name="connsiteX170" fmla="*/ 286702 w 1905000"/>
                <a:gd name="connsiteY170" fmla="*/ 238125 h 1866900"/>
                <a:gd name="connsiteX171" fmla="*/ 1619250 w 1905000"/>
                <a:gd name="connsiteY171" fmla="*/ 238125 h 1866900"/>
                <a:gd name="connsiteX172" fmla="*/ 1628775 w 1905000"/>
                <a:gd name="connsiteY172" fmla="*/ 247650 h 1866900"/>
                <a:gd name="connsiteX173" fmla="*/ 277177 w 1905000"/>
                <a:gd name="connsiteY173" fmla="*/ 247650 h 1866900"/>
                <a:gd name="connsiteX174" fmla="*/ 286702 w 1905000"/>
                <a:gd name="connsiteY174" fmla="*/ 238125 h 1866900"/>
                <a:gd name="connsiteX175" fmla="*/ 339090 w 1905000"/>
                <a:gd name="connsiteY175" fmla="*/ 190500 h 1866900"/>
                <a:gd name="connsiteX176" fmla="*/ 1565910 w 1905000"/>
                <a:gd name="connsiteY176" fmla="*/ 190500 h 1866900"/>
                <a:gd name="connsiteX177" fmla="*/ 1577340 w 1905000"/>
                <a:gd name="connsiteY177" fmla="*/ 200025 h 1866900"/>
                <a:gd name="connsiteX178" fmla="*/ 327660 w 1905000"/>
                <a:gd name="connsiteY178" fmla="*/ 200025 h 1866900"/>
                <a:gd name="connsiteX179" fmla="*/ 339090 w 1905000"/>
                <a:gd name="connsiteY179" fmla="*/ 190500 h 1866900"/>
                <a:gd name="connsiteX180" fmla="*/ 400049 w 1905000"/>
                <a:gd name="connsiteY180" fmla="*/ 142875 h 1866900"/>
                <a:gd name="connsiteX181" fmla="*/ 1503997 w 1905000"/>
                <a:gd name="connsiteY181" fmla="*/ 142875 h 1866900"/>
                <a:gd name="connsiteX182" fmla="*/ 1517332 w 1905000"/>
                <a:gd name="connsiteY182" fmla="*/ 152400 h 1866900"/>
                <a:gd name="connsiteX183" fmla="*/ 386714 w 1905000"/>
                <a:gd name="connsiteY183" fmla="*/ 152400 h 1866900"/>
                <a:gd name="connsiteX184" fmla="*/ 400049 w 1905000"/>
                <a:gd name="connsiteY184" fmla="*/ 142875 h 1866900"/>
                <a:gd name="connsiteX185" fmla="*/ 474345 w 1905000"/>
                <a:gd name="connsiteY185" fmla="*/ 95250 h 1866900"/>
                <a:gd name="connsiteX186" fmla="*/ 1429702 w 1905000"/>
                <a:gd name="connsiteY186" fmla="*/ 95250 h 1866900"/>
                <a:gd name="connsiteX187" fmla="*/ 1445895 w 1905000"/>
                <a:gd name="connsiteY187" fmla="*/ 104775 h 1866900"/>
                <a:gd name="connsiteX188" fmla="*/ 458152 w 1905000"/>
                <a:gd name="connsiteY188" fmla="*/ 104775 h 1866900"/>
                <a:gd name="connsiteX189" fmla="*/ 474345 w 1905000"/>
                <a:gd name="connsiteY189" fmla="*/ 95250 h 1866900"/>
                <a:gd name="connsiteX190" fmla="*/ 568642 w 1905000"/>
                <a:gd name="connsiteY190" fmla="*/ 47625 h 1866900"/>
                <a:gd name="connsiteX191" fmla="*/ 1337309 w 1905000"/>
                <a:gd name="connsiteY191" fmla="*/ 47625 h 1866900"/>
                <a:gd name="connsiteX192" fmla="*/ 1358265 w 1905000"/>
                <a:gd name="connsiteY192" fmla="*/ 57150 h 1866900"/>
                <a:gd name="connsiteX193" fmla="*/ 547687 w 1905000"/>
                <a:gd name="connsiteY193" fmla="*/ 57150 h 1866900"/>
                <a:gd name="connsiteX194" fmla="*/ 568642 w 1905000"/>
                <a:gd name="connsiteY194" fmla="*/ 47625 h 1866900"/>
                <a:gd name="connsiteX195" fmla="*/ 702945 w 1905000"/>
                <a:gd name="connsiteY195" fmla="*/ 0 h 1866900"/>
                <a:gd name="connsiteX196" fmla="*/ 1203960 w 1905000"/>
                <a:gd name="connsiteY196" fmla="*/ 0 h 1866900"/>
                <a:gd name="connsiteX197" fmla="*/ 1236345 w 1905000"/>
                <a:gd name="connsiteY197" fmla="*/ 9525 h 1866900"/>
                <a:gd name="connsiteX198" fmla="*/ 670560 w 1905000"/>
                <a:gd name="connsiteY198" fmla="*/ 9525 h 1866900"/>
                <a:gd name="connsiteX199" fmla="*/ 702945 w 1905000"/>
                <a:gd name="connsiteY199" fmla="*/ 0 h 186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905000" h="1866900">
                  <a:moveTo>
                    <a:pt x="786764" y="1857375"/>
                  </a:moveTo>
                  <a:lnTo>
                    <a:pt x="1116329" y="1857375"/>
                  </a:lnTo>
                  <a:cubicBezTo>
                    <a:pt x="1093469" y="1861185"/>
                    <a:pt x="1070609" y="1864995"/>
                    <a:pt x="1047749" y="1866900"/>
                  </a:cubicBezTo>
                  <a:lnTo>
                    <a:pt x="855344" y="1866900"/>
                  </a:lnTo>
                  <a:cubicBezTo>
                    <a:pt x="832484" y="1864995"/>
                    <a:pt x="809624" y="1861185"/>
                    <a:pt x="786764" y="1857375"/>
                  </a:cubicBezTo>
                  <a:close/>
                  <a:moveTo>
                    <a:pt x="614362" y="1809750"/>
                  </a:moveTo>
                  <a:lnTo>
                    <a:pt x="1290637" y="1809750"/>
                  </a:lnTo>
                  <a:cubicBezTo>
                    <a:pt x="1281112" y="1812608"/>
                    <a:pt x="1272540" y="1816417"/>
                    <a:pt x="1263967" y="1819275"/>
                  </a:cubicBezTo>
                  <a:lnTo>
                    <a:pt x="640079" y="1819275"/>
                  </a:lnTo>
                  <a:cubicBezTo>
                    <a:pt x="631507" y="1816417"/>
                    <a:pt x="622935" y="1812608"/>
                    <a:pt x="614362" y="1809750"/>
                  </a:cubicBezTo>
                  <a:close/>
                  <a:moveTo>
                    <a:pt x="509587" y="1762125"/>
                  </a:moveTo>
                  <a:lnTo>
                    <a:pt x="1396365" y="1762125"/>
                  </a:lnTo>
                  <a:cubicBezTo>
                    <a:pt x="1389697" y="1764983"/>
                    <a:pt x="1383982" y="1768792"/>
                    <a:pt x="1377315" y="1771650"/>
                  </a:cubicBezTo>
                  <a:lnTo>
                    <a:pt x="527685" y="1771650"/>
                  </a:lnTo>
                  <a:cubicBezTo>
                    <a:pt x="521969" y="1768792"/>
                    <a:pt x="515302" y="1764983"/>
                    <a:pt x="509587" y="1762125"/>
                  </a:cubicBezTo>
                  <a:close/>
                  <a:moveTo>
                    <a:pt x="428625" y="1714500"/>
                  </a:moveTo>
                  <a:lnTo>
                    <a:pt x="1478280" y="1714500"/>
                  </a:lnTo>
                  <a:cubicBezTo>
                    <a:pt x="1472565" y="1717358"/>
                    <a:pt x="1467803" y="1721167"/>
                    <a:pt x="1463040" y="1724025"/>
                  </a:cubicBezTo>
                  <a:lnTo>
                    <a:pt x="443865" y="1724025"/>
                  </a:lnTo>
                  <a:cubicBezTo>
                    <a:pt x="438150" y="1721167"/>
                    <a:pt x="433388" y="1717358"/>
                    <a:pt x="428625" y="1714500"/>
                  </a:cubicBezTo>
                  <a:close/>
                  <a:moveTo>
                    <a:pt x="362902" y="1666875"/>
                  </a:moveTo>
                  <a:lnTo>
                    <a:pt x="1544002" y="1666875"/>
                  </a:lnTo>
                  <a:cubicBezTo>
                    <a:pt x="1540192" y="1669733"/>
                    <a:pt x="1535430" y="1673542"/>
                    <a:pt x="1531620" y="1676400"/>
                  </a:cubicBezTo>
                  <a:lnTo>
                    <a:pt x="375285" y="1676400"/>
                  </a:lnTo>
                  <a:cubicBezTo>
                    <a:pt x="370522" y="1673542"/>
                    <a:pt x="366712" y="1669733"/>
                    <a:pt x="362902" y="1666875"/>
                  </a:cubicBezTo>
                  <a:close/>
                  <a:moveTo>
                    <a:pt x="306705" y="1619250"/>
                  </a:moveTo>
                  <a:lnTo>
                    <a:pt x="1599247" y="1619250"/>
                  </a:lnTo>
                  <a:cubicBezTo>
                    <a:pt x="1595438" y="1622108"/>
                    <a:pt x="1592580" y="1625917"/>
                    <a:pt x="1588770" y="1628775"/>
                  </a:cubicBezTo>
                  <a:lnTo>
                    <a:pt x="317182" y="1628775"/>
                  </a:lnTo>
                  <a:cubicBezTo>
                    <a:pt x="313373" y="1625917"/>
                    <a:pt x="310515" y="1622108"/>
                    <a:pt x="306705" y="1619250"/>
                  </a:cubicBezTo>
                  <a:close/>
                  <a:moveTo>
                    <a:pt x="258127" y="1571625"/>
                  </a:moveTo>
                  <a:lnTo>
                    <a:pt x="1646872" y="1571625"/>
                  </a:lnTo>
                  <a:cubicBezTo>
                    <a:pt x="1643062" y="1574483"/>
                    <a:pt x="1640205" y="1578292"/>
                    <a:pt x="1637347" y="1581150"/>
                  </a:cubicBezTo>
                  <a:lnTo>
                    <a:pt x="266699" y="1581150"/>
                  </a:lnTo>
                  <a:cubicBezTo>
                    <a:pt x="263842" y="1578292"/>
                    <a:pt x="260984" y="1574483"/>
                    <a:pt x="258127" y="1571625"/>
                  </a:cubicBezTo>
                  <a:close/>
                  <a:moveTo>
                    <a:pt x="216217" y="1524000"/>
                  </a:moveTo>
                  <a:lnTo>
                    <a:pt x="1687830" y="1524000"/>
                  </a:lnTo>
                  <a:cubicBezTo>
                    <a:pt x="1684972" y="1526858"/>
                    <a:pt x="1683067" y="1530667"/>
                    <a:pt x="1680209" y="1533525"/>
                  </a:cubicBezTo>
                  <a:lnTo>
                    <a:pt x="223837" y="1533525"/>
                  </a:lnTo>
                  <a:cubicBezTo>
                    <a:pt x="221932" y="1530667"/>
                    <a:pt x="219074" y="1526858"/>
                    <a:pt x="216217" y="1524000"/>
                  </a:cubicBezTo>
                  <a:close/>
                  <a:moveTo>
                    <a:pt x="180022" y="1476375"/>
                  </a:moveTo>
                  <a:lnTo>
                    <a:pt x="1724977" y="1476375"/>
                  </a:lnTo>
                  <a:cubicBezTo>
                    <a:pt x="1723072" y="1479233"/>
                    <a:pt x="1720215" y="1483042"/>
                    <a:pt x="1718310" y="1485900"/>
                  </a:cubicBezTo>
                  <a:lnTo>
                    <a:pt x="186690" y="1485900"/>
                  </a:lnTo>
                  <a:cubicBezTo>
                    <a:pt x="184785" y="1483042"/>
                    <a:pt x="181927" y="1479233"/>
                    <a:pt x="180022" y="1476375"/>
                  </a:cubicBezTo>
                  <a:close/>
                  <a:moveTo>
                    <a:pt x="147637" y="1428750"/>
                  </a:moveTo>
                  <a:lnTo>
                    <a:pt x="1756410" y="1428750"/>
                  </a:lnTo>
                  <a:cubicBezTo>
                    <a:pt x="1754505" y="1431608"/>
                    <a:pt x="1752600" y="1435417"/>
                    <a:pt x="1750695" y="1438275"/>
                  </a:cubicBezTo>
                  <a:lnTo>
                    <a:pt x="153352" y="1438275"/>
                  </a:lnTo>
                  <a:cubicBezTo>
                    <a:pt x="151447" y="1435417"/>
                    <a:pt x="149542" y="1431608"/>
                    <a:pt x="147637" y="1428750"/>
                  </a:cubicBezTo>
                  <a:close/>
                  <a:moveTo>
                    <a:pt x="119062" y="1381125"/>
                  </a:moveTo>
                  <a:lnTo>
                    <a:pt x="1785937" y="1381125"/>
                  </a:lnTo>
                  <a:cubicBezTo>
                    <a:pt x="1784032" y="1383983"/>
                    <a:pt x="1782127" y="1387792"/>
                    <a:pt x="1780222" y="1390650"/>
                  </a:cubicBezTo>
                  <a:lnTo>
                    <a:pt x="124777" y="1390650"/>
                  </a:lnTo>
                  <a:cubicBezTo>
                    <a:pt x="122872" y="1387792"/>
                    <a:pt x="120967" y="1383983"/>
                    <a:pt x="119062" y="1381125"/>
                  </a:cubicBezTo>
                  <a:close/>
                  <a:moveTo>
                    <a:pt x="95250" y="1333500"/>
                  </a:moveTo>
                  <a:lnTo>
                    <a:pt x="1810703" y="1333500"/>
                  </a:lnTo>
                  <a:cubicBezTo>
                    <a:pt x="1808798" y="1336358"/>
                    <a:pt x="1807845" y="1340167"/>
                    <a:pt x="1805940" y="1343025"/>
                  </a:cubicBezTo>
                  <a:lnTo>
                    <a:pt x="100013" y="1343025"/>
                  </a:lnTo>
                  <a:cubicBezTo>
                    <a:pt x="98108" y="1340167"/>
                    <a:pt x="97155" y="1336358"/>
                    <a:pt x="95250" y="1333500"/>
                  </a:cubicBezTo>
                  <a:close/>
                  <a:moveTo>
                    <a:pt x="73342" y="1285875"/>
                  </a:moveTo>
                  <a:lnTo>
                    <a:pt x="1830705" y="1285875"/>
                  </a:lnTo>
                  <a:cubicBezTo>
                    <a:pt x="1829752" y="1288733"/>
                    <a:pt x="1827847" y="1292542"/>
                    <a:pt x="1826895" y="1295400"/>
                  </a:cubicBezTo>
                  <a:lnTo>
                    <a:pt x="77152" y="1295400"/>
                  </a:lnTo>
                  <a:cubicBezTo>
                    <a:pt x="76200" y="1292542"/>
                    <a:pt x="74295" y="1288733"/>
                    <a:pt x="73342" y="1285875"/>
                  </a:cubicBezTo>
                  <a:close/>
                  <a:moveTo>
                    <a:pt x="55245" y="1238250"/>
                  </a:moveTo>
                  <a:lnTo>
                    <a:pt x="1850708" y="1238250"/>
                  </a:lnTo>
                  <a:cubicBezTo>
                    <a:pt x="1848803" y="1241108"/>
                    <a:pt x="1847850" y="1244917"/>
                    <a:pt x="1846898" y="1247775"/>
                  </a:cubicBezTo>
                  <a:lnTo>
                    <a:pt x="59055" y="1247775"/>
                  </a:lnTo>
                  <a:cubicBezTo>
                    <a:pt x="57150" y="1244917"/>
                    <a:pt x="56197" y="1241108"/>
                    <a:pt x="55245" y="1238250"/>
                  </a:cubicBezTo>
                  <a:close/>
                  <a:moveTo>
                    <a:pt x="40004" y="1190625"/>
                  </a:moveTo>
                  <a:lnTo>
                    <a:pt x="1865947" y="1190625"/>
                  </a:lnTo>
                  <a:cubicBezTo>
                    <a:pt x="1864994" y="1193483"/>
                    <a:pt x="1864042" y="1197292"/>
                    <a:pt x="1863089" y="1200150"/>
                  </a:cubicBezTo>
                  <a:lnTo>
                    <a:pt x="42862" y="1200150"/>
                  </a:lnTo>
                  <a:cubicBezTo>
                    <a:pt x="41909" y="1197292"/>
                    <a:pt x="40957" y="1193483"/>
                    <a:pt x="40004" y="1190625"/>
                  </a:cubicBezTo>
                  <a:close/>
                  <a:moveTo>
                    <a:pt x="26669" y="1143000"/>
                  </a:moveTo>
                  <a:lnTo>
                    <a:pt x="1878329" y="1143000"/>
                  </a:lnTo>
                  <a:cubicBezTo>
                    <a:pt x="1878329" y="1145858"/>
                    <a:pt x="1877377" y="1149667"/>
                    <a:pt x="1876424" y="1152525"/>
                  </a:cubicBezTo>
                  <a:lnTo>
                    <a:pt x="29526" y="1152525"/>
                  </a:lnTo>
                  <a:cubicBezTo>
                    <a:pt x="28574" y="1149667"/>
                    <a:pt x="27622" y="1145858"/>
                    <a:pt x="26669" y="1143000"/>
                  </a:cubicBezTo>
                  <a:close/>
                  <a:moveTo>
                    <a:pt x="16192" y="1095375"/>
                  </a:moveTo>
                  <a:lnTo>
                    <a:pt x="1888807" y="1095375"/>
                  </a:lnTo>
                  <a:cubicBezTo>
                    <a:pt x="1887855" y="1098233"/>
                    <a:pt x="1887855" y="1102042"/>
                    <a:pt x="1886902" y="1104900"/>
                  </a:cubicBezTo>
                  <a:lnTo>
                    <a:pt x="18097" y="1104900"/>
                  </a:lnTo>
                  <a:cubicBezTo>
                    <a:pt x="17144" y="1102042"/>
                    <a:pt x="17144" y="1098233"/>
                    <a:pt x="16192" y="1095375"/>
                  </a:cubicBezTo>
                  <a:close/>
                  <a:moveTo>
                    <a:pt x="8572" y="1047750"/>
                  </a:moveTo>
                  <a:lnTo>
                    <a:pt x="1896427" y="1047750"/>
                  </a:lnTo>
                  <a:cubicBezTo>
                    <a:pt x="1896427" y="1050608"/>
                    <a:pt x="1895475" y="1054417"/>
                    <a:pt x="1895475" y="1057275"/>
                  </a:cubicBezTo>
                  <a:lnTo>
                    <a:pt x="9525" y="1057275"/>
                  </a:lnTo>
                  <a:cubicBezTo>
                    <a:pt x="9525" y="1054417"/>
                    <a:pt x="8572" y="1050608"/>
                    <a:pt x="8572" y="1047750"/>
                  </a:cubicBezTo>
                  <a:close/>
                  <a:moveTo>
                    <a:pt x="3810" y="1000125"/>
                  </a:moveTo>
                  <a:lnTo>
                    <a:pt x="1902143" y="1000125"/>
                  </a:lnTo>
                  <a:cubicBezTo>
                    <a:pt x="1902143" y="1002983"/>
                    <a:pt x="1901190" y="1006792"/>
                    <a:pt x="1901190" y="1009650"/>
                  </a:cubicBezTo>
                  <a:lnTo>
                    <a:pt x="4762" y="1009650"/>
                  </a:lnTo>
                  <a:cubicBezTo>
                    <a:pt x="4762" y="1006792"/>
                    <a:pt x="3810" y="1002983"/>
                    <a:pt x="3810" y="1000125"/>
                  </a:cubicBezTo>
                  <a:close/>
                  <a:moveTo>
                    <a:pt x="952" y="952500"/>
                  </a:moveTo>
                  <a:lnTo>
                    <a:pt x="1904047" y="952500"/>
                  </a:lnTo>
                  <a:cubicBezTo>
                    <a:pt x="1904047" y="955358"/>
                    <a:pt x="1904047" y="959167"/>
                    <a:pt x="1904047" y="962025"/>
                  </a:cubicBezTo>
                  <a:lnTo>
                    <a:pt x="952" y="962025"/>
                  </a:lnTo>
                  <a:cubicBezTo>
                    <a:pt x="952" y="959167"/>
                    <a:pt x="952" y="955358"/>
                    <a:pt x="952" y="952500"/>
                  </a:cubicBezTo>
                  <a:close/>
                  <a:moveTo>
                    <a:pt x="0" y="904875"/>
                  </a:moveTo>
                  <a:lnTo>
                    <a:pt x="1905000" y="904875"/>
                  </a:lnTo>
                  <a:cubicBezTo>
                    <a:pt x="1905000" y="907733"/>
                    <a:pt x="1905000" y="911542"/>
                    <a:pt x="1905000" y="914400"/>
                  </a:cubicBezTo>
                  <a:lnTo>
                    <a:pt x="0" y="914400"/>
                  </a:lnTo>
                  <a:cubicBezTo>
                    <a:pt x="0" y="911542"/>
                    <a:pt x="0" y="907733"/>
                    <a:pt x="0" y="904875"/>
                  </a:cubicBezTo>
                  <a:close/>
                  <a:moveTo>
                    <a:pt x="1905" y="857250"/>
                  </a:moveTo>
                  <a:lnTo>
                    <a:pt x="1902142" y="857250"/>
                  </a:lnTo>
                  <a:cubicBezTo>
                    <a:pt x="1903095" y="860108"/>
                    <a:pt x="1903095" y="863917"/>
                    <a:pt x="1903095" y="866775"/>
                  </a:cubicBezTo>
                  <a:lnTo>
                    <a:pt x="952" y="866775"/>
                  </a:lnTo>
                  <a:cubicBezTo>
                    <a:pt x="1905" y="863917"/>
                    <a:pt x="1905" y="860108"/>
                    <a:pt x="1905" y="857250"/>
                  </a:cubicBezTo>
                  <a:close/>
                  <a:moveTo>
                    <a:pt x="6667" y="809625"/>
                  </a:moveTo>
                  <a:lnTo>
                    <a:pt x="1899285" y="809625"/>
                  </a:lnTo>
                  <a:cubicBezTo>
                    <a:pt x="1899285" y="812483"/>
                    <a:pt x="1900238" y="816292"/>
                    <a:pt x="1900238" y="819150"/>
                  </a:cubicBezTo>
                  <a:lnTo>
                    <a:pt x="5715" y="819150"/>
                  </a:lnTo>
                  <a:cubicBezTo>
                    <a:pt x="5715" y="816292"/>
                    <a:pt x="6667" y="812483"/>
                    <a:pt x="6667" y="809625"/>
                  </a:cubicBezTo>
                  <a:close/>
                  <a:moveTo>
                    <a:pt x="13335" y="762000"/>
                  </a:moveTo>
                  <a:lnTo>
                    <a:pt x="1891665" y="762000"/>
                  </a:lnTo>
                  <a:cubicBezTo>
                    <a:pt x="1892618" y="764858"/>
                    <a:pt x="1892618" y="768667"/>
                    <a:pt x="1893570" y="771525"/>
                  </a:cubicBezTo>
                  <a:lnTo>
                    <a:pt x="11430" y="771525"/>
                  </a:lnTo>
                  <a:cubicBezTo>
                    <a:pt x="12382" y="768667"/>
                    <a:pt x="12382" y="764858"/>
                    <a:pt x="13335" y="762000"/>
                  </a:cubicBezTo>
                  <a:close/>
                  <a:moveTo>
                    <a:pt x="21907" y="714375"/>
                  </a:moveTo>
                  <a:lnTo>
                    <a:pt x="1883092" y="714375"/>
                  </a:lnTo>
                  <a:cubicBezTo>
                    <a:pt x="1884045" y="717233"/>
                    <a:pt x="1884045" y="721042"/>
                    <a:pt x="1884997" y="723900"/>
                  </a:cubicBezTo>
                  <a:lnTo>
                    <a:pt x="20002" y="723900"/>
                  </a:lnTo>
                  <a:cubicBezTo>
                    <a:pt x="20955" y="721042"/>
                    <a:pt x="20955" y="717233"/>
                    <a:pt x="21907" y="714375"/>
                  </a:cubicBezTo>
                  <a:close/>
                  <a:moveTo>
                    <a:pt x="34289" y="666750"/>
                  </a:moveTo>
                  <a:lnTo>
                    <a:pt x="1870710" y="666750"/>
                  </a:lnTo>
                  <a:cubicBezTo>
                    <a:pt x="1871662" y="669608"/>
                    <a:pt x="1872615" y="673417"/>
                    <a:pt x="1873567" y="676275"/>
                  </a:cubicBezTo>
                  <a:lnTo>
                    <a:pt x="31432" y="676275"/>
                  </a:lnTo>
                  <a:cubicBezTo>
                    <a:pt x="32385" y="673417"/>
                    <a:pt x="33337" y="669608"/>
                    <a:pt x="34289" y="666750"/>
                  </a:cubicBezTo>
                  <a:close/>
                  <a:moveTo>
                    <a:pt x="48577" y="619125"/>
                  </a:moveTo>
                  <a:lnTo>
                    <a:pt x="1857375" y="619125"/>
                  </a:lnTo>
                  <a:cubicBezTo>
                    <a:pt x="1858328" y="621983"/>
                    <a:pt x="1859280" y="625792"/>
                    <a:pt x="1860233" y="628650"/>
                  </a:cubicBezTo>
                  <a:lnTo>
                    <a:pt x="45720" y="628650"/>
                  </a:lnTo>
                  <a:cubicBezTo>
                    <a:pt x="46672" y="625792"/>
                    <a:pt x="47625" y="621983"/>
                    <a:pt x="48577" y="619125"/>
                  </a:cubicBezTo>
                  <a:close/>
                  <a:moveTo>
                    <a:pt x="65722" y="571500"/>
                  </a:moveTo>
                  <a:lnTo>
                    <a:pt x="1839277" y="571500"/>
                  </a:lnTo>
                  <a:cubicBezTo>
                    <a:pt x="1840230" y="574357"/>
                    <a:pt x="1842135" y="578168"/>
                    <a:pt x="1843087" y="581025"/>
                  </a:cubicBezTo>
                  <a:lnTo>
                    <a:pt x="61912" y="581025"/>
                  </a:lnTo>
                  <a:cubicBezTo>
                    <a:pt x="62864" y="578168"/>
                    <a:pt x="64770" y="574357"/>
                    <a:pt x="65722" y="571500"/>
                  </a:cubicBezTo>
                  <a:close/>
                  <a:moveTo>
                    <a:pt x="85725" y="523875"/>
                  </a:moveTo>
                  <a:lnTo>
                    <a:pt x="1819275" y="523875"/>
                  </a:lnTo>
                  <a:cubicBezTo>
                    <a:pt x="1820227" y="526732"/>
                    <a:pt x="1822132" y="530543"/>
                    <a:pt x="1823085" y="533400"/>
                  </a:cubicBezTo>
                  <a:lnTo>
                    <a:pt x="80962" y="533400"/>
                  </a:lnTo>
                  <a:cubicBezTo>
                    <a:pt x="82867" y="530543"/>
                    <a:pt x="83820" y="526732"/>
                    <a:pt x="85725" y="523875"/>
                  </a:cubicBezTo>
                  <a:close/>
                  <a:moveTo>
                    <a:pt x="109538" y="476250"/>
                  </a:moveTo>
                  <a:lnTo>
                    <a:pt x="1796415" y="476250"/>
                  </a:lnTo>
                  <a:cubicBezTo>
                    <a:pt x="1798320" y="479107"/>
                    <a:pt x="1799273" y="482918"/>
                    <a:pt x="1801178" y="485775"/>
                  </a:cubicBezTo>
                  <a:lnTo>
                    <a:pt x="104775" y="485775"/>
                  </a:lnTo>
                  <a:cubicBezTo>
                    <a:pt x="105728" y="482918"/>
                    <a:pt x="107633" y="479107"/>
                    <a:pt x="109538" y="476250"/>
                  </a:cubicBezTo>
                  <a:close/>
                  <a:moveTo>
                    <a:pt x="136207" y="428625"/>
                  </a:moveTo>
                  <a:lnTo>
                    <a:pt x="1768792" y="428625"/>
                  </a:lnTo>
                  <a:cubicBezTo>
                    <a:pt x="1770697" y="431482"/>
                    <a:pt x="1772602" y="435293"/>
                    <a:pt x="1774507" y="438150"/>
                  </a:cubicBezTo>
                  <a:lnTo>
                    <a:pt x="130492" y="438150"/>
                  </a:lnTo>
                  <a:cubicBezTo>
                    <a:pt x="132397" y="435293"/>
                    <a:pt x="134302" y="431482"/>
                    <a:pt x="136207" y="428625"/>
                  </a:cubicBezTo>
                  <a:close/>
                  <a:moveTo>
                    <a:pt x="166687" y="381000"/>
                  </a:moveTo>
                  <a:lnTo>
                    <a:pt x="1738312" y="381000"/>
                  </a:lnTo>
                  <a:cubicBezTo>
                    <a:pt x="1741169" y="383857"/>
                    <a:pt x="1743074" y="387668"/>
                    <a:pt x="1744979" y="390525"/>
                  </a:cubicBezTo>
                  <a:lnTo>
                    <a:pt x="160019" y="390525"/>
                  </a:lnTo>
                  <a:cubicBezTo>
                    <a:pt x="162877" y="387668"/>
                    <a:pt x="164782" y="383857"/>
                    <a:pt x="166687" y="381000"/>
                  </a:cubicBezTo>
                  <a:close/>
                  <a:moveTo>
                    <a:pt x="201929" y="333375"/>
                  </a:moveTo>
                  <a:lnTo>
                    <a:pt x="1704022" y="333375"/>
                  </a:lnTo>
                  <a:cubicBezTo>
                    <a:pt x="1706879" y="336232"/>
                    <a:pt x="1708784" y="340043"/>
                    <a:pt x="1711642" y="342900"/>
                  </a:cubicBezTo>
                  <a:lnTo>
                    <a:pt x="194309" y="342900"/>
                  </a:lnTo>
                  <a:cubicBezTo>
                    <a:pt x="197167" y="340043"/>
                    <a:pt x="199072" y="336232"/>
                    <a:pt x="201929" y="333375"/>
                  </a:cubicBezTo>
                  <a:close/>
                  <a:moveTo>
                    <a:pt x="240981" y="285750"/>
                  </a:moveTo>
                  <a:lnTo>
                    <a:pt x="1664017" y="285750"/>
                  </a:lnTo>
                  <a:cubicBezTo>
                    <a:pt x="1666874" y="288607"/>
                    <a:pt x="1669732" y="292418"/>
                    <a:pt x="1672589" y="295275"/>
                  </a:cubicBezTo>
                  <a:lnTo>
                    <a:pt x="232409" y="295275"/>
                  </a:lnTo>
                  <a:cubicBezTo>
                    <a:pt x="235267" y="292418"/>
                    <a:pt x="238124" y="288607"/>
                    <a:pt x="240981" y="285750"/>
                  </a:cubicBezTo>
                  <a:close/>
                  <a:moveTo>
                    <a:pt x="286702" y="238125"/>
                  </a:moveTo>
                  <a:lnTo>
                    <a:pt x="1619250" y="238125"/>
                  </a:lnTo>
                  <a:cubicBezTo>
                    <a:pt x="1622107" y="240982"/>
                    <a:pt x="1625917" y="244793"/>
                    <a:pt x="1628775" y="247650"/>
                  </a:cubicBezTo>
                  <a:lnTo>
                    <a:pt x="277177" y="247650"/>
                  </a:lnTo>
                  <a:cubicBezTo>
                    <a:pt x="280034" y="244793"/>
                    <a:pt x="282892" y="240982"/>
                    <a:pt x="286702" y="238125"/>
                  </a:cubicBezTo>
                  <a:close/>
                  <a:moveTo>
                    <a:pt x="339090" y="190500"/>
                  </a:moveTo>
                  <a:lnTo>
                    <a:pt x="1565910" y="190500"/>
                  </a:lnTo>
                  <a:cubicBezTo>
                    <a:pt x="1569720" y="193357"/>
                    <a:pt x="1573530" y="197168"/>
                    <a:pt x="1577340" y="200025"/>
                  </a:cubicBezTo>
                  <a:lnTo>
                    <a:pt x="327660" y="200025"/>
                  </a:lnTo>
                  <a:cubicBezTo>
                    <a:pt x="331470" y="197168"/>
                    <a:pt x="335280" y="193357"/>
                    <a:pt x="339090" y="190500"/>
                  </a:cubicBezTo>
                  <a:close/>
                  <a:moveTo>
                    <a:pt x="400049" y="142875"/>
                  </a:moveTo>
                  <a:lnTo>
                    <a:pt x="1503997" y="142875"/>
                  </a:lnTo>
                  <a:cubicBezTo>
                    <a:pt x="1508759" y="145733"/>
                    <a:pt x="1512569" y="149542"/>
                    <a:pt x="1517332" y="152400"/>
                  </a:cubicBezTo>
                  <a:lnTo>
                    <a:pt x="386714" y="152400"/>
                  </a:lnTo>
                  <a:cubicBezTo>
                    <a:pt x="391477" y="149542"/>
                    <a:pt x="395287" y="145733"/>
                    <a:pt x="400049" y="142875"/>
                  </a:cubicBezTo>
                  <a:close/>
                  <a:moveTo>
                    <a:pt x="474345" y="95250"/>
                  </a:moveTo>
                  <a:lnTo>
                    <a:pt x="1429702" y="95250"/>
                  </a:lnTo>
                  <a:cubicBezTo>
                    <a:pt x="1435417" y="98108"/>
                    <a:pt x="1440180" y="101917"/>
                    <a:pt x="1445895" y="104775"/>
                  </a:cubicBezTo>
                  <a:lnTo>
                    <a:pt x="458152" y="104775"/>
                  </a:lnTo>
                  <a:cubicBezTo>
                    <a:pt x="463867" y="101917"/>
                    <a:pt x="468630" y="98108"/>
                    <a:pt x="474345" y="95250"/>
                  </a:cubicBezTo>
                  <a:close/>
                  <a:moveTo>
                    <a:pt x="568642" y="47625"/>
                  </a:moveTo>
                  <a:lnTo>
                    <a:pt x="1337309" y="47625"/>
                  </a:lnTo>
                  <a:cubicBezTo>
                    <a:pt x="1343977" y="50483"/>
                    <a:pt x="1351597" y="54292"/>
                    <a:pt x="1358265" y="57150"/>
                  </a:cubicBezTo>
                  <a:lnTo>
                    <a:pt x="547687" y="57150"/>
                  </a:lnTo>
                  <a:cubicBezTo>
                    <a:pt x="554355" y="54292"/>
                    <a:pt x="561975" y="50483"/>
                    <a:pt x="568642" y="47625"/>
                  </a:cubicBezTo>
                  <a:close/>
                  <a:moveTo>
                    <a:pt x="702945" y="0"/>
                  </a:moveTo>
                  <a:lnTo>
                    <a:pt x="1203960" y="0"/>
                  </a:lnTo>
                  <a:cubicBezTo>
                    <a:pt x="1214438" y="2858"/>
                    <a:pt x="1225867" y="5715"/>
                    <a:pt x="1236345" y="9525"/>
                  </a:cubicBezTo>
                  <a:lnTo>
                    <a:pt x="670560" y="9525"/>
                  </a:lnTo>
                  <a:cubicBezTo>
                    <a:pt x="681037" y="5715"/>
                    <a:pt x="692467" y="2858"/>
                    <a:pt x="702945" y="0"/>
                  </a:cubicBezTo>
                  <a:close/>
                </a:path>
              </a:pathLst>
            </a:custGeom>
            <a:grpFill/>
            <a:ln w="140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8" name="îṧ1ïḋè">
              <a:extLst>
                <a:ext uri="{FF2B5EF4-FFF2-40B4-BE49-F238E27FC236}">
                  <a16:creationId xmlns:a16="http://schemas.microsoft.com/office/drawing/2014/main" id="{B12EC4E2-8D6F-42F4-9502-A731433702A2}"/>
                </a:ext>
              </a:extLst>
            </p:cNvPr>
            <p:cNvSpPr/>
            <p:nvPr/>
          </p:nvSpPr>
          <p:spPr>
            <a:xfrm>
              <a:off x="9421670" y="0"/>
              <a:ext cx="2770331" cy="1398732"/>
            </a:xfrm>
            <a:custGeom>
              <a:avLst/>
              <a:gdLst>
                <a:gd name="connsiteX0" fmla="*/ 685 w 2770331"/>
                <a:gd name="connsiteY0" fmla="*/ 0 h 1398732"/>
                <a:gd name="connsiteX1" fmla="*/ 2769647 w 2770331"/>
                <a:gd name="connsiteY1" fmla="*/ 0 h 1398732"/>
                <a:gd name="connsiteX2" fmla="*/ 2770331 w 2770331"/>
                <a:gd name="connsiteY2" fmla="*/ 13546 h 1398732"/>
                <a:gd name="connsiteX3" fmla="*/ 2770331 w 2770331"/>
                <a:gd name="connsiteY3" fmla="*/ 13586 h 1398732"/>
                <a:gd name="connsiteX4" fmla="*/ 2763181 w 2770331"/>
                <a:gd name="connsiteY4" fmla="*/ 155191 h 1398732"/>
                <a:gd name="connsiteX5" fmla="*/ 1385167 w 2770331"/>
                <a:gd name="connsiteY5" fmla="*/ 1398732 h 1398732"/>
                <a:gd name="connsiteX6" fmla="*/ 0 w 2770331"/>
                <a:gd name="connsiteY6" fmla="*/ 13566 h 1398732"/>
                <a:gd name="connsiteX7" fmla="*/ 685 w 2770331"/>
                <a:gd name="connsiteY7" fmla="*/ 0 h 1398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0331" h="1398732">
                  <a:moveTo>
                    <a:pt x="685" y="0"/>
                  </a:moveTo>
                  <a:lnTo>
                    <a:pt x="2769647" y="0"/>
                  </a:lnTo>
                  <a:lnTo>
                    <a:pt x="2770331" y="13546"/>
                  </a:lnTo>
                  <a:lnTo>
                    <a:pt x="2770331" y="13586"/>
                  </a:lnTo>
                  <a:lnTo>
                    <a:pt x="2763181" y="155191"/>
                  </a:lnTo>
                  <a:cubicBezTo>
                    <a:pt x="2692246" y="853670"/>
                    <a:pt x="2102359" y="1398732"/>
                    <a:pt x="1385167" y="1398732"/>
                  </a:cubicBezTo>
                  <a:cubicBezTo>
                    <a:pt x="620160" y="1398732"/>
                    <a:pt x="0" y="778572"/>
                    <a:pt x="0" y="13566"/>
                  </a:cubicBezTo>
                  <a:lnTo>
                    <a:pt x="685" y="0"/>
                  </a:lnTo>
                  <a:close/>
                </a:path>
              </a:pathLst>
            </a:custGeom>
            <a:grpFill/>
            <a:ln w="110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9" name="ïṣļiḋe">
              <a:extLst>
                <a:ext uri="{FF2B5EF4-FFF2-40B4-BE49-F238E27FC236}">
                  <a16:creationId xmlns:a16="http://schemas.microsoft.com/office/drawing/2014/main" id="{2D272403-40BD-427A-A3AF-22CDE281BD98}"/>
                </a:ext>
              </a:extLst>
            </p:cNvPr>
            <p:cNvSpPr/>
            <p:nvPr/>
          </p:nvSpPr>
          <p:spPr>
            <a:xfrm>
              <a:off x="5252643" y="3384444"/>
              <a:ext cx="4217150" cy="3473556"/>
            </a:xfrm>
            <a:custGeom>
              <a:avLst/>
              <a:gdLst>
                <a:gd name="connsiteX0" fmla="*/ 2852892 w 4217150"/>
                <a:gd name="connsiteY0" fmla="*/ 466 h 3473556"/>
                <a:gd name="connsiteX1" fmla="*/ 3516107 w 4217150"/>
                <a:gd name="connsiteY1" fmla="*/ 187901 h 3473556"/>
                <a:gd name="connsiteX2" fmla="*/ 4029249 w 4217150"/>
                <a:gd name="connsiteY2" fmla="*/ 2103072 h 3473556"/>
                <a:gd name="connsiteX3" fmla="*/ 3237888 w 4217150"/>
                <a:gd name="connsiteY3" fmla="*/ 3473556 h 3473556"/>
                <a:gd name="connsiteX4" fmla="*/ 0 w 4217150"/>
                <a:gd name="connsiteY4" fmla="*/ 3473556 h 3473556"/>
                <a:gd name="connsiteX5" fmla="*/ 1600936 w 4217150"/>
                <a:gd name="connsiteY5" fmla="*/ 701044 h 3473556"/>
                <a:gd name="connsiteX6" fmla="*/ 2852892 w 4217150"/>
                <a:gd name="connsiteY6" fmla="*/ 466 h 34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7150" h="3473556">
                  <a:moveTo>
                    <a:pt x="2852892" y="466"/>
                  </a:moveTo>
                  <a:cubicBezTo>
                    <a:pt x="3078904" y="6295"/>
                    <a:pt x="3306679" y="66976"/>
                    <a:pt x="3516107" y="187901"/>
                  </a:cubicBezTo>
                  <a:cubicBezTo>
                    <a:pt x="4186277" y="574861"/>
                    <a:pt x="4416209" y="1432902"/>
                    <a:pt x="4029249" y="2103072"/>
                  </a:cubicBezTo>
                  <a:lnTo>
                    <a:pt x="3237888" y="3473556"/>
                  </a:lnTo>
                  <a:lnTo>
                    <a:pt x="0" y="3473556"/>
                  </a:lnTo>
                  <a:lnTo>
                    <a:pt x="1600936" y="701044"/>
                  </a:lnTo>
                  <a:cubicBezTo>
                    <a:pt x="1866971" y="240302"/>
                    <a:pt x="2355666" y="-12359"/>
                    <a:pt x="2852892" y="466"/>
                  </a:cubicBezTo>
                  <a:close/>
                </a:path>
              </a:pathLst>
            </a:custGeom>
            <a:grpFill/>
            <a:ln w="140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F77864D-F577-4D10-A4FC-7DE14372554F}"/>
              </a:ext>
            </a:extLst>
          </p:cNvPr>
          <p:cNvSpPr txBox="1"/>
          <p:nvPr/>
        </p:nvSpPr>
        <p:spPr>
          <a:xfrm>
            <a:off x="1027734" y="303541"/>
            <a:ext cx="2606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现有场地情况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055828E-A80B-4DC8-B214-984DA3A757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434" y="1130303"/>
            <a:ext cx="3559175" cy="240244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1D3A9A0-5CFE-4237-9DF9-6780186140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581" y="1130302"/>
            <a:ext cx="3559175" cy="240244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2CBB3B1-90A3-4205-A2C5-D815EEA676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018" y="3838022"/>
            <a:ext cx="3559175" cy="240244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B7FD2610-610E-44EE-AE76-66B86F24A5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6581" y="3838022"/>
            <a:ext cx="3559175" cy="24024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1268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š1ïḋ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ṣľiḍê">
            <a:extLst>
              <a:ext uri="{FF2B5EF4-FFF2-40B4-BE49-F238E27FC236}">
                <a16:creationId xmlns:a16="http://schemas.microsoft.com/office/drawing/2014/main" id="{DD1EBD2C-C16F-40EE-86E9-AA281C73C6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íṧ1îḓè">
            <a:extLst>
              <a:ext uri="{FF2B5EF4-FFF2-40B4-BE49-F238E27FC236}">
                <a16:creationId xmlns:a16="http://schemas.microsoft.com/office/drawing/2014/main" id="{B20079A2-31CE-44D6-B924-1FF5F075B638}"/>
              </a:ext>
            </a:extLst>
          </p:cNvPr>
          <p:cNvGrpSpPr/>
          <p:nvPr/>
        </p:nvGrpSpPr>
        <p:grpSpPr>
          <a:xfrm>
            <a:off x="5252647" y="0"/>
            <a:ext cx="6939359" cy="6858000"/>
            <a:chOff x="5252643" y="0"/>
            <a:chExt cx="6939358" cy="6858000"/>
          </a:xfrm>
          <a:solidFill>
            <a:srgbClr val="F7F7F7"/>
          </a:solidFill>
        </p:grpSpPr>
        <p:sp>
          <p:nvSpPr>
            <p:cNvPr id="7" name="iśľiḑé">
              <a:extLst>
                <a:ext uri="{FF2B5EF4-FFF2-40B4-BE49-F238E27FC236}">
                  <a16:creationId xmlns:a16="http://schemas.microsoft.com/office/drawing/2014/main" id="{87027812-39ED-48F2-B846-15AF98F3E812}"/>
                </a:ext>
              </a:extLst>
            </p:cNvPr>
            <p:cNvSpPr>
              <a:spLocks/>
            </p:cNvSpPr>
            <p:nvPr/>
          </p:nvSpPr>
          <p:spPr>
            <a:xfrm rot="19800000">
              <a:off x="7350845" y="2199545"/>
              <a:ext cx="2772000" cy="2772000"/>
            </a:xfrm>
            <a:custGeom>
              <a:avLst/>
              <a:gdLst>
                <a:gd name="connsiteX0" fmla="*/ 786764 w 1905000"/>
                <a:gd name="connsiteY0" fmla="*/ 1857375 h 1866900"/>
                <a:gd name="connsiteX1" fmla="*/ 1116329 w 1905000"/>
                <a:gd name="connsiteY1" fmla="*/ 1857375 h 1866900"/>
                <a:gd name="connsiteX2" fmla="*/ 1047749 w 1905000"/>
                <a:gd name="connsiteY2" fmla="*/ 1866900 h 1866900"/>
                <a:gd name="connsiteX3" fmla="*/ 855344 w 1905000"/>
                <a:gd name="connsiteY3" fmla="*/ 1866900 h 1866900"/>
                <a:gd name="connsiteX4" fmla="*/ 786764 w 1905000"/>
                <a:gd name="connsiteY4" fmla="*/ 1857375 h 1866900"/>
                <a:gd name="connsiteX5" fmla="*/ 614362 w 1905000"/>
                <a:gd name="connsiteY5" fmla="*/ 1809750 h 1866900"/>
                <a:gd name="connsiteX6" fmla="*/ 1290637 w 1905000"/>
                <a:gd name="connsiteY6" fmla="*/ 1809750 h 1866900"/>
                <a:gd name="connsiteX7" fmla="*/ 1263967 w 1905000"/>
                <a:gd name="connsiteY7" fmla="*/ 1819275 h 1866900"/>
                <a:gd name="connsiteX8" fmla="*/ 640079 w 1905000"/>
                <a:gd name="connsiteY8" fmla="*/ 1819275 h 1866900"/>
                <a:gd name="connsiteX9" fmla="*/ 614362 w 1905000"/>
                <a:gd name="connsiteY9" fmla="*/ 1809750 h 1866900"/>
                <a:gd name="connsiteX10" fmla="*/ 509587 w 1905000"/>
                <a:gd name="connsiteY10" fmla="*/ 1762125 h 1866900"/>
                <a:gd name="connsiteX11" fmla="*/ 1396365 w 1905000"/>
                <a:gd name="connsiteY11" fmla="*/ 1762125 h 1866900"/>
                <a:gd name="connsiteX12" fmla="*/ 1377315 w 1905000"/>
                <a:gd name="connsiteY12" fmla="*/ 1771650 h 1866900"/>
                <a:gd name="connsiteX13" fmla="*/ 527685 w 1905000"/>
                <a:gd name="connsiteY13" fmla="*/ 1771650 h 1866900"/>
                <a:gd name="connsiteX14" fmla="*/ 509587 w 1905000"/>
                <a:gd name="connsiteY14" fmla="*/ 1762125 h 1866900"/>
                <a:gd name="connsiteX15" fmla="*/ 428625 w 1905000"/>
                <a:gd name="connsiteY15" fmla="*/ 1714500 h 1866900"/>
                <a:gd name="connsiteX16" fmla="*/ 1478280 w 1905000"/>
                <a:gd name="connsiteY16" fmla="*/ 1714500 h 1866900"/>
                <a:gd name="connsiteX17" fmla="*/ 1463040 w 1905000"/>
                <a:gd name="connsiteY17" fmla="*/ 1724025 h 1866900"/>
                <a:gd name="connsiteX18" fmla="*/ 443865 w 1905000"/>
                <a:gd name="connsiteY18" fmla="*/ 1724025 h 1866900"/>
                <a:gd name="connsiteX19" fmla="*/ 428625 w 1905000"/>
                <a:gd name="connsiteY19" fmla="*/ 1714500 h 1866900"/>
                <a:gd name="connsiteX20" fmla="*/ 362902 w 1905000"/>
                <a:gd name="connsiteY20" fmla="*/ 1666875 h 1866900"/>
                <a:gd name="connsiteX21" fmla="*/ 1544002 w 1905000"/>
                <a:gd name="connsiteY21" fmla="*/ 1666875 h 1866900"/>
                <a:gd name="connsiteX22" fmla="*/ 1531620 w 1905000"/>
                <a:gd name="connsiteY22" fmla="*/ 1676400 h 1866900"/>
                <a:gd name="connsiteX23" fmla="*/ 375285 w 1905000"/>
                <a:gd name="connsiteY23" fmla="*/ 1676400 h 1866900"/>
                <a:gd name="connsiteX24" fmla="*/ 362902 w 1905000"/>
                <a:gd name="connsiteY24" fmla="*/ 1666875 h 1866900"/>
                <a:gd name="connsiteX25" fmla="*/ 306705 w 1905000"/>
                <a:gd name="connsiteY25" fmla="*/ 1619250 h 1866900"/>
                <a:gd name="connsiteX26" fmla="*/ 1599247 w 1905000"/>
                <a:gd name="connsiteY26" fmla="*/ 1619250 h 1866900"/>
                <a:gd name="connsiteX27" fmla="*/ 1588770 w 1905000"/>
                <a:gd name="connsiteY27" fmla="*/ 1628775 h 1866900"/>
                <a:gd name="connsiteX28" fmla="*/ 317182 w 1905000"/>
                <a:gd name="connsiteY28" fmla="*/ 1628775 h 1866900"/>
                <a:gd name="connsiteX29" fmla="*/ 306705 w 1905000"/>
                <a:gd name="connsiteY29" fmla="*/ 1619250 h 1866900"/>
                <a:gd name="connsiteX30" fmla="*/ 258127 w 1905000"/>
                <a:gd name="connsiteY30" fmla="*/ 1571625 h 1866900"/>
                <a:gd name="connsiteX31" fmla="*/ 1646872 w 1905000"/>
                <a:gd name="connsiteY31" fmla="*/ 1571625 h 1866900"/>
                <a:gd name="connsiteX32" fmla="*/ 1637347 w 1905000"/>
                <a:gd name="connsiteY32" fmla="*/ 1581150 h 1866900"/>
                <a:gd name="connsiteX33" fmla="*/ 266699 w 1905000"/>
                <a:gd name="connsiteY33" fmla="*/ 1581150 h 1866900"/>
                <a:gd name="connsiteX34" fmla="*/ 258127 w 1905000"/>
                <a:gd name="connsiteY34" fmla="*/ 1571625 h 1866900"/>
                <a:gd name="connsiteX35" fmla="*/ 216217 w 1905000"/>
                <a:gd name="connsiteY35" fmla="*/ 1524000 h 1866900"/>
                <a:gd name="connsiteX36" fmla="*/ 1687830 w 1905000"/>
                <a:gd name="connsiteY36" fmla="*/ 1524000 h 1866900"/>
                <a:gd name="connsiteX37" fmla="*/ 1680209 w 1905000"/>
                <a:gd name="connsiteY37" fmla="*/ 1533525 h 1866900"/>
                <a:gd name="connsiteX38" fmla="*/ 223837 w 1905000"/>
                <a:gd name="connsiteY38" fmla="*/ 1533525 h 1866900"/>
                <a:gd name="connsiteX39" fmla="*/ 216217 w 1905000"/>
                <a:gd name="connsiteY39" fmla="*/ 1524000 h 1866900"/>
                <a:gd name="connsiteX40" fmla="*/ 180022 w 1905000"/>
                <a:gd name="connsiteY40" fmla="*/ 1476375 h 1866900"/>
                <a:gd name="connsiteX41" fmla="*/ 1724977 w 1905000"/>
                <a:gd name="connsiteY41" fmla="*/ 1476375 h 1866900"/>
                <a:gd name="connsiteX42" fmla="*/ 1718310 w 1905000"/>
                <a:gd name="connsiteY42" fmla="*/ 1485900 h 1866900"/>
                <a:gd name="connsiteX43" fmla="*/ 186690 w 1905000"/>
                <a:gd name="connsiteY43" fmla="*/ 1485900 h 1866900"/>
                <a:gd name="connsiteX44" fmla="*/ 180022 w 1905000"/>
                <a:gd name="connsiteY44" fmla="*/ 1476375 h 1866900"/>
                <a:gd name="connsiteX45" fmla="*/ 147637 w 1905000"/>
                <a:gd name="connsiteY45" fmla="*/ 1428750 h 1866900"/>
                <a:gd name="connsiteX46" fmla="*/ 1756410 w 1905000"/>
                <a:gd name="connsiteY46" fmla="*/ 1428750 h 1866900"/>
                <a:gd name="connsiteX47" fmla="*/ 1750695 w 1905000"/>
                <a:gd name="connsiteY47" fmla="*/ 1438275 h 1866900"/>
                <a:gd name="connsiteX48" fmla="*/ 153352 w 1905000"/>
                <a:gd name="connsiteY48" fmla="*/ 1438275 h 1866900"/>
                <a:gd name="connsiteX49" fmla="*/ 147637 w 1905000"/>
                <a:gd name="connsiteY49" fmla="*/ 1428750 h 1866900"/>
                <a:gd name="connsiteX50" fmla="*/ 119062 w 1905000"/>
                <a:gd name="connsiteY50" fmla="*/ 1381125 h 1866900"/>
                <a:gd name="connsiteX51" fmla="*/ 1785937 w 1905000"/>
                <a:gd name="connsiteY51" fmla="*/ 1381125 h 1866900"/>
                <a:gd name="connsiteX52" fmla="*/ 1780222 w 1905000"/>
                <a:gd name="connsiteY52" fmla="*/ 1390650 h 1866900"/>
                <a:gd name="connsiteX53" fmla="*/ 124777 w 1905000"/>
                <a:gd name="connsiteY53" fmla="*/ 1390650 h 1866900"/>
                <a:gd name="connsiteX54" fmla="*/ 119062 w 1905000"/>
                <a:gd name="connsiteY54" fmla="*/ 1381125 h 1866900"/>
                <a:gd name="connsiteX55" fmla="*/ 95250 w 1905000"/>
                <a:gd name="connsiteY55" fmla="*/ 1333500 h 1866900"/>
                <a:gd name="connsiteX56" fmla="*/ 1810703 w 1905000"/>
                <a:gd name="connsiteY56" fmla="*/ 1333500 h 1866900"/>
                <a:gd name="connsiteX57" fmla="*/ 1805940 w 1905000"/>
                <a:gd name="connsiteY57" fmla="*/ 1343025 h 1866900"/>
                <a:gd name="connsiteX58" fmla="*/ 100013 w 1905000"/>
                <a:gd name="connsiteY58" fmla="*/ 1343025 h 1866900"/>
                <a:gd name="connsiteX59" fmla="*/ 95250 w 1905000"/>
                <a:gd name="connsiteY59" fmla="*/ 1333500 h 1866900"/>
                <a:gd name="connsiteX60" fmla="*/ 73342 w 1905000"/>
                <a:gd name="connsiteY60" fmla="*/ 1285875 h 1866900"/>
                <a:gd name="connsiteX61" fmla="*/ 1830705 w 1905000"/>
                <a:gd name="connsiteY61" fmla="*/ 1285875 h 1866900"/>
                <a:gd name="connsiteX62" fmla="*/ 1826895 w 1905000"/>
                <a:gd name="connsiteY62" fmla="*/ 1295400 h 1866900"/>
                <a:gd name="connsiteX63" fmla="*/ 77152 w 1905000"/>
                <a:gd name="connsiteY63" fmla="*/ 1295400 h 1866900"/>
                <a:gd name="connsiteX64" fmla="*/ 73342 w 1905000"/>
                <a:gd name="connsiteY64" fmla="*/ 1285875 h 1866900"/>
                <a:gd name="connsiteX65" fmla="*/ 55245 w 1905000"/>
                <a:gd name="connsiteY65" fmla="*/ 1238250 h 1866900"/>
                <a:gd name="connsiteX66" fmla="*/ 1850708 w 1905000"/>
                <a:gd name="connsiteY66" fmla="*/ 1238250 h 1866900"/>
                <a:gd name="connsiteX67" fmla="*/ 1846898 w 1905000"/>
                <a:gd name="connsiteY67" fmla="*/ 1247775 h 1866900"/>
                <a:gd name="connsiteX68" fmla="*/ 59055 w 1905000"/>
                <a:gd name="connsiteY68" fmla="*/ 1247775 h 1866900"/>
                <a:gd name="connsiteX69" fmla="*/ 55245 w 1905000"/>
                <a:gd name="connsiteY69" fmla="*/ 1238250 h 1866900"/>
                <a:gd name="connsiteX70" fmla="*/ 40004 w 1905000"/>
                <a:gd name="connsiteY70" fmla="*/ 1190625 h 1866900"/>
                <a:gd name="connsiteX71" fmla="*/ 1865947 w 1905000"/>
                <a:gd name="connsiteY71" fmla="*/ 1190625 h 1866900"/>
                <a:gd name="connsiteX72" fmla="*/ 1863089 w 1905000"/>
                <a:gd name="connsiteY72" fmla="*/ 1200150 h 1866900"/>
                <a:gd name="connsiteX73" fmla="*/ 42862 w 1905000"/>
                <a:gd name="connsiteY73" fmla="*/ 1200150 h 1866900"/>
                <a:gd name="connsiteX74" fmla="*/ 40004 w 1905000"/>
                <a:gd name="connsiteY74" fmla="*/ 1190625 h 1866900"/>
                <a:gd name="connsiteX75" fmla="*/ 26669 w 1905000"/>
                <a:gd name="connsiteY75" fmla="*/ 1143000 h 1866900"/>
                <a:gd name="connsiteX76" fmla="*/ 1878329 w 1905000"/>
                <a:gd name="connsiteY76" fmla="*/ 1143000 h 1866900"/>
                <a:gd name="connsiteX77" fmla="*/ 1876424 w 1905000"/>
                <a:gd name="connsiteY77" fmla="*/ 1152525 h 1866900"/>
                <a:gd name="connsiteX78" fmla="*/ 29526 w 1905000"/>
                <a:gd name="connsiteY78" fmla="*/ 1152525 h 1866900"/>
                <a:gd name="connsiteX79" fmla="*/ 26669 w 1905000"/>
                <a:gd name="connsiteY79" fmla="*/ 1143000 h 1866900"/>
                <a:gd name="connsiteX80" fmla="*/ 16192 w 1905000"/>
                <a:gd name="connsiteY80" fmla="*/ 1095375 h 1866900"/>
                <a:gd name="connsiteX81" fmla="*/ 1888807 w 1905000"/>
                <a:gd name="connsiteY81" fmla="*/ 1095375 h 1866900"/>
                <a:gd name="connsiteX82" fmla="*/ 1886902 w 1905000"/>
                <a:gd name="connsiteY82" fmla="*/ 1104900 h 1866900"/>
                <a:gd name="connsiteX83" fmla="*/ 18097 w 1905000"/>
                <a:gd name="connsiteY83" fmla="*/ 1104900 h 1866900"/>
                <a:gd name="connsiteX84" fmla="*/ 16192 w 1905000"/>
                <a:gd name="connsiteY84" fmla="*/ 1095375 h 1866900"/>
                <a:gd name="connsiteX85" fmla="*/ 8572 w 1905000"/>
                <a:gd name="connsiteY85" fmla="*/ 1047750 h 1866900"/>
                <a:gd name="connsiteX86" fmla="*/ 1896427 w 1905000"/>
                <a:gd name="connsiteY86" fmla="*/ 1047750 h 1866900"/>
                <a:gd name="connsiteX87" fmla="*/ 1895475 w 1905000"/>
                <a:gd name="connsiteY87" fmla="*/ 1057275 h 1866900"/>
                <a:gd name="connsiteX88" fmla="*/ 9525 w 1905000"/>
                <a:gd name="connsiteY88" fmla="*/ 1057275 h 1866900"/>
                <a:gd name="connsiteX89" fmla="*/ 8572 w 1905000"/>
                <a:gd name="connsiteY89" fmla="*/ 1047750 h 1866900"/>
                <a:gd name="connsiteX90" fmla="*/ 3810 w 1905000"/>
                <a:gd name="connsiteY90" fmla="*/ 1000125 h 1866900"/>
                <a:gd name="connsiteX91" fmla="*/ 1902143 w 1905000"/>
                <a:gd name="connsiteY91" fmla="*/ 1000125 h 1866900"/>
                <a:gd name="connsiteX92" fmla="*/ 1901190 w 1905000"/>
                <a:gd name="connsiteY92" fmla="*/ 1009650 h 1866900"/>
                <a:gd name="connsiteX93" fmla="*/ 4762 w 1905000"/>
                <a:gd name="connsiteY93" fmla="*/ 1009650 h 1866900"/>
                <a:gd name="connsiteX94" fmla="*/ 3810 w 1905000"/>
                <a:gd name="connsiteY94" fmla="*/ 1000125 h 1866900"/>
                <a:gd name="connsiteX95" fmla="*/ 952 w 1905000"/>
                <a:gd name="connsiteY95" fmla="*/ 952500 h 1866900"/>
                <a:gd name="connsiteX96" fmla="*/ 1904047 w 1905000"/>
                <a:gd name="connsiteY96" fmla="*/ 952500 h 1866900"/>
                <a:gd name="connsiteX97" fmla="*/ 1904047 w 1905000"/>
                <a:gd name="connsiteY97" fmla="*/ 962025 h 1866900"/>
                <a:gd name="connsiteX98" fmla="*/ 952 w 1905000"/>
                <a:gd name="connsiteY98" fmla="*/ 962025 h 1866900"/>
                <a:gd name="connsiteX99" fmla="*/ 952 w 1905000"/>
                <a:gd name="connsiteY99" fmla="*/ 952500 h 1866900"/>
                <a:gd name="connsiteX100" fmla="*/ 0 w 1905000"/>
                <a:gd name="connsiteY100" fmla="*/ 904875 h 1866900"/>
                <a:gd name="connsiteX101" fmla="*/ 1905000 w 1905000"/>
                <a:gd name="connsiteY101" fmla="*/ 904875 h 1866900"/>
                <a:gd name="connsiteX102" fmla="*/ 1905000 w 1905000"/>
                <a:gd name="connsiteY102" fmla="*/ 914400 h 1866900"/>
                <a:gd name="connsiteX103" fmla="*/ 0 w 1905000"/>
                <a:gd name="connsiteY103" fmla="*/ 914400 h 1866900"/>
                <a:gd name="connsiteX104" fmla="*/ 0 w 1905000"/>
                <a:gd name="connsiteY104" fmla="*/ 904875 h 1866900"/>
                <a:gd name="connsiteX105" fmla="*/ 1905 w 1905000"/>
                <a:gd name="connsiteY105" fmla="*/ 857250 h 1866900"/>
                <a:gd name="connsiteX106" fmla="*/ 1902142 w 1905000"/>
                <a:gd name="connsiteY106" fmla="*/ 857250 h 1866900"/>
                <a:gd name="connsiteX107" fmla="*/ 1903095 w 1905000"/>
                <a:gd name="connsiteY107" fmla="*/ 866775 h 1866900"/>
                <a:gd name="connsiteX108" fmla="*/ 952 w 1905000"/>
                <a:gd name="connsiteY108" fmla="*/ 866775 h 1866900"/>
                <a:gd name="connsiteX109" fmla="*/ 1905 w 1905000"/>
                <a:gd name="connsiteY109" fmla="*/ 857250 h 1866900"/>
                <a:gd name="connsiteX110" fmla="*/ 6667 w 1905000"/>
                <a:gd name="connsiteY110" fmla="*/ 809625 h 1866900"/>
                <a:gd name="connsiteX111" fmla="*/ 1899285 w 1905000"/>
                <a:gd name="connsiteY111" fmla="*/ 809625 h 1866900"/>
                <a:gd name="connsiteX112" fmla="*/ 1900238 w 1905000"/>
                <a:gd name="connsiteY112" fmla="*/ 819150 h 1866900"/>
                <a:gd name="connsiteX113" fmla="*/ 5715 w 1905000"/>
                <a:gd name="connsiteY113" fmla="*/ 819150 h 1866900"/>
                <a:gd name="connsiteX114" fmla="*/ 6667 w 1905000"/>
                <a:gd name="connsiteY114" fmla="*/ 809625 h 1866900"/>
                <a:gd name="connsiteX115" fmla="*/ 13335 w 1905000"/>
                <a:gd name="connsiteY115" fmla="*/ 762000 h 1866900"/>
                <a:gd name="connsiteX116" fmla="*/ 1891665 w 1905000"/>
                <a:gd name="connsiteY116" fmla="*/ 762000 h 1866900"/>
                <a:gd name="connsiteX117" fmla="*/ 1893570 w 1905000"/>
                <a:gd name="connsiteY117" fmla="*/ 771525 h 1866900"/>
                <a:gd name="connsiteX118" fmla="*/ 11430 w 1905000"/>
                <a:gd name="connsiteY118" fmla="*/ 771525 h 1866900"/>
                <a:gd name="connsiteX119" fmla="*/ 13335 w 1905000"/>
                <a:gd name="connsiteY119" fmla="*/ 762000 h 1866900"/>
                <a:gd name="connsiteX120" fmla="*/ 21907 w 1905000"/>
                <a:gd name="connsiteY120" fmla="*/ 714375 h 1866900"/>
                <a:gd name="connsiteX121" fmla="*/ 1883092 w 1905000"/>
                <a:gd name="connsiteY121" fmla="*/ 714375 h 1866900"/>
                <a:gd name="connsiteX122" fmla="*/ 1884997 w 1905000"/>
                <a:gd name="connsiteY122" fmla="*/ 723900 h 1866900"/>
                <a:gd name="connsiteX123" fmla="*/ 20002 w 1905000"/>
                <a:gd name="connsiteY123" fmla="*/ 723900 h 1866900"/>
                <a:gd name="connsiteX124" fmla="*/ 21907 w 1905000"/>
                <a:gd name="connsiteY124" fmla="*/ 714375 h 1866900"/>
                <a:gd name="connsiteX125" fmla="*/ 34289 w 1905000"/>
                <a:gd name="connsiteY125" fmla="*/ 666750 h 1866900"/>
                <a:gd name="connsiteX126" fmla="*/ 1870710 w 1905000"/>
                <a:gd name="connsiteY126" fmla="*/ 666750 h 1866900"/>
                <a:gd name="connsiteX127" fmla="*/ 1873567 w 1905000"/>
                <a:gd name="connsiteY127" fmla="*/ 676275 h 1866900"/>
                <a:gd name="connsiteX128" fmla="*/ 31432 w 1905000"/>
                <a:gd name="connsiteY128" fmla="*/ 676275 h 1866900"/>
                <a:gd name="connsiteX129" fmla="*/ 34289 w 1905000"/>
                <a:gd name="connsiteY129" fmla="*/ 666750 h 1866900"/>
                <a:gd name="connsiteX130" fmla="*/ 48577 w 1905000"/>
                <a:gd name="connsiteY130" fmla="*/ 619125 h 1866900"/>
                <a:gd name="connsiteX131" fmla="*/ 1857375 w 1905000"/>
                <a:gd name="connsiteY131" fmla="*/ 619125 h 1866900"/>
                <a:gd name="connsiteX132" fmla="*/ 1860233 w 1905000"/>
                <a:gd name="connsiteY132" fmla="*/ 628650 h 1866900"/>
                <a:gd name="connsiteX133" fmla="*/ 45720 w 1905000"/>
                <a:gd name="connsiteY133" fmla="*/ 628650 h 1866900"/>
                <a:gd name="connsiteX134" fmla="*/ 48577 w 1905000"/>
                <a:gd name="connsiteY134" fmla="*/ 619125 h 1866900"/>
                <a:gd name="connsiteX135" fmla="*/ 65722 w 1905000"/>
                <a:gd name="connsiteY135" fmla="*/ 571500 h 1866900"/>
                <a:gd name="connsiteX136" fmla="*/ 1839277 w 1905000"/>
                <a:gd name="connsiteY136" fmla="*/ 571500 h 1866900"/>
                <a:gd name="connsiteX137" fmla="*/ 1843087 w 1905000"/>
                <a:gd name="connsiteY137" fmla="*/ 581025 h 1866900"/>
                <a:gd name="connsiteX138" fmla="*/ 61912 w 1905000"/>
                <a:gd name="connsiteY138" fmla="*/ 581025 h 1866900"/>
                <a:gd name="connsiteX139" fmla="*/ 65722 w 1905000"/>
                <a:gd name="connsiteY139" fmla="*/ 571500 h 1866900"/>
                <a:gd name="connsiteX140" fmla="*/ 85725 w 1905000"/>
                <a:gd name="connsiteY140" fmla="*/ 523875 h 1866900"/>
                <a:gd name="connsiteX141" fmla="*/ 1819275 w 1905000"/>
                <a:gd name="connsiteY141" fmla="*/ 523875 h 1866900"/>
                <a:gd name="connsiteX142" fmla="*/ 1823085 w 1905000"/>
                <a:gd name="connsiteY142" fmla="*/ 533400 h 1866900"/>
                <a:gd name="connsiteX143" fmla="*/ 80962 w 1905000"/>
                <a:gd name="connsiteY143" fmla="*/ 533400 h 1866900"/>
                <a:gd name="connsiteX144" fmla="*/ 85725 w 1905000"/>
                <a:gd name="connsiteY144" fmla="*/ 523875 h 1866900"/>
                <a:gd name="connsiteX145" fmla="*/ 109538 w 1905000"/>
                <a:gd name="connsiteY145" fmla="*/ 476250 h 1866900"/>
                <a:gd name="connsiteX146" fmla="*/ 1796415 w 1905000"/>
                <a:gd name="connsiteY146" fmla="*/ 476250 h 1866900"/>
                <a:gd name="connsiteX147" fmla="*/ 1801178 w 1905000"/>
                <a:gd name="connsiteY147" fmla="*/ 485775 h 1866900"/>
                <a:gd name="connsiteX148" fmla="*/ 104775 w 1905000"/>
                <a:gd name="connsiteY148" fmla="*/ 485775 h 1866900"/>
                <a:gd name="connsiteX149" fmla="*/ 109538 w 1905000"/>
                <a:gd name="connsiteY149" fmla="*/ 476250 h 1866900"/>
                <a:gd name="connsiteX150" fmla="*/ 136207 w 1905000"/>
                <a:gd name="connsiteY150" fmla="*/ 428625 h 1866900"/>
                <a:gd name="connsiteX151" fmla="*/ 1768792 w 1905000"/>
                <a:gd name="connsiteY151" fmla="*/ 428625 h 1866900"/>
                <a:gd name="connsiteX152" fmla="*/ 1774507 w 1905000"/>
                <a:gd name="connsiteY152" fmla="*/ 438150 h 1866900"/>
                <a:gd name="connsiteX153" fmla="*/ 130492 w 1905000"/>
                <a:gd name="connsiteY153" fmla="*/ 438150 h 1866900"/>
                <a:gd name="connsiteX154" fmla="*/ 136207 w 1905000"/>
                <a:gd name="connsiteY154" fmla="*/ 428625 h 1866900"/>
                <a:gd name="connsiteX155" fmla="*/ 166687 w 1905000"/>
                <a:gd name="connsiteY155" fmla="*/ 381000 h 1866900"/>
                <a:gd name="connsiteX156" fmla="*/ 1738312 w 1905000"/>
                <a:gd name="connsiteY156" fmla="*/ 381000 h 1866900"/>
                <a:gd name="connsiteX157" fmla="*/ 1744979 w 1905000"/>
                <a:gd name="connsiteY157" fmla="*/ 390525 h 1866900"/>
                <a:gd name="connsiteX158" fmla="*/ 160019 w 1905000"/>
                <a:gd name="connsiteY158" fmla="*/ 390525 h 1866900"/>
                <a:gd name="connsiteX159" fmla="*/ 166687 w 1905000"/>
                <a:gd name="connsiteY159" fmla="*/ 381000 h 1866900"/>
                <a:gd name="connsiteX160" fmla="*/ 201929 w 1905000"/>
                <a:gd name="connsiteY160" fmla="*/ 333375 h 1866900"/>
                <a:gd name="connsiteX161" fmla="*/ 1704022 w 1905000"/>
                <a:gd name="connsiteY161" fmla="*/ 333375 h 1866900"/>
                <a:gd name="connsiteX162" fmla="*/ 1711642 w 1905000"/>
                <a:gd name="connsiteY162" fmla="*/ 342900 h 1866900"/>
                <a:gd name="connsiteX163" fmla="*/ 194309 w 1905000"/>
                <a:gd name="connsiteY163" fmla="*/ 342900 h 1866900"/>
                <a:gd name="connsiteX164" fmla="*/ 201929 w 1905000"/>
                <a:gd name="connsiteY164" fmla="*/ 333375 h 1866900"/>
                <a:gd name="connsiteX165" fmla="*/ 240981 w 1905000"/>
                <a:gd name="connsiteY165" fmla="*/ 285750 h 1866900"/>
                <a:gd name="connsiteX166" fmla="*/ 1664017 w 1905000"/>
                <a:gd name="connsiteY166" fmla="*/ 285750 h 1866900"/>
                <a:gd name="connsiteX167" fmla="*/ 1672589 w 1905000"/>
                <a:gd name="connsiteY167" fmla="*/ 295275 h 1866900"/>
                <a:gd name="connsiteX168" fmla="*/ 232409 w 1905000"/>
                <a:gd name="connsiteY168" fmla="*/ 295275 h 1866900"/>
                <a:gd name="connsiteX169" fmla="*/ 240981 w 1905000"/>
                <a:gd name="connsiteY169" fmla="*/ 285750 h 1866900"/>
                <a:gd name="connsiteX170" fmla="*/ 286702 w 1905000"/>
                <a:gd name="connsiteY170" fmla="*/ 238125 h 1866900"/>
                <a:gd name="connsiteX171" fmla="*/ 1619250 w 1905000"/>
                <a:gd name="connsiteY171" fmla="*/ 238125 h 1866900"/>
                <a:gd name="connsiteX172" fmla="*/ 1628775 w 1905000"/>
                <a:gd name="connsiteY172" fmla="*/ 247650 h 1866900"/>
                <a:gd name="connsiteX173" fmla="*/ 277177 w 1905000"/>
                <a:gd name="connsiteY173" fmla="*/ 247650 h 1866900"/>
                <a:gd name="connsiteX174" fmla="*/ 286702 w 1905000"/>
                <a:gd name="connsiteY174" fmla="*/ 238125 h 1866900"/>
                <a:gd name="connsiteX175" fmla="*/ 339090 w 1905000"/>
                <a:gd name="connsiteY175" fmla="*/ 190500 h 1866900"/>
                <a:gd name="connsiteX176" fmla="*/ 1565910 w 1905000"/>
                <a:gd name="connsiteY176" fmla="*/ 190500 h 1866900"/>
                <a:gd name="connsiteX177" fmla="*/ 1577340 w 1905000"/>
                <a:gd name="connsiteY177" fmla="*/ 200025 h 1866900"/>
                <a:gd name="connsiteX178" fmla="*/ 327660 w 1905000"/>
                <a:gd name="connsiteY178" fmla="*/ 200025 h 1866900"/>
                <a:gd name="connsiteX179" fmla="*/ 339090 w 1905000"/>
                <a:gd name="connsiteY179" fmla="*/ 190500 h 1866900"/>
                <a:gd name="connsiteX180" fmla="*/ 400049 w 1905000"/>
                <a:gd name="connsiteY180" fmla="*/ 142875 h 1866900"/>
                <a:gd name="connsiteX181" fmla="*/ 1503997 w 1905000"/>
                <a:gd name="connsiteY181" fmla="*/ 142875 h 1866900"/>
                <a:gd name="connsiteX182" fmla="*/ 1517332 w 1905000"/>
                <a:gd name="connsiteY182" fmla="*/ 152400 h 1866900"/>
                <a:gd name="connsiteX183" fmla="*/ 386714 w 1905000"/>
                <a:gd name="connsiteY183" fmla="*/ 152400 h 1866900"/>
                <a:gd name="connsiteX184" fmla="*/ 400049 w 1905000"/>
                <a:gd name="connsiteY184" fmla="*/ 142875 h 1866900"/>
                <a:gd name="connsiteX185" fmla="*/ 474345 w 1905000"/>
                <a:gd name="connsiteY185" fmla="*/ 95250 h 1866900"/>
                <a:gd name="connsiteX186" fmla="*/ 1429702 w 1905000"/>
                <a:gd name="connsiteY186" fmla="*/ 95250 h 1866900"/>
                <a:gd name="connsiteX187" fmla="*/ 1445895 w 1905000"/>
                <a:gd name="connsiteY187" fmla="*/ 104775 h 1866900"/>
                <a:gd name="connsiteX188" fmla="*/ 458152 w 1905000"/>
                <a:gd name="connsiteY188" fmla="*/ 104775 h 1866900"/>
                <a:gd name="connsiteX189" fmla="*/ 474345 w 1905000"/>
                <a:gd name="connsiteY189" fmla="*/ 95250 h 1866900"/>
                <a:gd name="connsiteX190" fmla="*/ 568642 w 1905000"/>
                <a:gd name="connsiteY190" fmla="*/ 47625 h 1866900"/>
                <a:gd name="connsiteX191" fmla="*/ 1337309 w 1905000"/>
                <a:gd name="connsiteY191" fmla="*/ 47625 h 1866900"/>
                <a:gd name="connsiteX192" fmla="*/ 1358265 w 1905000"/>
                <a:gd name="connsiteY192" fmla="*/ 57150 h 1866900"/>
                <a:gd name="connsiteX193" fmla="*/ 547687 w 1905000"/>
                <a:gd name="connsiteY193" fmla="*/ 57150 h 1866900"/>
                <a:gd name="connsiteX194" fmla="*/ 568642 w 1905000"/>
                <a:gd name="connsiteY194" fmla="*/ 47625 h 1866900"/>
                <a:gd name="connsiteX195" fmla="*/ 702945 w 1905000"/>
                <a:gd name="connsiteY195" fmla="*/ 0 h 1866900"/>
                <a:gd name="connsiteX196" fmla="*/ 1203960 w 1905000"/>
                <a:gd name="connsiteY196" fmla="*/ 0 h 1866900"/>
                <a:gd name="connsiteX197" fmla="*/ 1236345 w 1905000"/>
                <a:gd name="connsiteY197" fmla="*/ 9525 h 1866900"/>
                <a:gd name="connsiteX198" fmla="*/ 670560 w 1905000"/>
                <a:gd name="connsiteY198" fmla="*/ 9525 h 1866900"/>
                <a:gd name="connsiteX199" fmla="*/ 702945 w 1905000"/>
                <a:gd name="connsiteY199" fmla="*/ 0 h 186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905000" h="1866900">
                  <a:moveTo>
                    <a:pt x="786764" y="1857375"/>
                  </a:moveTo>
                  <a:lnTo>
                    <a:pt x="1116329" y="1857375"/>
                  </a:lnTo>
                  <a:cubicBezTo>
                    <a:pt x="1093469" y="1861185"/>
                    <a:pt x="1070609" y="1864995"/>
                    <a:pt x="1047749" y="1866900"/>
                  </a:cubicBezTo>
                  <a:lnTo>
                    <a:pt x="855344" y="1866900"/>
                  </a:lnTo>
                  <a:cubicBezTo>
                    <a:pt x="832484" y="1864995"/>
                    <a:pt x="809624" y="1861185"/>
                    <a:pt x="786764" y="1857375"/>
                  </a:cubicBezTo>
                  <a:close/>
                  <a:moveTo>
                    <a:pt x="614362" y="1809750"/>
                  </a:moveTo>
                  <a:lnTo>
                    <a:pt x="1290637" y="1809750"/>
                  </a:lnTo>
                  <a:cubicBezTo>
                    <a:pt x="1281112" y="1812608"/>
                    <a:pt x="1272540" y="1816417"/>
                    <a:pt x="1263967" y="1819275"/>
                  </a:cubicBezTo>
                  <a:lnTo>
                    <a:pt x="640079" y="1819275"/>
                  </a:lnTo>
                  <a:cubicBezTo>
                    <a:pt x="631507" y="1816417"/>
                    <a:pt x="622935" y="1812608"/>
                    <a:pt x="614362" y="1809750"/>
                  </a:cubicBezTo>
                  <a:close/>
                  <a:moveTo>
                    <a:pt x="509587" y="1762125"/>
                  </a:moveTo>
                  <a:lnTo>
                    <a:pt x="1396365" y="1762125"/>
                  </a:lnTo>
                  <a:cubicBezTo>
                    <a:pt x="1389697" y="1764983"/>
                    <a:pt x="1383982" y="1768792"/>
                    <a:pt x="1377315" y="1771650"/>
                  </a:cubicBezTo>
                  <a:lnTo>
                    <a:pt x="527685" y="1771650"/>
                  </a:lnTo>
                  <a:cubicBezTo>
                    <a:pt x="521969" y="1768792"/>
                    <a:pt x="515302" y="1764983"/>
                    <a:pt x="509587" y="1762125"/>
                  </a:cubicBezTo>
                  <a:close/>
                  <a:moveTo>
                    <a:pt x="428625" y="1714500"/>
                  </a:moveTo>
                  <a:lnTo>
                    <a:pt x="1478280" y="1714500"/>
                  </a:lnTo>
                  <a:cubicBezTo>
                    <a:pt x="1472565" y="1717358"/>
                    <a:pt x="1467803" y="1721167"/>
                    <a:pt x="1463040" y="1724025"/>
                  </a:cubicBezTo>
                  <a:lnTo>
                    <a:pt x="443865" y="1724025"/>
                  </a:lnTo>
                  <a:cubicBezTo>
                    <a:pt x="438150" y="1721167"/>
                    <a:pt x="433388" y="1717358"/>
                    <a:pt x="428625" y="1714500"/>
                  </a:cubicBezTo>
                  <a:close/>
                  <a:moveTo>
                    <a:pt x="362902" y="1666875"/>
                  </a:moveTo>
                  <a:lnTo>
                    <a:pt x="1544002" y="1666875"/>
                  </a:lnTo>
                  <a:cubicBezTo>
                    <a:pt x="1540192" y="1669733"/>
                    <a:pt x="1535430" y="1673542"/>
                    <a:pt x="1531620" y="1676400"/>
                  </a:cubicBezTo>
                  <a:lnTo>
                    <a:pt x="375285" y="1676400"/>
                  </a:lnTo>
                  <a:cubicBezTo>
                    <a:pt x="370522" y="1673542"/>
                    <a:pt x="366712" y="1669733"/>
                    <a:pt x="362902" y="1666875"/>
                  </a:cubicBezTo>
                  <a:close/>
                  <a:moveTo>
                    <a:pt x="306705" y="1619250"/>
                  </a:moveTo>
                  <a:lnTo>
                    <a:pt x="1599247" y="1619250"/>
                  </a:lnTo>
                  <a:cubicBezTo>
                    <a:pt x="1595438" y="1622108"/>
                    <a:pt x="1592580" y="1625917"/>
                    <a:pt x="1588770" y="1628775"/>
                  </a:cubicBezTo>
                  <a:lnTo>
                    <a:pt x="317182" y="1628775"/>
                  </a:lnTo>
                  <a:cubicBezTo>
                    <a:pt x="313373" y="1625917"/>
                    <a:pt x="310515" y="1622108"/>
                    <a:pt x="306705" y="1619250"/>
                  </a:cubicBezTo>
                  <a:close/>
                  <a:moveTo>
                    <a:pt x="258127" y="1571625"/>
                  </a:moveTo>
                  <a:lnTo>
                    <a:pt x="1646872" y="1571625"/>
                  </a:lnTo>
                  <a:cubicBezTo>
                    <a:pt x="1643062" y="1574483"/>
                    <a:pt x="1640205" y="1578292"/>
                    <a:pt x="1637347" y="1581150"/>
                  </a:cubicBezTo>
                  <a:lnTo>
                    <a:pt x="266699" y="1581150"/>
                  </a:lnTo>
                  <a:cubicBezTo>
                    <a:pt x="263842" y="1578292"/>
                    <a:pt x="260984" y="1574483"/>
                    <a:pt x="258127" y="1571625"/>
                  </a:cubicBezTo>
                  <a:close/>
                  <a:moveTo>
                    <a:pt x="216217" y="1524000"/>
                  </a:moveTo>
                  <a:lnTo>
                    <a:pt x="1687830" y="1524000"/>
                  </a:lnTo>
                  <a:cubicBezTo>
                    <a:pt x="1684972" y="1526858"/>
                    <a:pt x="1683067" y="1530667"/>
                    <a:pt x="1680209" y="1533525"/>
                  </a:cubicBezTo>
                  <a:lnTo>
                    <a:pt x="223837" y="1533525"/>
                  </a:lnTo>
                  <a:cubicBezTo>
                    <a:pt x="221932" y="1530667"/>
                    <a:pt x="219074" y="1526858"/>
                    <a:pt x="216217" y="1524000"/>
                  </a:cubicBezTo>
                  <a:close/>
                  <a:moveTo>
                    <a:pt x="180022" y="1476375"/>
                  </a:moveTo>
                  <a:lnTo>
                    <a:pt x="1724977" y="1476375"/>
                  </a:lnTo>
                  <a:cubicBezTo>
                    <a:pt x="1723072" y="1479233"/>
                    <a:pt x="1720215" y="1483042"/>
                    <a:pt x="1718310" y="1485900"/>
                  </a:cubicBezTo>
                  <a:lnTo>
                    <a:pt x="186690" y="1485900"/>
                  </a:lnTo>
                  <a:cubicBezTo>
                    <a:pt x="184785" y="1483042"/>
                    <a:pt x="181927" y="1479233"/>
                    <a:pt x="180022" y="1476375"/>
                  </a:cubicBezTo>
                  <a:close/>
                  <a:moveTo>
                    <a:pt x="147637" y="1428750"/>
                  </a:moveTo>
                  <a:lnTo>
                    <a:pt x="1756410" y="1428750"/>
                  </a:lnTo>
                  <a:cubicBezTo>
                    <a:pt x="1754505" y="1431608"/>
                    <a:pt x="1752600" y="1435417"/>
                    <a:pt x="1750695" y="1438275"/>
                  </a:cubicBezTo>
                  <a:lnTo>
                    <a:pt x="153352" y="1438275"/>
                  </a:lnTo>
                  <a:cubicBezTo>
                    <a:pt x="151447" y="1435417"/>
                    <a:pt x="149542" y="1431608"/>
                    <a:pt x="147637" y="1428750"/>
                  </a:cubicBezTo>
                  <a:close/>
                  <a:moveTo>
                    <a:pt x="119062" y="1381125"/>
                  </a:moveTo>
                  <a:lnTo>
                    <a:pt x="1785937" y="1381125"/>
                  </a:lnTo>
                  <a:cubicBezTo>
                    <a:pt x="1784032" y="1383983"/>
                    <a:pt x="1782127" y="1387792"/>
                    <a:pt x="1780222" y="1390650"/>
                  </a:cubicBezTo>
                  <a:lnTo>
                    <a:pt x="124777" y="1390650"/>
                  </a:lnTo>
                  <a:cubicBezTo>
                    <a:pt x="122872" y="1387792"/>
                    <a:pt x="120967" y="1383983"/>
                    <a:pt x="119062" y="1381125"/>
                  </a:cubicBezTo>
                  <a:close/>
                  <a:moveTo>
                    <a:pt x="95250" y="1333500"/>
                  </a:moveTo>
                  <a:lnTo>
                    <a:pt x="1810703" y="1333500"/>
                  </a:lnTo>
                  <a:cubicBezTo>
                    <a:pt x="1808798" y="1336358"/>
                    <a:pt x="1807845" y="1340167"/>
                    <a:pt x="1805940" y="1343025"/>
                  </a:cubicBezTo>
                  <a:lnTo>
                    <a:pt x="100013" y="1343025"/>
                  </a:lnTo>
                  <a:cubicBezTo>
                    <a:pt x="98108" y="1340167"/>
                    <a:pt x="97155" y="1336358"/>
                    <a:pt x="95250" y="1333500"/>
                  </a:cubicBezTo>
                  <a:close/>
                  <a:moveTo>
                    <a:pt x="73342" y="1285875"/>
                  </a:moveTo>
                  <a:lnTo>
                    <a:pt x="1830705" y="1285875"/>
                  </a:lnTo>
                  <a:cubicBezTo>
                    <a:pt x="1829752" y="1288733"/>
                    <a:pt x="1827847" y="1292542"/>
                    <a:pt x="1826895" y="1295400"/>
                  </a:cubicBezTo>
                  <a:lnTo>
                    <a:pt x="77152" y="1295400"/>
                  </a:lnTo>
                  <a:cubicBezTo>
                    <a:pt x="76200" y="1292542"/>
                    <a:pt x="74295" y="1288733"/>
                    <a:pt x="73342" y="1285875"/>
                  </a:cubicBezTo>
                  <a:close/>
                  <a:moveTo>
                    <a:pt x="55245" y="1238250"/>
                  </a:moveTo>
                  <a:lnTo>
                    <a:pt x="1850708" y="1238250"/>
                  </a:lnTo>
                  <a:cubicBezTo>
                    <a:pt x="1848803" y="1241108"/>
                    <a:pt x="1847850" y="1244917"/>
                    <a:pt x="1846898" y="1247775"/>
                  </a:cubicBezTo>
                  <a:lnTo>
                    <a:pt x="59055" y="1247775"/>
                  </a:lnTo>
                  <a:cubicBezTo>
                    <a:pt x="57150" y="1244917"/>
                    <a:pt x="56197" y="1241108"/>
                    <a:pt x="55245" y="1238250"/>
                  </a:cubicBezTo>
                  <a:close/>
                  <a:moveTo>
                    <a:pt x="40004" y="1190625"/>
                  </a:moveTo>
                  <a:lnTo>
                    <a:pt x="1865947" y="1190625"/>
                  </a:lnTo>
                  <a:cubicBezTo>
                    <a:pt x="1864994" y="1193483"/>
                    <a:pt x="1864042" y="1197292"/>
                    <a:pt x="1863089" y="1200150"/>
                  </a:cubicBezTo>
                  <a:lnTo>
                    <a:pt x="42862" y="1200150"/>
                  </a:lnTo>
                  <a:cubicBezTo>
                    <a:pt x="41909" y="1197292"/>
                    <a:pt x="40957" y="1193483"/>
                    <a:pt x="40004" y="1190625"/>
                  </a:cubicBezTo>
                  <a:close/>
                  <a:moveTo>
                    <a:pt x="26669" y="1143000"/>
                  </a:moveTo>
                  <a:lnTo>
                    <a:pt x="1878329" y="1143000"/>
                  </a:lnTo>
                  <a:cubicBezTo>
                    <a:pt x="1878329" y="1145858"/>
                    <a:pt x="1877377" y="1149667"/>
                    <a:pt x="1876424" y="1152525"/>
                  </a:cubicBezTo>
                  <a:lnTo>
                    <a:pt x="29526" y="1152525"/>
                  </a:lnTo>
                  <a:cubicBezTo>
                    <a:pt x="28574" y="1149667"/>
                    <a:pt x="27622" y="1145858"/>
                    <a:pt x="26669" y="1143000"/>
                  </a:cubicBezTo>
                  <a:close/>
                  <a:moveTo>
                    <a:pt x="16192" y="1095375"/>
                  </a:moveTo>
                  <a:lnTo>
                    <a:pt x="1888807" y="1095375"/>
                  </a:lnTo>
                  <a:cubicBezTo>
                    <a:pt x="1887855" y="1098233"/>
                    <a:pt x="1887855" y="1102042"/>
                    <a:pt x="1886902" y="1104900"/>
                  </a:cubicBezTo>
                  <a:lnTo>
                    <a:pt x="18097" y="1104900"/>
                  </a:lnTo>
                  <a:cubicBezTo>
                    <a:pt x="17144" y="1102042"/>
                    <a:pt x="17144" y="1098233"/>
                    <a:pt x="16192" y="1095375"/>
                  </a:cubicBezTo>
                  <a:close/>
                  <a:moveTo>
                    <a:pt x="8572" y="1047750"/>
                  </a:moveTo>
                  <a:lnTo>
                    <a:pt x="1896427" y="1047750"/>
                  </a:lnTo>
                  <a:cubicBezTo>
                    <a:pt x="1896427" y="1050608"/>
                    <a:pt x="1895475" y="1054417"/>
                    <a:pt x="1895475" y="1057275"/>
                  </a:cubicBezTo>
                  <a:lnTo>
                    <a:pt x="9525" y="1057275"/>
                  </a:lnTo>
                  <a:cubicBezTo>
                    <a:pt x="9525" y="1054417"/>
                    <a:pt x="8572" y="1050608"/>
                    <a:pt x="8572" y="1047750"/>
                  </a:cubicBezTo>
                  <a:close/>
                  <a:moveTo>
                    <a:pt x="3810" y="1000125"/>
                  </a:moveTo>
                  <a:lnTo>
                    <a:pt x="1902143" y="1000125"/>
                  </a:lnTo>
                  <a:cubicBezTo>
                    <a:pt x="1902143" y="1002983"/>
                    <a:pt x="1901190" y="1006792"/>
                    <a:pt x="1901190" y="1009650"/>
                  </a:cubicBezTo>
                  <a:lnTo>
                    <a:pt x="4762" y="1009650"/>
                  </a:lnTo>
                  <a:cubicBezTo>
                    <a:pt x="4762" y="1006792"/>
                    <a:pt x="3810" y="1002983"/>
                    <a:pt x="3810" y="1000125"/>
                  </a:cubicBezTo>
                  <a:close/>
                  <a:moveTo>
                    <a:pt x="952" y="952500"/>
                  </a:moveTo>
                  <a:lnTo>
                    <a:pt x="1904047" y="952500"/>
                  </a:lnTo>
                  <a:cubicBezTo>
                    <a:pt x="1904047" y="955358"/>
                    <a:pt x="1904047" y="959167"/>
                    <a:pt x="1904047" y="962025"/>
                  </a:cubicBezTo>
                  <a:lnTo>
                    <a:pt x="952" y="962025"/>
                  </a:lnTo>
                  <a:cubicBezTo>
                    <a:pt x="952" y="959167"/>
                    <a:pt x="952" y="955358"/>
                    <a:pt x="952" y="952500"/>
                  </a:cubicBezTo>
                  <a:close/>
                  <a:moveTo>
                    <a:pt x="0" y="904875"/>
                  </a:moveTo>
                  <a:lnTo>
                    <a:pt x="1905000" y="904875"/>
                  </a:lnTo>
                  <a:cubicBezTo>
                    <a:pt x="1905000" y="907733"/>
                    <a:pt x="1905000" y="911542"/>
                    <a:pt x="1905000" y="914400"/>
                  </a:cubicBezTo>
                  <a:lnTo>
                    <a:pt x="0" y="914400"/>
                  </a:lnTo>
                  <a:cubicBezTo>
                    <a:pt x="0" y="911542"/>
                    <a:pt x="0" y="907733"/>
                    <a:pt x="0" y="904875"/>
                  </a:cubicBezTo>
                  <a:close/>
                  <a:moveTo>
                    <a:pt x="1905" y="857250"/>
                  </a:moveTo>
                  <a:lnTo>
                    <a:pt x="1902142" y="857250"/>
                  </a:lnTo>
                  <a:cubicBezTo>
                    <a:pt x="1903095" y="860108"/>
                    <a:pt x="1903095" y="863917"/>
                    <a:pt x="1903095" y="866775"/>
                  </a:cubicBezTo>
                  <a:lnTo>
                    <a:pt x="952" y="866775"/>
                  </a:lnTo>
                  <a:cubicBezTo>
                    <a:pt x="1905" y="863917"/>
                    <a:pt x="1905" y="860108"/>
                    <a:pt x="1905" y="857250"/>
                  </a:cubicBezTo>
                  <a:close/>
                  <a:moveTo>
                    <a:pt x="6667" y="809625"/>
                  </a:moveTo>
                  <a:lnTo>
                    <a:pt x="1899285" y="809625"/>
                  </a:lnTo>
                  <a:cubicBezTo>
                    <a:pt x="1899285" y="812483"/>
                    <a:pt x="1900238" y="816292"/>
                    <a:pt x="1900238" y="819150"/>
                  </a:cubicBezTo>
                  <a:lnTo>
                    <a:pt x="5715" y="819150"/>
                  </a:lnTo>
                  <a:cubicBezTo>
                    <a:pt x="5715" y="816292"/>
                    <a:pt x="6667" y="812483"/>
                    <a:pt x="6667" y="809625"/>
                  </a:cubicBezTo>
                  <a:close/>
                  <a:moveTo>
                    <a:pt x="13335" y="762000"/>
                  </a:moveTo>
                  <a:lnTo>
                    <a:pt x="1891665" y="762000"/>
                  </a:lnTo>
                  <a:cubicBezTo>
                    <a:pt x="1892618" y="764858"/>
                    <a:pt x="1892618" y="768667"/>
                    <a:pt x="1893570" y="771525"/>
                  </a:cubicBezTo>
                  <a:lnTo>
                    <a:pt x="11430" y="771525"/>
                  </a:lnTo>
                  <a:cubicBezTo>
                    <a:pt x="12382" y="768667"/>
                    <a:pt x="12382" y="764858"/>
                    <a:pt x="13335" y="762000"/>
                  </a:cubicBezTo>
                  <a:close/>
                  <a:moveTo>
                    <a:pt x="21907" y="714375"/>
                  </a:moveTo>
                  <a:lnTo>
                    <a:pt x="1883092" y="714375"/>
                  </a:lnTo>
                  <a:cubicBezTo>
                    <a:pt x="1884045" y="717233"/>
                    <a:pt x="1884045" y="721042"/>
                    <a:pt x="1884997" y="723900"/>
                  </a:cubicBezTo>
                  <a:lnTo>
                    <a:pt x="20002" y="723900"/>
                  </a:lnTo>
                  <a:cubicBezTo>
                    <a:pt x="20955" y="721042"/>
                    <a:pt x="20955" y="717233"/>
                    <a:pt x="21907" y="714375"/>
                  </a:cubicBezTo>
                  <a:close/>
                  <a:moveTo>
                    <a:pt x="34289" y="666750"/>
                  </a:moveTo>
                  <a:lnTo>
                    <a:pt x="1870710" y="666750"/>
                  </a:lnTo>
                  <a:cubicBezTo>
                    <a:pt x="1871662" y="669608"/>
                    <a:pt x="1872615" y="673417"/>
                    <a:pt x="1873567" y="676275"/>
                  </a:cubicBezTo>
                  <a:lnTo>
                    <a:pt x="31432" y="676275"/>
                  </a:lnTo>
                  <a:cubicBezTo>
                    <a:pt x="32385" y="673417"/>
                    <a:pt x="33337" y="669608"/>
                    <a:pt x="34289" y="666750"/>
                  </a:cubicBezTo>
                  <a:close/>
                  <a:moveTo>
                    <a:pt x="48577" y="619125"/>
                  </a:moveTo>
                  <a:lnTo>
                    <a:pt x="1857375" y="619125"/>
                  </a:lnTo>
                  <a:cubicBezTo>
                    <a:pt x="1858328" y="621983"/>
                    <a:pt x="1859280" y="625792"/>
                    <a:pt x="1860233" y="628650"/>
                  </a:cubicBezTo>
                  <a:lnTo>
                    <a:pt x="45720" y="628650"/>
                  </a:lnTo>
                  <a:cubicBezTo>
                    <a:pt x="46672" y="625792"/>
                    <a:pt x="47625" y="621983"/>
                    <a:pt x="48577" y="619125"/>
                  </a:cubicBezTo>
                  <a:close/>
                  <a:moveTo>
                    <a:pt x="65722" y="571500"/>
                  </a:moveTo>
                  <a:lnTo>
                    <a:pt x="1839277" y="571500"/>
                  </a:lnTo>
                  <a:cubicBezTo>
                    <a:pt x="1840230" y="574357"/>
                    <a:pt x="1842135" y="578168"/>
                    <a:pt x="1843087" y="581025"/>
                  </a:cubicBezTo>
                  <a:lnTo>
                    <a:pt x="61912" y="581025"/>
                  </a:lnTo>
                  <a:cubicBezTo>
                    <a:pt x="62864" y="578168"/>
                    <a:pt x="64770" y="574357"/>
                    <a:pt x="65722" y="571500"/>
                  </a:cubicBezTo>
                  <a:close/>
                  <a:moveTo>
                    <a:pt x="85725" y="523875"/>
                  </a:moveTo>
                  <a:lnTo>
                    <a:pt x="1819275" y="523875"/>
                  </a:lnTo>
                  <a:cubicBezTo>
                    <a:pt x="1820227" y="526732"/>
                    <a:pt x="1822132" y="530543"/>
                    <a:pt x="1823085" y="533400"/>
                  </a:cubicBezTo>
                  <a:lnTo>
                    <a:pt x="80962" y="533400"/>
                  </a:lnTo>
                  <a:cubicBezTo>
                    <a:pt x="82867" y="530543"/>
                    <a:pt x="83820" y="526732"/>
                    <a:pt x="85725" y="523875"/>
                  </a:cubicBezTo>
                  <a:close/>
                  <a:moveTo>
                    <a:pt x="109538" y="476250"/>
                  </a:moveTo>
                  <a:lnTo>
                    <a:pt x="1796415" y="476250"/>
                  </a:lnTo>
                  <a:cubicBezTo>
                    <a:pt x="1798320" y="479107"/>
                    <a:pt x="1799273" y="482918"/>
                    <a:pt x="1801178" y="485775"/>
                  </a:cubicBezTo>
                  <a:lnTo>
                    <a:pt x="104775" y="485775"/>
                  </a:lnTo>
                  <a:cubicBezTo>
                    <a:pt x="105728" y="482918"/>
                    <a:pt x="107633" y="479107"/>
                    <a:pt x="109538" y="476250"/>
                  </a:cubicBezTo>
                  <a:close/>
                  <a:moveTo>
                    <a:pt x="136207" y="428625"/>
                  </a:moveTo>
                  <a:lnTo>
                    <a:pt x="1768792" y="428625"/>
                  </a:lnTo>
                  <a:cubicBezTo>
                    <a:pt x="1770697" y="431482"/>
                    <a:pt x="1772602" y="435293"/>
                    <a:pt x="1774507" y="438150"/>
                  </a:cubicBezTo>
                  <a:lnTo>
                    <a:pt x="130492" y="438150"/>
                  </a:lnTo>
                  <a:cubicBezTo>
                    <a:pt x="132397" y="435293"/>
                    <a:pt x="134302" y="431482"/>
                    <a:pt x="136207" y="428625"/>
                  </a:cubicBezTo>
                  <a:close/>
                  <a:moveTo>
                    <a:pt x="166687" y="381000"/>
                  </a:moveTo>
                  <a:lnTo>
                    <a:pt x="1738312" y="381000"/>
                  </a:lnTo>
                  <a:cubicBezTo>
                    <a:pt x="1741169" y="383857"/>
                    <a:pt x="1743074" y="387668"/>
                    <a:pt x="1744979" y="390525"/>
                  </a:cubicBezTo>
                  <a:lnTo>
                    <a:pt x="160019" y="390525"/>
                  </a:lnTo>
                  <a:cubicBezTo>
                    <a:pt x="162877" y="387668"/>
                    <a:pt x="164782" y="383857"/>
                    <a:pt x="166687" y="381000"/>
                  </a:cubicBezTo>
                  <a:close/>
                  <a:moveTo>
                    <a:pt x="201929" y="333375"/>
                  </a:moveTo>
                  <a:lnTo>
                    <a:pt x="1704022" y="333375"/>
                  </a:lnTo>
                  <a:cubicBezTo>
                    <a:pt x="1706879" y="336232"/>
                    <a:pt x="1708784" y="340043"/>
                    <a:pt x="1711642" y="342900"/>
                  </a:cubicBezTo>
                  <a:lnTo>
                    <a:pt x="194309" y="342900"/>
                  </a:lnTo>
                  <a:cubicBezTo>
                    <a:pt x="197167" y="340043"/>
                    <a:pt x="199072" y="336232"/>
                    <a:pt x="201929" y="333375"/>
                  </a:cubicBezTo>
                  <a:close/>
                  <a:moveTo>
                    <a:pt x="240981" y="285750"/>
                  </a:moveTo>
                  <a:lnTo>
                    <a:pt x="1664017" y="285750"/>
                  </a:lnTo>
                  <a:cubicBezTo>
                    <a:pt x="1666874" y="288607"/>
                    <a:pt x="1669732" y="292418"/>
                    <a:pt x="1672589" y="295275"/>
                  </a:cubicBezTo>
                  <a:lnTo>
                    <a:pt x="232409" y="295275"/>
                  </a:lnTo>
                  <a:cubicBezTo>
                    <a:pt x="235267" y="292418"/>
                    <a:pt x="238124" y="288607"/>
                    <a:pt x="240981" y="285750"/>
                  </a:cubicBezTo>
                  <a:close/>
                  <a:moveTo>
                    <a:pt x="286702" y="238125"/>
                  </a:moveTo>
                  <a:lnTo>
                    <a:pt x="1619250" y="238125"/>
                  </a:lnTo>
                  <a:cubicBezTo>
                    <a:pt x="1622107" y="240982"/>
                    <a:pt x="1625917" y="244793"/>
                    <a:pt x="1628775" y="247650"/>
                  </a:cubicBezTo>
                  <a:lnTo>
                    <a:pt x="277177" y="247650"/>
                  </a:lnTo>
                  <a:cubicBezTo>
                    <a:pt x="280034" y="244793"/>
                    <a:pt x="282892" y="240982"/>
                    <a:pt x="286702" y="238125"/>
                  </a:cubicBezTo>
                  <a:close/>
                  <a:moveTo>
                    <a:pt x="339090" y="190500"/>
                  </a:moveTo>
                  <a:lnTo>
                    <a:pt x="1565910" y="190500"/>
                  </a:lnTo>
                  <a:cubicBezTo>
                    <a:pt x="1569720" y="193357"/>
                    <a:pt x="1573530" y="197168"/>
                    <a:pt x="1577340" y="200025"/>
                  </a:cubicBezTo>
                  <a:lnTo>
                    <a:pt x="327660" y="200025"/>
                  </a:lnTo>
                  <a:cubicBezTo>
                    <a:pt x="331470" y="197168"/>
                    <a:pt x="335280" y="193357"/>
                    <a:pt x="339090" y="190500"/>
                  </a:cubicBezTo>
                  <a:close/>
                  <a:moveTo>
                    <a:pt x="400049" y="142875"/>
                  </a:moveTo>
                  <a:lnTo>
                    <a:pt x="1503997" y="142875"/>
                  </a:lnTo>
                  <a:cubicBezTo>
                    <a:pt x="1508759" y="145733"/>
                    <a:pt x="1512569" y="149542"/>
                    <a:pt x="1517332" y="152400"/>
                  </a:cubicBezTo>
                  <a:lnTo>
                    <a:pt x="386714" y="152400"/>
                  </a:lnTo>
                  <a:cubicBezTo>
                    <a:pt x="391477" y="149542"/>
                    <a:pt x="395287" y="145733"/>
                    <a:pt x="400049" y="142875"/>
                  </a:cubicBezTo>
                  <a:close/>
                  <a:moveTo>
                    <a:pt x="474345" y="95250"/>
                  </a:moveTo>
                  <a:lnTo>
                    <a:pt x="1429702" y="95250"/>
                  </a:lnTo>
                  <a:cubicBezTo>
                    <a:pt x="1435417" y="98108"/>
                    <a:pt x="1440180" y="101917"/>
                    <a:pt x="1445895" y="104775"/>
                  </a:cubicBezTo>
                  <a:lnTo>
                    <a:pt x="458152" y="104775"/>
                  </a:lnTo>
                  <a:cubicBezTo>
                    <a:pt x="463867" y="101917"/>
                    <a:pt x="468630" y="98108"/>
                    <a:pt x="474345" y="95250"/>
                  </a:cubicBezTo>
                  <a:close/>
                  <a:moveTo>
                    <a:pt x="568642" y="47625"/>
                  </a:moveTo>
                  <a:lnTo>
                    <a:pt x="1337309" y="47625"/>
                  </a:lnTo>
                  <a:cubicBezTo>
                    <a:pt x="1343977" y="50483"/>
                    <a:pt x="1351597" y="54292"/>
                    <a:pt x="1358265" y="57150"/>
                  </a:cubicBezTo>
                  <a:lnTo>
                    <a:pt x="547687" y="57150"/>
                  </a:lnTo>
                  <a:cubicBezTo>
                    <a:pt x="554355" y="54292"/>
                    <a:pt x="561975" y="50483"/>
                    <a:pt x="568642" y="47625"/>
                  </a:cubicBezTo>
                  <a:close/>
                  <a:moveTo>
                    <a:pt x="702945" y="0"/>
                  </a:moveTo>
                  <a:lnTo>
                    <a:pt x="1203960" y="0"/>
                  </a:lnTo>
                  <a:cubicBezTo>
                    <a:pt x="1214438" y="2858"/>
                    <a:pt x="1225867" y="5715"/>
                    <a:pt x="1236345" y="9525"/>
                  </a:cubicBezTo>
                  <a:lnTo>
                    <a:pt x="670560" y="9525"/>
                  </a:lnTo>
                  <a:cubicBezTo>
                    <a:pt x="681037" y="5715"/>
                    <a:pt x="692467" y="2858"/>
                    <a:pt x="702945" y="0"/>
                  </a:cubicBezTo>
                  <a:close/>
                </a:path>
              </a:pathLst>
            </a:custGeom>
            <a:grpFill/>
            <a:ln w="140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8" name="îṧ1ïḋè">
              <a:extLst>
                <a:ext uri="{FF2B5EF4-FFF2-40B4-BE49-F238E27FC236}">
                  <a16:creationId xmlns:a16="http://schemas.microsoft.com/office/drawing/2014/main" id="{B12EC4E2-8D6F-42F4-9502-A731433702A2}"/>
                </a:ext>
              </a:extLst>
            </p:cNvPr>
            <p:cNvSpPr/>
            <p:nvPr/>
          </p:nvSpPr>
          <p:spPr>
            <a:xfrm>
              <a:off x="9421670" y="0"/>
              <a:ext cx="2770331" cy="1398732"/>
            </a:xfrm>
            <a:custGeom>
              <a:avLst/>
              <a:gdLst>
                <a:gd name="connsiteX0" fmla="*/ 685 w 2770331"/>
                <a:gd name="connsiteY0" fmla="*/ 0 h 1398732"/>
                <a:gd name="connsiteX1" fmla="*/ 2769647 w 2770331"/>
                <a:gd name="connsiteY1" fmla="*/ 0 h 1398732"/>
                <a:gd name="connsiteX2" fmla="*/ 2770331 w 2770331"/>
                <a:gd name="connsiteY2" fmla="*/ 13546 h 1398732"/>
                <a:gd name="connsiteX3" fmla="*/ 2770331 w 2770331"/>
                <a:gd name="connsiteY3" fmla="*/ 13586 h 1398732"/>
                <a:gd name="connsiteX4" fmla="*/ 2763181 w 2770331"/>
                <a:gd name="connsiteY4" fmla="*/ 155191 h 1398732"/>
                <a:gd name="connsiteX5" fmla="*/ 1385167 w 2770331"/>
                <a:gd name="connsiteY5" fmla="*/ 1398732 h 1398732"/>
                <a:gd name="connsiteX6" fmla="*/ 0 w 2770331"/>
                <a:gd name="connsiteY6" fmla="*/ 13566 h 1398732"/>
                <a:gd name="connsiteX7" fmla="*/ 685 w 2770331"/>
                <a:gd name="connsiteY7" fmla="*/ 0 h 1398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0331" h="1398732">
                  <a:moveTo>
                    <a:pt x="685" y="0"/>
                  </a:moveTo>
                  <a:lnTo>
                    <a:pt x="2769647" y="0"/>
                  </a:lnTo>
                  <a:lnTo>
                    <a:pt x="2770331" y="13546"/>
                  </a:lnTo>
                  <a:lnTo>
                    <a:pt x="2770331" y="13586"/>
                  </a:lnTo>
                  <a:lnTo>
                    <a:pt x="2763181" y="155191"/>
                  </a:lnTo>
                  <a:cubicBezTo>
                    <a:pt x="2692246" y="853670"/>
                    <a:pt x="2102359" y="1398732"/>
                    <a:pt x="1385167" y="1398732"/>
                  </a:cubicBezTo>
                  <a:cubicBezTo>
                    <a:pt x="620160" y="1398732"/>
                    <a:pt x="0" y="778572"/>
                    <a:pt x="0" y="13566"/>
                  </a:cubicBezTo>
                  <a:lnTo>
                    <a:pt x="685" y="0"/>
                  </a:lnTo>
                  <a:close/>
                </a:path>
              </a:pathLst>
            </a:custGeom>
            <a:grpFill/>
            <a:ln w="110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9" name="ïṣļiḋe">
              <a:extLst>
                <a:ext uri="{FF2B5EF4-FFF2-40B4-BE49-F238E27FC236}">
                  <a16:creationId xmlns:a16="http://schemas.microsoft.com/office/drawing/2014/main" id="{2D272403-40BD-427A-A3AF-22CDE281BD98}"/>
                </a:ext>
              </a:extLst>
            </p:cNvPr>
            <p:cNvSpPr/>
            <p:nvPr/>
          </p:nvSpPr>
          <p:spPr>
            <a:xfrm>
              <a:off x="5252643" y="3384444"/>
              <a:ext cx="4217150" cy="3473556"/>
            </a:xfrm>
            <a:custGeom>
              <a:avLst/>
              <a:gdLst>
                <a:gd name="connsiteX0" fmla="*/ 2852892 w 4217150"/>
                <a:gd name="connsiteY0" fmla="*/ 466 h 3473556"/>
                <a:gd name="connsiteX1" fmla="*/ 3516107 w 4217150"/>
                <a:gd name="connsiteY1" fmla="*/ 187901 h 3473556"/>
                <a:gd name="connsiteX2" fmla="*/ 4029249 w 4217150"/>
                <a:gd name="connsiteY2" fmla="*/ 2103072 h 3473556"/>
                <a:gd name="connsiteX3" fmla="*/ 3237888 w 4217150"/>
                <a:gd name="connsiteY3" fmla="*/ 3473556 h 3473556"/>
                <a:gd name="connsiteX4" fmla="*/ 0 w 4217150"/>
                <a:gd name="connsiteY4" fmla="*/ 3473556 h 3473556"/>
                <a:gd name="connsiteX5" fmla="*/ 1600936 w 4217150"/>
                <a:gd name="connsiteY5" fmla="*/ 701044 h 3473556"/>
                <a:gd name="connsiteX6" fmla="*/ 2852892 w 4217150"/>
                <a:gd name="connsiteY6" fmla="*/ 466 h 34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7150" h="3473556">
                  <a:moveTo>
                    <a:pt x="2852892" y="466"/>
                  </a:moveTo>
                  <a:cubicBezTo>
                    <a:pt x="3078904" y="6295"/>
                    <a:pt x="3306679" y="66976"/>
                    <a:pt x="3516107" y="187901"/>
                  </a:cubicBezTo>
                  <a:cubicBezTo>
                    <a:pt x="4186277" y="574861"/>
                    <a:pt x="4416209" y="1432902"/>
                    <a:pt x="4029249" y="2103072"/>
                  </a:cubicBezTo>
                  <a:lnTo>
                    <a:pt x="3237888" y="3473556"/>
                  </a:lnTo>
                  <a:lnTo>
                    <a:pt x="0" y="3473556"/>
                  </a:lnTo>
                  <a:lnTo>
                    <a:pt x="1600936" y="701044"/>
                  </a:lnTo>
                  <a:cubicBezTo>
                    <a:pt x="1866971" y="240302"/>
                    <a:pt x="2355666" y="-12359"/>
                    <a:pt x="2852892" y="466"/>
                  </a:cubicBezTo>
                  <a:close/>
                </a:path>
              </a:pathLst>
            </a:custGeom>
            <a:grpFill/>
            <a:ln w="140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7EEBFB13-6350-44D3-A5F8-C1BF2F928F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8" t="15001" r="5339" b="10509"/>
          <a:stretch/>
        </p:blipFill>
        <p:spPr>
          <a:xfrm>
            <a:off x="571500" y="0"/>
            <a:ext cx="11287126" cy="68248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2540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š1ïḋ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ṣľiḍê">
            <a:extLst>
              <a:ext uri="{FF2B5EF4-FFF2-40B4-BE49-F238E27FC236}">
                <a16:creationId xmlns:a16="http://schemas.microsoft.com/office/drawing/2014/main" id="{DD1EBD2C-C16F-40EE-86E9-AA281C73C6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íṧ1îḓè">
            <a:extLst>
              <a:ext uri="{FF2B5EF4-FFF2-40B4-BE49-F238E27FC236}">
                <a16:creationId xmlns:a16="http://schemas.microsoft.com/office/drawing/2014/main" id="{B20079A2-31CE-44D6-B924-1FF5F075B638}"/>
              </a:ext>
            </a:extLst>
          </p:cNvPr>
          <p:cNvGrpSpPr/>
          <p:nvPr/>
        </p:nvGrpSpPr>
        <p:grpSpPr>
          <a:xfrm>
            <a:off x="5252647" y="0"/>
            <a:ext cx="6939359" cy="6858000"/>
            <a:chOff x="5252643" y="0"/>
            <a:chExt cx="6939358" cy="6858000"/>
          </a:xfrm>
          <a:solidFill>
            <a:srgbClr val="F7F7F7"/>
          </a:solidFill>
        </p:grpSpPr>
        <p:sp>
          <p:nvSpPr>
            <p:cNvPr id="7" name="iśľiḑé">
              <a:extLst>
                <a:ext uri="{FF2B5EF4-FFF2-40B4-BE49-F238E27FC236}">
                  <a16:creationId xmlns:a16="http://schemas.microsoft.com/office/drawing/2014/main" id="{87027812-39ED-48F2-B846-15AF98F3E812}"/>
                </a:ext>
              </a:extLst>
            </p:cNvPr>
            <p:cNvSpPr>
              <a:spLocks/>
            </p:cNvSpPr>
            <p:nvPr/>
          </p:nvSpPr>
          <p:spPr>
            <a:xfrm rot="19800000">
              <a:off x="7350845" y="2199545"/>
              <a:ext cx="2772000" cy="2772000"/>
            </a:xfrm>
            <a:custGeom>
              <a:avLst/>
              <a:gdLst>
                <a:gd name="connsiteX0" fmla="*/ 786764 w 1905000"/>
                <a:gd name="connsiteY0" fmla="*/ 1857375 h 1866900"/>
                <a:gd name="connsiteX1" fmla="*/ 1116329 w 1905000"/>
                <a:gd name="connsiteY1" fmla="*/ 1857375 h 1866900"/>
                <a:gd name="connsiteX2" fmla="*/ 1047749 w 1905000"/>
                <a:gd name="connsiteY2" fmla="*/ 1866900 h 1866900"/>
                <a:gd name="connsiteX3" fmla="*/ 855344 w 1905000"/>
                <a:gd name="connsiteY3" fmla="*/ 1866900 h 1866900"/>
                <a:gd name="connsiteX4" fmla="*/ 786764 w 1905000"/>
                <a:gd name="connsiteY4" fmla="*/ 1857375 h 1866900"/>
                <a:gd name="connsiteX5" fmla="*/ 614362 w 1905000"/>
                <a:gd name="connsiteY5" fmla="*/ 1809750 h 1866900"/>
                <a:gd name="connsiteX6" fmla="*/ 1290637 w 1905000"/>
                <a:gd name="connsiteY6" fmla="*/ 1809750 h 1866900"/>
                <a:gd name="connsiteX7" fmla="*/ 1263967 w 1905000"/>
                <a:gd name="connsiteY7" fmla="*/ 1819275 h 1866900"/>
                <a:gd name="connsiteX8" fmla="*/ 640079 w 1905000"/>
                <a:gd name="connsiteY8" fmla="*/ 1819275 h 1866900"/>
                <a:gd name="connsiteX9" fmla="*/ 614362 w 1905000"/>
                <a:gd name="connsiteY9" fmla="*/ 1809750 h 1866900"/>
                <a:gd name="connsiteX10" fmla="*/ 509587 w 1905000"/>
                <a:gd name="connsiteY10" fmla="*/ 1762125 h 1866900"/>
                <a:gd name="connsiteX11" fmla="*/ 1396365 w 1905000"/>
                <a:gd name="connsiteY11" fmla="*/ 1762125 h 1866900"/>
                <a:gd name="connsiteX12" fmla="*/ 1377315 w 1905000"/>
                <a:gd name="connsiteY12" fmla="*/ 1771650 h 1866900"/>
                <a:gd name="connsiteX13" fmla="*/ 527685 w 1905000"/>
                <a:gd name="connsiteY13" fmla="*/ 1771650 h 1866900"/>
                <a:gd name="connsiteX14" fmla="*/ 509587 w 1905000"/>
                <a:gd name="connsiteY14" fmla="*/ 1762125 h 1866900"/>
                <a:gd name="connsiteX15" fmla="*/ 428625 w 1905000"/>
                <a:gd name="connsiteY15" fmla="*/ 1714500 h 1866900"/>
                <a:gd name="connsiteX16" fmla="*/ 1478280 w 1905000"/>
                <a:gd name="connsiteY16" fmla="*/ 1714500 h 1866900"/>
                <a:gd name="connsiteX17" fmla="*/ 1463040 w 1905000"/>
                <a:gd name="connsiteY17" fmla="*/ 1724025 h 1866900"/>
                <a:gd name="connsiteX18" fmla="*/ 443865 w 1905000"/>
                <a:gd name="connsiteY18" fmla="*/ 1724025 h 1866900"/>
                <a:gd name="connsiteX19" fmla="*/ 428625 w 1905000"/>
                <a:gd name="connsiteY19" fmla="*/ 1714500 h 1866900"/>
                <a:gd name="connsiteX20" fmla="*/ 362902 w 1905000"/>
                <a:gd name="connsiteY20" fmla="*/ 1666875 h 1866900"/>
                <a:gd name="connsiteX21" fmla="*/ 1544002 w 1905000"/>
                <a:gd name="connsiteY21" fmla="*/ 1666875 h 1866900"/>
                <a:gd name="connsiteX22" fmla="*/ 1531620 w 1905000"/>
                <a:gd name="connsiteY22" fmla="*/ 1676400 h 1866900"/>
                <a:gd name="connsiteX23" fmla="*/ 375285 w 1905000"/>
                <a:gd name="connsiteY23" fmla="*/ 1676400 h 1866900"/>
                <a:gd name="connsiteX24" fmla="*/ 362902 w 1905000"/>
                <a:gd name="connsiteY24" fmla="*/ 1666875 h 1866900"/>
                <a:gd name="connsiteX25" fmla="*/ 306705 w 1905000"/>
                <a:gd name="connsiteY25" fmla="*/ 1619250 h 1866900"/>
                <a:gd name="connsiteX26" fmla="*/ 1599247 w 1905000"/>
                <a:gd name="connsiteY26" fmla="*/ 1619250 h 1866900"/>
                <a:gd name="connsiteX27" fmla="*/ 1588770 w 1905000"/>
                <a:gd name="connsiteY27" fmla="*/ 1628775 h 1866900"/>
                <a:gd name="connsiteX28" fmla="*/ 317182 w 1905000"/>
                <a:gd name="connsiteY28" fmla="*/ 1628775 h 1866900"/>
                <a:gd name="connsiteX29" fmla="*/ 306705 w 1905000"/>
                <a:gd name="connsiteY29" fmla="*/ 1619250 h 1866900"/>
                <a:gd name="connsiteX30" fmla="*/ 258127 w 1905000"/>
                <a:gd name="connsiteY30" fmla="*/ 1571625 h 1866900"/>
                <a:gd name="connsiteX31" fmla="*/ 1646872 w 1905000"/>
                <a:gd name="connsiteY31" fmla="*/ 1571625 h 1866900"/>
                <a:gd name="connsiteX32" fmla="*/ 1637347 w 1905000"/>
                <a:gd name="connsiteY32" fmla="*/ 1581150 h 1866900"/>
                <a:gd name="connsiteX33" fmla="*/ 266699 w 1905000"/>
                <a:gd name="connsiteY33" fmla="*/ 1581150 h 1866900"/>
                <a:gd name="connsiteX34" fmla="*/ 258127 w 1905000"/>
                <a:gd name="connsiteY34" fmla="*/ 1571625 h 1866900"/>
                <a:gd name="connsiteX35" fmla="*/ 216217 w 1905000"/>
                <a:gd name="connsiteY35" fmla="*/ 1524000 h 1866900"/>
                <a:gd name="connsiteX36" fmla="*/ 1687830 w 1905000"/>
                <a:gd name="connsiteY36" fmla="*/ 1524000 h 1866900"/>
                <a:gd name="connsiteX37" fmla="*/ 1680209 w 1905000"/>
                <a:gd name="connsiteY37" fmla="*/ 1533525 h 1866900"/>
                <a:gd name="connsiteX38" fmla="*/ 223837 w 1905000"/>
                <a:gd name="connsiteY38" fmla="*/ 1533525 h 1866900"/>
                <a:gd name="connsiteX39" fmla="*/ 216217 w 1905000"/>
                <a:gd name="connsiteY39" fmla="*/ 1524000 h 1866900"/>
                <a:gd name="connsiteX40" fmla="*/ 180022 w 1905000"/>
                <a:gd name="connsiteY40" fmla="*/ 1476375 h 1866900"/>
                <a:gd name="connsiteX41" fmla="*/ 1724977 w 1905000"/>
                <a:gd name="connsiteY41" fmla="*/ 1476375 h 1866900"/>
                <a:gd name="connsiteX42" fmla="*/ 1718310 w 1905000"/>
                <a:gd name="connsiteY42" fmla="*/ 1485900 h 1866900"/>
                <a:gd name="connsiteX43" fmla="*/ 186690 w 1905000"/>
                <a:gd name="connsiteY43" fmla="*/ 1485900 h 1866900"/>
                <a:gd name="connsiteX44" fmla="*/ 180022 w 1905000"/>
                <a:gd name="connsiteY44" fmla="*/ 1476375 h 1866900"/>
                <a:gd name="connsiteX45" fmla="*/ 147637 w 1905000"/>
                <a:gd name="connsiteY45" fmla="*/ 1428750 h 1866900"/>
                <a:gd name="connsiteX46" fmla="*/ 1756410 w 1905000"/>
                <a:gd name="connsiteY46" fmla="*/ 1428750 h 1866900"/>
                <a:gd name="connsiteX47" fmla="*/ 1750695 w 1905000"/>
                <a:gd name="connsiteY47" fmla="*/ 1438275 h 1866900"/>
                <a:gd name="connsiteX48" fmla="*/ 153352 w 1905000"/>
                <a:gd name="connsiteY48" fmla="*/ 1438275 h 1866900"/>
                <a:gd name="connsiteX49" fmla="*/ 147637 w 1905000"/>
                <a:gd name="connsiteY49" fmla="*/ 1428750 h 1866900"/>
                <a:gd name="connsiteX50" fmla="*/ 119062 w 1905000"/>
                <a:gd name="connsiteY50" fmla="*/ 1381125 h 1866900"/>
                <a:gd name="connsiteX51" fmla="*/ 1785937 w 1905000"/>
                <a:gd name="connsiteY51" fmla="*/ 1381125 h 1866900"/>
                <a:gd name="connsiteX52" fmla="*/ 1780222 w 1905000"/>
                <a:gd name="connsiteY52" fmla="*/ 1390650 h 1866900"/>
                <a:gd name="connsiteX53" fmla="*/ 124777 w 1905000"/>
                <a:gd name="connsiteY53" fmla="*/ 1390650 h 1866900"/>
                <a:gd name="connsiteX54" fmla="*/ 119062 w 1905000"/>
                <a:gd name="connsiteY54" fmla="*/ 1381125 h 1866900"/>
                <a:gd name="connsiteX55" fmla="*/ 95250 w 1905000"/>
                <a:gd name="connsiteY55" fmla="*/ 1333500 h 1866900"/>
                <a:gd name="connsiteX56" fmla="*/ 1810703 w 1905000"/>
                <a:gd name="connsiteY56" fmla="*/ 1333500 h 1866900"/>
                <a:gd name="connsiteX57" fmla="*/ 1805940 w 1905000"/>
                <a:gd name="connsiteY57" fmla="*/ 1343025 h 1866900"/>
                <a:gd name="connsiteX58" fmla="*/ 100013 w 1905000"/>
                <a:gd name="connsiteY58" fmla="*/ 1343025 h 1866900"/>
                <a:gd name="connsiteX59" fmla="*/ 95250 w 1905000"/>
                <a:gd name="connsiteY59" fmla="*/ 1333500 h 1866900"/>
                <a:gd name="connsiteX60" fmla="*/ 73342 w 1905000"/>
                <a:gd name="connsiteY60" fmla="*/ 1285875 h 1866900"/>
                <a:gd name="connsiteX61" fmla="*/ 1830705 w 1905000"/>
                <a:gd name="connsiteY61" fmla="*/ 1285875 h 1866900"/>
                <a:gd name="connsiteX62" fmla="*/ 1826895 w 1905000"/>
                <a:gd name="connsiteY62" fmla="*/ 1295400 h 1866900"/>
                <a:gd name="connsiteX63" fmla="*/ 77152 w 1905000"/>
                <a:gd name="connsiteY63" fmla="*/ 1295400 h 1866900"/>
                <a:gd name="connsiteX64" fmla="*/ 73342 w 1905000"/>
                <a:gd name="connsiteY64" fmla="*/ 1285875 h 1866900"/>
                <a:gd name="connsiteX65" fmla="*/ 55245 w 1905000"/>
                <a:gd name="connsiteY65" fmla="*/ 1238250 h 1866900"/>
                <a:gd name="connsiteX66" fmla="*/ 1850708 w 1905000"/>
                <a:gd name="connsiteY66" fmla="*/ 1238250 h 1866900"/>
                <a:gd name="connsiteX67" fmla="*/ 1846898 w 1905000"/>
                <a:gd name="connsiteY67" fmla="*/ 1247775 h 1866900"/>
                <a:gd name="connsiteX68" fmla="*/ 59055 w 1905000"/>
                <a:gd name="connsiteY68" fmla="*/ 1247775 h 1866900"/>
                <a:gd name="connsiteX69" fmla="*/ 55245 w 1905000"/>
                <a:gd name="connsiteY69" fmla="*/ 1238250 h 1866900"/>
                <a:gd name="connsiteX70" fmla="*/ 40004 w 1905000"/>
                <a:gd name="connsiteY70" fmla="*/ 1190625 h 1866900"/>
                <a:gd name="connsiteX71" fmla="*/ 1865947 w 1905000"/>
                <a:gd name="connsiteY71" fmla="*/ 1190625 h 1866900"/>
                <a:gd name="connsiteX72" fmla="*/ 1863089 w 1905000"/>
                <a:gd name="connsiteY72" fmla="*/ 1200150 h 1866900"/>
                <a:gd name="connsiteX73" fmla="*/ 42862 w 1905000"/>
                <a:gd name="connsiteY73" fmla="*/ 1200150 h 1866900"/>
                <a:gd name="connsiteX74" fmla="*/ 40004 w 1905000"/>
                <a:gd name="connsiteY74" fmla="*/ 1190625 h 1866900"/>
                <a:gd name="connsiteX75" fmla="*/ 26669 w 1905000"/>
                <a:gd name="connsiteY75" fmla="*/ 1143000 h 1866900"/>
                <a:gd name="connsiteX76" fmla="*/ 1878329 w 1905000"/>
                <a:gd name="connsiteY76" fmla="*/ 1143000 h 1866900"/>
                <a:gd name="connsiteX77" fmla="*/ 1876424 w 1905000"/>
                <a:gd name="connsiteY77" fmla="*/ 1152525 h 1866900"/>
                <a:gd name="connsiteX78" fmla="*/ 29526 w 1905000"/>
                <a:gd name="connsiteY78" fmla="*/ 1152525 h 1866900"/>
                <a:gd name="connsiteX79" fmla="*/ 26669 w 1905000"/>
                <a:gd name="connsiteY79" fmla="*/ 1143000 h 1866900"/>
                <a:gd name="connsiteX80" fmla="*/ 16192 w 1905000"/>
                <a:gd name="connsiteY80" fmla="*/ 1095375 h 1866900"/>
                <a:gd name="connsiteX81" fmla="*/ 1888807 w 1905000"/>
                <a:gd name="connsiteY81" fmla="*/ 1095375 h 1866900"/>
                <a:gd name="connsiteX82" fmla="*/ 1886902 w 1905000"/>
                <a:gd name="connsiteY82" fmla="*/ 1104900 h 1866900"/>
                <a:gd name="connsiteX83" fmla="*/ 18097 w 1905000"/>
                <a:gd name="connsiteY83" fmla="*/ 1104900 h 1866900"/>
                <a:gd name="connsiteX84" fmla="*/ 16192 w 1905000"/>
                <a:gd name="connsiteY84" fmla="*/ 1095375 h 1866900"/>
                <a:gd name="connsiteX85" fmla="*/ 8572 w 1905000"/>
                <a:gd name="connsiteY85" fmla="*/ 1047750 h 1866900"/>
                <a:gd name="connsiteX86" fmla="*/ 1896427 w 1905000"/>
                <a:gd name="connsiteY86" fmla="*/ 1047750 h 1866900"/>
                <a:gd name="connsiteX87" fmla="*/ 1895475 w 1905000"/>
                <a:gd name="connsiteY87" fmla="*/ 1057275 h 1866900"/>
                <a:gd name="connsiteX88" fmla="*/ 9525 w 1905000"/>
                <a:gd name="connsiteY88" fmla="*/ 1057275 h 1866900"/>
                <a:gd name="connsiteX89" fmla="*/ 8572 w 1905000"/>
                <a:gd name="connsiteY89" fmla="*/ 1047750 h 1866900"/>
                <a:gd name="connsiteX90" fmla="*/ 3810 w 1905000"/>
                <a:gd name="connsiteY90" fmla="*/ 1000125 h 1866900"/>
                <a:gd name="connsiteX91" fmla="*/ 1902143 w 1905000"/>
                <a:gd name="connsiteY91" fmla="*/ 1000125 h 1866900"/>
                <a:gd name="connsiteX92" fmla="*/ 1901190 w 1905000"/>
                <a:gd name="connsiteY92" fmla="*/ 1009650 h 1866900"/>
                <a:gd name="connsiteX93" fmla="*/ 4762 w 1905000"/>
                <a:gd name="connsiteY93" fmla="*/ 1009650 h 1866900"/>
                <a:gd name="connsiteX94" fmla="*/ 3810 w 1905000"/>
                <a:gd name="connsiteY94" fmla="*/ 1000125 h 1866900"/>
                <a:gd name="connsiteX95" fmla="*/ 952 w 1905000"/>
                <a:gd name="connsiteY95" fmla="*/ 952500 h 1866900"/>
                <a:gd name="connsiteX96" fmla="*/ 1904047 w 1905000"/>
                <a:gd name="connsiteY96" fmla="*/ 952500 h 1866900"/>
                <a:gd name="connsiteX97" fmla="*/ 1904047 w 1905000"/>
                <a:gd name="connsiteY97" fmla="*/ 962025 h 1866900"/>
                <a:gd name="connsiteX98" fmla="*/ 952 w 1905000"/>
                <a:gd name="connsiteY98" fmla="*/ 962025 h 1866900"/>
                <a:gd name="connsiteX99" fmla="*/ 952 w 1905000"/>
                <a:gd name="connsiteY99" fmla="*/ 952500 h 1866900"/>
                <a:gd name="connsiteX100" fmla="*/ 0 w 1905000"/>
                <a:gd name="connsiteY100" fmla="*/ 904875 h 1866900"/>
                <a:gd name="connsiteX101" fmla="*/ 1905000 w 1905000"/>
                <a:gd name="connsiteY101" fmla="*/ 904875 h 1866900"/>
                <a:gd name="connsiteX102" fmla="*/ 1905000 w 1905000"/>
                <a:gd name="connsiteY102" fmla="*/ 914400 h 1866900"/>
                <a:gd name="connsiteX103" fmla="*/ 0 w 1905000"/>
                <a:gd name="connsiteY103" fmla="*/ 914400 h 1866900"/>
                <a:gd name="connsiteX104" fmla="*/ 0 w 1905000"/>
                <a:gd name="connsiteY104" fmla="*/ 904875 h 1866900"/>
                <a:gd name="connsiteX105" fmla="*/ 1905 w 1905000"/>
                <a:gd name="connsiteY105" fmla="*/ 857250 h 1866900"/>
                <a:gd name="connsiteX106" fmla="*/ 1902142 w 1905000"/>
                <a:gd name="connsiteY106" fmla="*/ 857250 h 1866900"/>
                <a:gd name="connsiteX107" fmla="*/ 1903095 w 1905000"/>
                <a:gd name="connsiteY107" fmla="*/ 866775 h 1866900"/>
                <a:gd name="connsiteX108" fmla="*/ 952 w 1905000"/>
                <a:gd name="connsiteY108" fmla="*/ 866775 h 1866900"/>
                <a:gd name="connsiteX109" fmla="*/ 1905 w 1905000"/>
                <a:gd name="connsiteY109" fmla="*/ 857250 h 1866900"/>
                <a:gd name="connsiteX110" fmla="*/ 6667 w 1905000"/>
                <a:gd name="connsiteY110" fmla="*/ 809625 h 1866900"/>
                <a:gd name="connsiteX111" fmla="*/ 1899285 w 1905000"/>
                <a:gd name="connsiteY111" fmla="*/ 809625 h 1866900"/>
                <a:gd name="connsiteX112" fmla="*/ 1900238 w 1905000"/>
                <a:gd name="connsiteY112" fmla="*/ 819150 h 1866900"/>
                <a:gd name="connsiteX113" fmla="*/ 5715 w 1905000"/>
                <a:gd name="connsiteY113" fmla="*/ 819150 h 1866900"/>
                <a:gd name="connsiteX114" fmla="*/ 6667 w 1905000"/>
                <a:gd name="connsiteY114" fmla="*/ 809625 h 1866900"/>
                <a:gd name="connsiteX115" fmla="*/ 13335 w 1905000"/>
                <a:gd name="connsiteY115" fmla="*/ 762000 h 1866900"/>
                <a:gd name="connsiteX116" fmla="*/ 1891665 w 1905000"/>
                <a:gd name="connsiteY116" fmla="*/ 762000 h 1866900"/>
                <a:gd name="connsiteX117" fmla="*/ 1893570 w 1905000"/>
                <a:gd name="connsiteY117" fmla="*/ 771525 h 1866900"/>
                <a:gd name="connsiteX118" fmla="*/ 11430 w 1905000"/>
                <a:gd name="connsiteY118" fmla="*/ 771525 h 1866900"/>
                <a:gd name="connsiteX119" fmla="*/ 13335 w 1905000"/>
                <a:gd name="connsiteY119" fmla="*/ 762000 h 1866900"/>
                <a:gd name="connsiteX120" fmla="*/ 21907 w 1905000"/>
                <a:gd name="connsiteY120" fmla="*/ 714375 h 1866900"/>
                <a:gd name="connsiteX121" fmla="*/ 1883092 w 1905000"/>
                <a:gd name="connsiteY121" fmla="*/ 714375 h 1866900"/>
                <a:gd name="connsiteX122" fmla="*/ 1884997 w 1905000"/>
                <a:gd name="connsiteY122" fmla="*/ 723900 h 1866900"/>
                <a:gd name="connsiteX123" fmla="*/ 20002 w 1905000"/>
                <a:gd name="connsiteY123" fmla="*/ 723900 h 1866900"/>
                <a:gd name="connsiteX124" fmla="*/ 21907 w 1905000"/>
                <a:gd name="connsiteY124" fmla="*/ 714375 h 1866900"/>
                <a:gd name="connsiteX125" fmla="*/ 34289 w 1905000"/>
                <a:gd name="connsiteY125" fmla="*/ 666750 h 1866900"/>
                <a:gd name="connsiteX126" fmla="*/ 1870710 w 1905000"/>
                <a:gd name="connsiteY126" fmla="*/ 666750 h 1866900"/>
                <a:gd name="connsiteX127" fmla="*/ 1873567 w 1905000"/>
                <a:gd name="connsiteY127" fmla="*/ 676275 h 1866900"/>
                <a:gd name="connsiteX128" fmla="*/ 31432 w 1905000"/>
                <a:gd name="connsiteY128" fmla="*/ 676275 h 1866900"/>
                <a:gd name="connsiteX129" fmla="*/ 34289 w 1905000"/>
                <a:gd name="connsiteY129" fmla="*/ 666750 h 1866900"/>
                <a:gd name="connsiteX130" fmla="*/ 48577 w 1905000"/>
                <a:gd name="connsiteY130" fmla="*/ 619125 h 1866900"/>
                <a:gd name="connsiteX131" fmla="*/ 1857375 w 1905000"/>
                <a:gd name="connsiteY131" fmla="*/ 619125 h 1866900"/>
                <a:gd name="connsiteX132" fmla="*/ 1860233 w 1905000"/>
                <a:gd name="connsiteY132" fmla="*/ 628650 h 1866900"/>
                <a:gd name="connsiteX133" fmla="*/ 45720 w 1905000"/>
                <a:gd name="connsiteY133" fmla="*/ 628650 h 1866900"/>
                <a:gd name="connsiteX134" fmla="*/ 48577 w 1905000"/>
                <a:gd name="connsiteY134" fmla="*/ 619125 h 1866900"/>
                <a:gd name="connsiteX135" fmla="*/ 65722 w 1905000"/>
                <a:gd name="connsiteY135" fmla="*/ 571500 h 1866900"/>
                <a:gd name="connsiteX136" fmla="*/ 1839277 w 1905000"/>
                <a:gd name="connsiteY136" fmla="*/ 571500 h 1866900"/>
                <a:gd name="connsiteX137" fmla="*/ 1843087 w 1905000"/>
                <a:gd name="connsiteY137" fmla="*/ 581025 h 1866900"/>
                <a:gd name="connsiteX138" fmla="*/ 61912 w 1905000"/>
                <a:gd name="connsiteY138" fmla="*/ 581025 h 1866900"/>
                <a:gd name="connsiteX139" fmla="*/ 65722 w 1905000"/>
                <a:gd name="connsiteY139" fmla="*/ 571500 h 1866900"/>
                <a:gd name="connsiteX140" fmla="*/ 85725 w 1905000"/>
                <a:gd name="connsiteY140" fmla="*/ 523875 h 1866900"/>
                <a:gd name="connsiteX141" fmla="*/ 1819275 w 1905000"/>
                <a:gd name="connsiteY141" fmla="*/ 523875 h 1866900"/>
                <a:gd name="connsiteX142" fmla="*/ 1823085 w 1905000"/>
                <a:gd name="connsiteY142" fmla="*/ 533400 h 1866900"/>
                <a:gd name="connsiteX143" fmla="*/ 80962 w 1905000"/>
                <a:gd name="connsiteY143" fmla="*/ 533400 h 1866900"/>
                <a:gd name="connsiteX144" fmla="*/ 85725 w 1905000"/>
                <a:gd name="connsiteY144" fmla="*/ 523875 h 1866900"/>
                <a:gd name="connsiteX145" fmla="*/ 109538 w 1905000"/>
                <a:gd name="connsiteY145" fmla="*/ 476250 h 1866900"/>
                <a:gd name="connsiteX146" fmla="*/ 1796415 w 1905000"/>
                <a:gd name="connsiteY146" fmla="*/ 476250 h 1866900"/>
                <a:gd name="connsiteX147" fmla="*/ 1801178 w 1905000"/>
                <a:gd name="connsiteY147" fmla="*/ 485775 h 1866900"/>
                <a:gd name="connsiteX148" fmla="*/ 104775 w 1905000"/>
                <a:gd name="connsiteY148" fmla="*/ 485775 h 1866900"/>
                <a:gd name="connsiteX149" fmla="*/ 109538 w 1905000"/>
                <a:gd name="connsiteY149" fmla="*/ 476250 h 1866900"/>
                <a:gd name="connsiteX150" fmla="*/ 136207 w 1905000"/>
                <a:gd name="connsiteY150" fmla="*/ 428625 h 1866900"/>
                <a:gd name="connsiteX151" fmla="*/ 1768792 w 1905000"/>
                <a:gd name="connsiteY151" fmla="*/ 428625 h 1866900"/>
                <a:gd name="connsiteX152" fmla="*/ 1774507 w 1905000"/>
                <a:gd name="connsiteY152" fmla="*/ 438150 h 1866900"/>
                <a:gd name="connsiteX153" fmla="*/ 130492 w 1905000"/>
                <a:gd name="connsiteY153" fmla="*/ 438150 h 1866900"/>
                <a:gd name="connsiteX154" fmla="*/ 136207 w 1905000"/>
                <a:gd name="connsiteY154" fmla="*/ 428625 h 1866900"/>
                <a:gd name="connsiteX155" fmla="*/ 166687 w 1905000"/>
                <a:gd name="connsiteY155" fmla="*/ 381000 h 1866900"/>
                <a:gd name="connsiteX156" fmla="*/ 1738312 w 1905000"/>
                <a:gd name="connsiteY156" fmla="*/ 381000 h 1866900"/>
                <a:gd name="connsiteX157" fmla="*/ 1744979 w 1905000"/>
                <a:gd name="connsiteY157" fmla="*/ 390525 h 1866900"/>
                <a:gd name="connsiteX158" fmla="*/ 160019 w 1905000"/>
                <a:gd name="connsiteY158" fmla="*/ 390525 h 1866900"/>
                <a:gd name="connsiteX159" fmla="*/ 166687 w 1905000"/>
                <a:gd name="connsiteY159" fmla="*/ 381000 h 1866900"/>
                <a:gd name="connsiteX160" fmla="*/ 201929 w 1905000"/>
                <a:gd name="connsiteY160" fmla="*/ 333375 h 1866900"/>
                <a:gd name="connsiteX161" fmla="*/ 1704022 w 1905000"/>
                <a:gd name="connsiteY161" fmla="*/ 333375 h 1866900"/>
                <a:gd name="connsiteX162" fmla="*/ 1711642 w 1905000"/>
                <a:gd name="connsiteY162" fmla="*/ 342900 h 1866900"/>
                <a:gd name="connsiteX163" fmla="*/ 194309 w 1905000"/>
                <a:gd name="connsiteY163" fmla="*/ 342900 h 1866900"/>
                <a:gd name="connsiteX164" fmla="*/ 201929 w 1905000"/>
                <a:gd name="connsiteY164" fmla="*/ 333375 h 1866900"/>
                <a:gd name="connsiteX165" fmla="*/ 240981 w 1905000"/>
                <a:gd name="connsiteY165" fmla="*/ 285750 h 1866900"/>
                <a:gd name="connsiteX166" fmla="*/ 1664017 w 1905000"/>
                <a:gd name="connsiteY166" fmla="*/ 285750 h 1866900"/>
                <a:gd name="connsiteX167" fmla="*/ 1672589 w 1905000"/>
                <a:gd name="connsiteY167" fmla="*/ 295275 h 1866900"/>
                <a:gd name="connsiteX168" fmla="*/ 232409 w 1905000"/>
                <a:gd name="connsiteY168" fmla="*/ 295275 h 1866900"/>
                <a:gd name="connsiteX169" fmla="*/ 240981 w 1905000"/>
                <a:gd name="connsiteY169" fmla="*/ 285750 h 1866900"/>
                <a:gd name="connsiteX170" fmla="*/ 286702 w 1905000"/>
                <a:gd name="connsiteY170" fmla="*/ 238125 h 1866900"/>
                <a:gd name="connsiteX171" fmla="*/ 1619250 w 1905000"/>
                <a:gd name="connsiteY171" fmla="*/ 238125 h 1866900"/>
                <a:gd name="connsiteX172" fmla="*/ 1628775 w 1905000"/>
                <a:gd name="connsiteY172" fmla="*/ 247650 h 1866900"/>
                <a:gd name="connsiteX173" fmla="*/ 277177 w 1905000"/>
                <a:gd name="connsiteY173" fmla="*/ 247650 h 1866900"/>
                <a:gd name="connsiteX174" fmla="*/ 286702 w 1905000"/>
                <a:gd name="connsiteY174" fmla="*/ 238125 h 1866900"/>
                <a:gd name="connsiteX175" fmla="*/ 339090 w 1905000"/>
                <a:gd name="connsiteY175" fmla="*/ 190500 h 1866900"/>
                <a:gd name="connsiteX176" fmla="*/ 1565910 w 1905000"/>
                <a:gd name="connsiteY176" fmla="*/ 190500 h 1866900"/>
                <a:gd name="connsiteX177" fmla="*/ 1577340 w 1905000"/>
                <a:gd name="connsiteY177" fmla="*/ 200025 h 1866900"/>
                <a:gd name="connsiteX178" fmla="*/ 327660 w 1905000"/>
                <a:gd name="connsiteY178" fmla="*/ 200025 h 1866900"/>
                <a:gd name="connsiteX179" fmla="*/ 339090 w 1905000"/>
                <a:gd name="connsiteY179" fmla="*/ 190500 h 1866900"/>
                <a:gd name="connsiteX180" fmla="*/ 400049 w 1905000"/>
                <a:gd name="connsiteY180" fmla="*/ 142875 h 1866900"/>
                <a:gd name="connsiteX181" fmla="*/ 1503997 w 1905000"/>
                <a:gd name="connsiteY181" fmla="*/ 142875 h 1866900"/>
                <a:gd name="connsiteX182" fmla="*/ 1517332 w 1905000"/>
                <a:gd name="connsiteY182" fmla="*/ 152400 h 1866900"/>
                <a:gd name="connsiteX183" fmla="*/ 386714 w 1905000"/>
                <a:gd name="connsiteY183" fmla="*/ 152400 h 1866900"/>
                <a:gd name="connsiteX184" fmla="*/ 400049 w 1905000"/>
                <a:gd name="connsiteY184" fmla="*/ 142875 h 1866900"/>
                <a:gd name="connsiteX185" fmla="*/ 474345 w 1905000"/>
                <a:gd name="connsiteY185" fmla="*/ 95250 h 1866900"/>
                <a:gd name="connsiteX186" fmla="*/ 1429702 w 1905000"/>
                <a:gd name="connsiteY186" fmla="*/ 95250 h 1866900"/>
                <a:gd name="connsiteX187" fmla="*/ 1445895 w 1905000"/>
                <a:gd name="connsiteY187" fmla="*/ 104775 h 1866900"/>
                <a:gd name="connsiteX188" fmla="*/ 458152 w 1905000"/>
                <a:gd name="connsiteY188" fmla="*/ 104775 h 1866900"/>
                <a:gd name="connsiteX189" fmla="*/ 474345 w 1905000"/>
                <a:gd name="connsiteY189" fmla="*/ 95250 h 1866900"/>
                <a:gd name="connsiteX190" fmla="*/ 568642 w 1905000"/>
                <a:gd name="connsiteY190" fmla="*/ 47625 h 1866900"/>
                <a:gd name="connsiteX191" fmla="*/ 1337309 w 1905000"/>
                <a:gd name="connsiteY191" fmla="*/ 47625 h 1866900"/>
                <a:gd name="connsiteX192" fmla="*/ 1358265 w 1905000"/>
                <a:gd name="connsiteY192" fmla="*/ 57150 h 1866900"/>
                <a:gd name="connsiteX193" fmla="*/ 547687 w 1905000"/>
                <a:gd name="connsiteY193" fmla="*/ 57150 h 1866900"/>
                <a:gd name="connsiteX194" fmla="*/ 568642 w 1905000"/>
                <a:gd name="connsiteY194" fmla="*/ 47625 h 1866900"/>
                <a:gd name="connsiteX195" fmla="*/ 702945 w 1905000"/>
                <a:gd name="connsiteY195" fmla="*/ 0 h 1866900"/>
                <a:gd name="connsiteX196" fmla="*/ 1203960 w 1905000"/>
                <a:gd name="connsiteY196" fmla="*/ 0 h 1866900"/>
                <a:gd name="connsiteX197" fmla="*/ 1236345 w 1905000"/>
                <a:gd name="connsiteY197" fmla="*/ 9525 h 1866900"/>
                <a:gd name="connsiteX198" fmla="*/ 670560 w 1905000"/>
                <a:gd name="connsiteY198" fmla="*/ 9525 h 1866900"/>
                <a:gd name="connsiteX199" fmla="*/ 702945 w 1905000"/>
                <a:gd name="connsiteY199" fmla="*/ 0 h 186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905000" h="1866900">
                  <a:moveTo>
                    <a:pt x="786764" y="1857375"/>
                  </a:moveTo>
                  <a:lnTo>
                    <a:pt x="1116329" y="1857375"/>
                  </a:lnTo>
                  <a:cubicBezTo>
                    <a:pt x="1093469" y="1861185"/>
                    <a:pt x="1070609" y="1864995"/>
                    <a:pt x="1047749" y="1866900"/>
                  </a:cubicBezTo>
                  <a:lnTo>
                    <a:pt x="855344" y="1866900"/>
                  </a:lnTo>
                  <a:cubicBezTo>
                    <a:pt x="832484" y="1864995"/>
                    <a:pt x="809624" y="1861185"/>
                    <a:pt x="786764" y="1857375"/>
                  </a:cubicBezTo>
                  <a:close/>
                  <a:moveTo>
                    <a:pt x="614362" y="1809750"/>
                  </a:moveTo>
                  <a:lnTo>
                    <a:pt x="1290637" y="1809750"/>
                  </a:lnTo>
                  <a:cubicBezTo>
                    <a:pt x="1281112" y="1812608"/>
                    <a:pt x="1272540" y="1816417"/>
                    <a:pt x="1263967" y="1819275"/>
                  </a:cubicBezTo>
                  <a:lnTo>
                    <a:pt x="640079" y="1819275"/>
                  </a:lnTo>
                  <a:cubicBezTo>
                    <a:pt x="631507" y="1816417"/>
                    <a:pt x="622935" y="1812608"/>
                    <a:pt x="614362" y="1809750"/>
                  </a:cubicBezTo>
                  <a:close/>
                  <a:moveTo>
                    <a:pt x="509587" y="1762125"/>
                  </a:moveTo>
                  <a:lnTo>
                    <a:pt x="1396365" y="1762125"/>
                  </a:lnTo>
                  <a:cubicBezTo>
                    <a:pt x="1389697" y="1764983"/>
                    <a:pt x="1383982" y="1768792"/>
                    <a:pt x="1377315" y="1771650"/>
                  </a:cubicBezTo>
                  <a:lnTo>
                    <a:pt x="527685" y="1771650"/>
                  </a:lnTo>
                  <a:cubicBezTo>
                    <a:pt x="521969" y="1768792"/>
                    <a:pt x="515302" y="1764983"/>
                    <a:pt x="509587" y="1762125"/>
                  </a:cubicBezTo>
                  <a:close/>
                  <a:moveTo>
                    <a:pt x="428625" y="1714500"/>
                  </a:moveTo>
                  <a:lnTo>
                    <a:pt x="1478280" y="1714500"/>
                  </a:lnTo>
                  <a:cubicBezTo>
                    <a:pt x="1472565" y="1717358"/>
                    <a:pt x="1467803" y="1721167"/>
                    <a:pt x="1463040" y="1724025"/>
                  </a:cubicBezTo>
                  <a:lnTo>
                    <a:pt x="443865" y="1724025"/>
                  </a:lnTo>
                  <a:cubicBezTo>
                    <a:pt x="438150" y="1721167"/>
                    <a:pt x="433388" y="1717358"/>
                    <a:pt x="428625" y="1714500"/>
                  </a:cubicBezTo>
                  <a:close/>
                  <a:moveTo>
                    <a:pt x="362902" y="1666875"/>
                  </a:moveTo>
                  <a:lnTo>
                    <a:pt x="1544002" y="1666875"/>
                  </a:lnTo>
                  <a:cubicBezTo>
                    <a:pt x="1540192" y="1669733"/>
                    <a:pt x="1535430" y="1673542"/>
                    <a:pt x="1531620" y="1676400"/>
                  </a:cubicBezTo>
                  <a:lnTo>
                    <a:pt x="375285" y="1676400"/>
                  </a:lnTo>
                  <a:cubicBezTo>
                    <a:pt x="370522" y="1673542"/>
                    <a:pt x="366712" y="1669733"/>
                    <a:pt x="362902" y="1666875"/>
                  </a:cubicBezTo>
                  <a:close/>
                  <a:moveTo>
                    <a:pt x="306705" y="1619250"/>
                  </a:moveTo>
                  <a:lnTo>
                    <a:pt x="1599247" y="1619250"/>
                  </a:lnTo>
                  <a:cubicBezTo>
                    <a:pt x="1595438" y="1622108"/>
                    <a:pt x="1592580" y="1625917"/>
                    <a:pt x="1588770" y="1628775"/>
                  </a:cubicBezTo>
                  <a:lnTo>
                    <a:pt x="317182" y="1628775"/>
                  </a:lnTo>
                  <a:cubicBezTo>
                    <a:pt x="313373" y="1625917"/>
                    <a:pt x="310515" y="1622108"/>
                    <a:pt x="306705" y="1619250"/>
                  </a:cubicBezTo>
                  <a:close/>
                  <a:moveTo>
                    <a:pt x="258127" y="1571625"/>
                  </a:moveTo>
                  <a:lnTo>
                    <a:pt x="1646872" y="1571625"/>
                  </a:lnTo>
                  <a:cubicBezTo>
                    <a:pt x="1643062" y="1574483"/>
                    <a:pt x="1640205" y="1578292"/>
                    <a:pt x="1637347" y="1581150"/>
                  </a:cubicBezTo>
                  <a:lnTo>
                    <a:pt x="266699" y="1581150"/>
                  </a:lnTo>
                  <a:cubicBezTo>
                    <a:pt x="263842" y="1578292"/>
                    <a:pt x="260984" y="1574483"/>
                    <a:pt x="258127" y="1571625"/>
                  </a:cubicBezTo>
                  <a:close/>
                  <a:moveTo>
                    <a:pt x="216217" y="1524000"/>
                  </a:moveTo>
                  <a:lnTo>
                    <a:pt x="1687830" y="1524000"/>
                  </a:lnTo>
                  <a:cubicBezTo>
                    <a:pt x="1684972" y="1526858"/>
                    <a:pt x="1683067" y="1530667"/>
                    <a:pt x="1680209" y="1533525"/>
                  </a:cubicBezTo>
                  <a:lnTo>
                    <a:pt x="223837" y="1533525"/>
                  </a:lnTo>
                  <a:cubicBezTo>
                    <a:pt x="221932" y="1530667"/>
                    <a:pt x="219074" y="1526858"/>
                    <a:pt x="216217" y="1524000"/>
                  </a:cubicBezTo>
                  <a:close/>
                  <a:moveTo>
                    <a:pt x="180022" y="1476375"/>
                  </a:moveTo>
                  <a:lnTo>
                    <a:pt x="1724977" y="1476375"/>
                  </a:lnTo>
                  <a:cubicBezTo>
                    <a:pt x="1723072" y="1479233"/>
                    <a:pt x="1720215" y="1483042"/>
                    <a:pt x="1718310" y="1485900"/>
                  </a:cubicBezTo>
                  <a:lnTo>
                    <a:pt x="186690" y="1485900"/>
                  </a:lnTo>
                  <a:cubicBezTo>
                    <a:pt x="184785" y="1483042"/>
                    <a:pt x="181927" y="1479233"/>
                    <a:pt x="180022" y="1476375"/>
                  </a:cubicBezTo>
                  <a:close/>
                  <a:moveTo>
                    <a:pt x="147637" y="1428750"/>
                  </a:moveTo>
                  <a:lnTo>
                    <a:pt x="1756410" y="1428750"/>
                  </a:lnTo>
                  <a:cubicBezTo>
                    <a:pt x="1754505" y="1431608"/>
                    <a:pt x="1752600" y="1435417"/>
                    <a:pt x="1750695" y="1438275"/>
                  </a:cubicBezTo>
                  <a:lnTo>
                    <a:pt x="153352" y="1438275"/>
                  </a:lnTo>
                  <a:cubicBezTo>
                    <a:pt x="151447" y="1435417"/>
                    <a:pt x="149542" y="1431608"/>
                    <a:pt x="147637" y="1428750"/>
                  </a:cubicBezTo>
                  <a:close/>
                  <a:moveTo>
                    <a:pt x="119062" y="1381125"/>
                  </a:moveTo>
                  <a:lnTo>
                    <a:pt x="1785937" y="1381125"/>
                  </a:lnTo>
                  <a:cubicBezTo>
                    <a:pt x="1784032" y="1383983"/>
                    <a:pt x="1782127" y="1387792"/>
                    <a:pt x="1780222" y="1390650"/>
                  </a:cubicBezTo>
                  <a:lnTo>
                    <a:pt x="124777" y="1390650"/>
                  </a:lnTo>
                  <a:cubicBezTo>
                    <a:pt x="122872" y="1387792"/>
                    <a:pt x="120967" y="1383983"/>
                    <a:pt x="119062" y="1381125"/>
                  </a:cubicBezTo>
                  <a:close/>
                  <a:moveTo>
                    <a:pt x="95250" y="1333500"/>
                  </a:moveTo>
                  <a:lnTo>
                    <a:pt x="1810703" y="1333500"/>
                  </a:lnTo>
                  <a:cubicBezTo>
                    <a:pt x="1808798" y="1336358"/>
                    <a:pt x="1807845" y="1340167"/>
                    <a:pt x="1805940" y="1343025"/>
                  </a:cubicBezTo>
                  <a:lnTo>
                    <a:pt x="100013" y="1343025"/>
                  </a:lnTo>
                  <a:cubicBezTo>
                    <a:pt x="98108" y="1340167"/>
                    <a:pt x="97155" y="1336358"/>
                    <a:pt x="95250" y="1333500"/>
                  </a:cubicBezTo>
                  <a:close/>
                  <a:moveTo>
                    <a:pt x="73342" y="1285875"/>
                  </a:moveTo>
                  <a:lnTo>
                    <a:pt x="1830705" y="1285875"/>
                  </a:lnTo>
                  <a:cubicBezTo>
                    <a:pt x="1829752" y="1288733"/>
                    <a:pt x="1827847" y="1292542"/>
                    <a:pt x="1826895" y="1295400"/>
                  </a:cubicBezTo>
                  <a:lnTo>
                    <a:pt x="77152" y="1295400"/>
                  </a:lnTo>
                  <a:cubicBezTo>
                    <a:pt x="76200" y="1292542"/>
                    <a:pt x="74295" y="1288733"/>
                    <a:pt x="73342" y="1285875"/>
                  </a:cubicBezTo>
                  <a:close/>
                  <a:moveTo>
                    <a:pt x="55245" y="1238250"/>
                  </a:moveTo>
                  <a:lnTo>
                    <a:pt x="1850708" y="1238250"/>
                  </a:lnTo>
                  <a:cubicBezTo>
                    <a:pt x="1848803" y="1241108"/>
                    <a:pt x="1847850" y="1244917"/>
                    <a:pt x="1846898" y="1247775"/>
                  </a:cubicBezTo>
                  <a:lnTo>
                    <a:pt x="59055" y="1247775"/>
                  </a:lnTo>
                  <a:cubicBezTo>
                    <a:pt x="57150" y="1244917"/>
                    <a:pt x="56197" y="1241108"/>
                    <a:pt x="55245" y="1238250"/>
                  </a:cubicBezTo>
                  <a:close/>
                  <a:moveTo>
                    <a:pt x="40004" y="1190625"/>
                  </a:moveTo>
                  <a:lnTo>
                    <a:pt x="1865947" y="1190625"/>
                  </a:lnTo>
                  <a:cubicBezTo>
                    <a:pt x="1864994" y="1193483"/>
                    <a:pt x="1864042" y="1197292"/>
                    <a:pt x="1863089" y="1200150"/>
                  </a:cubicBezTo>
                  <a:lnTo>
                    <a:pt x="42862" y="1200150"/>
                  </a:lnTo>
                  <a:cubicBezTo>
                    <a:pt x="41909" y="1197292"/>
                    <a:pt x="40957" y="1193483"/>
                    <a:pt x="40004" y="1190625"/>
                  </a:cubicBezTo>
                  <a:close/>
                  <a:moveTo>
                    <a:pt x="26669" y="1143000"/>
                  </a:moveTo>
                  <a:lnTo>
                    <a:pt x="1878329" y="1143000"/>
                  </a:lnTo>
                  <a:cubicBezTo>
                    <a:pt x="1878329" y="1145858"/>
                    <a:pt x="1877377" y="1149667"/>
                    <a:pt x="1876424" y="1152525"/>
                  </a:cubicBezTo>
                  <a:lnTo>
                    <a:pt x="29526" y="1152525"/>
                  </a:lnTo>
                  <a:cubicBezTo>
                    <a:pt x="28574" y="1149667"/>
                    <a:pt x="27622" y="1145858"/>
                    <a:pt x="26669" y="1143000"/>
                  </a:cubicBezTo>
                  <a:close/>
                  <a:moveTo>
                    <a:pt x="16192" y="1095375"/>
                  </a:moveTo>
                  <a:lnTo>
                    <a:pt x="1888807" y="1095375"/>
                  </a:lnTo>
                  <a:cubicBezTo>
                    <a:pt x="1887855" y="1098233"/>
                    <a:pt x="1887855" y="1102042"/>
                    <a:pt x="1886902" y="1104900"/>
                  </a:cubicBezTo>
                  <a:lnTo>
                    <a:pt x="18097" y="1104900"/>
                  </a:lnTo>
                  <a:cubicBezTo>
                    <a:pt x="17144" y="1102042"/>
                    <a:pt x="17144" y="1098233"/>
                    <a:pt x="16192" y="1095375"/>
                  </a:cubicBezTo>
                  <a:close/>
                  <a:moveTo>
                    <a:pt x="8572" y="1047750"/>
                  </a:moveTo>
                  <a:lnTo>
                    <a:pt x="1896427" y="1047750"/>
                  </a:lnTo>
                  <a:cubicBezTo>
                    <a:pt x="1896427" y="1050608"/>
                    <a:pt x="1895475" y="1054417"/>
                    <a:pt x="1895475" y="1057275"/>
                  </a:cubicBezTo>
                  <a:lnTo>
                    <a:pt x="9525" y="1057275"/>
                  </a:lnTo>
                  <a:cubicBezTo>
                    <a:pt x="9525" y="1054417"/>
                    <a:pt x="8572" y="1050608"/>
                    <a:pt x="8572" y="1047750"/>
                  </a:cubicBezTo>
                  <a:close/>
                  <a:moveTo>
                    <a:pt x="3810" y="1000125"/>
                  </a:moveTo>
                  <a:lnTo>
                    <a:pt x="1902143" y="1000125"/>
                  </a:lnTo>
                  <a:cubicBezTo>
                    <a:pt x="1902143" y="1002983"/>
                    <a:pt x="1901190" y="1006792"/>
                    <a:pt x="1901190" y="1009650"/>
                  </a:cubicBezTo>
                  <a:lnTo>
                    <a:pt x="4762" y="1009650"/>
                  </a:lnTo>
                  <a:cubicBezTo>
                    <a:pt x="4762" y="1006792"/>
                    <a:pt x="3810" y="1002983"/>
                    <a:pt x="3810" y="1000125"/>
                  </a:cubicBezTo>
                  <a:close/>
                  <a:moveTo>
                    <a:pt x="952" y="952500"/>
                  </a:moveTo>
                  <a:lnTo>
                    <a:pt x="1904047" y="952500"/>
                  </a:lnTo>
                  <a:cubicBezTo>
                    <a:pt x="1904047" y="955358"/>
                    <a:pt x="1904047" y="959167"/>
                    <a:pt x="1904047" y="962025"/>
                  </a:cubicBezTo>
                  <a:lnTo>
                    <a:pt x="952" y="962025"/>
                  </a:lnTo>
                  <a:cubicBezTo>
                    <a:pt x="952" y="959167"/>
                    <a:pt x="952" y="955358"/>
                    <a:pt x="952" y="952500"/>
                  </a:cubicBezTo>
                  <a:close/>
                  <a:moveTo>
                    <a:pt x="0" y="904875"/>
                  </a:moveTo>
                  <a:lnTo>
                    <a:pt x="1905000" y="904875"/>
                  </a:lnTo>
                  <a:cubicBezTo>
                    <a:pt x="1905000" y="907733"/>
                    <a:pt x="1905000" y="911542"/>
                    <a:pt x="1905000" y="914400"/>
                  </a:cubicBezTo>
                  <a:lnTo>
                    <a:pt x="0" y="914400"/>
                  </a:lnTo>
                  <a:cubicBezTo>
                    <a:pt x="0" y="911542"/>
                    <a:pt x="0" y="907733"/>
                    <a:pt x="0" y="904875"/>
                  </a:cubicBezTo>
                  <a:close/>
                  <a:moveTo>
                    <a:pt x="1905" y="857250"/>
                  </a:moveTo>
                  <a:lnTo>
                    <a:pt x="1902142" y="857250"/>
                  </a:lnTo>
                  <a:cubicBezTo>
                    <a:pt x="1903095" y="860108"/>
                    <a:pt x="1903095" y="863917"/>
                    <a:pt x="1903095" y="866775"/>
                  </a:cubicBezTo>
                  <a:lnTo>
                    <a:pt x="952" y="866775"/>
                  </a:lnTo>
                  <a:cubicBezTo>
                    <a:pt x="1905" y="863917"/>
                    <a:pt x="1905" y="860108"/>
                    <a:pt x="1905" y="857250"/>
                  </a:cubicBezTo>
                  <a:close/>
                  <a:moveTo>
                    <a:pt x="6667" y="809625"/>
                  </a:moveTo>
                  <a:lnTo>
                    <a:pt x="1899285" y="809625"/>
                  </a:lnTo>
                  <a:cubicBezTo>
                    <a:pt x="1899285" y="812483"/>
                    <a:pt x="1900238" y="816292"/>
                    <a:pt x="1900238" y="819150"/>
                  </a:cubicBezTo>
                  <a:lnTo>
                    <a:pt x="5715" y="819150"/>
                  </a:lnTo>
                  <a:cubicBezTo>
                    <a:pt x="5715" y="816292"/>
                    <a:pt x="6667" y="812483"/>
                    <a:pt x="6667" y="809625"/>
                  </a:cubicBezTo>
                  <a:close/>
                  <a:moveTo>
                    <a:pt x="13335" y="762000"/>
                  </a:moveTo>
                  <a:lnTo>
                    <a:pt x="1891665" y="762000"/>
                  </a:lnTo>
                  <a:cubicBezTo>
                    <a:pt x="1892618" y="764858"/>
                    <a:pt x="1892618" y="768667"/>
                    <a:pt x="1893570" y="771525"/>
                  </a:cubicBezTo>
                  <a:lnTo>
                    <a:pt x="11430" y="771525"/>
                  </a:lnTo>
                  <a:cubicBezTo>
                    <a:pt x="12382" y="768667"/>
                    <a:pt x="12382" y="764858"/>
                    <a:pt x="13335" y="762000"/>
                  </a:cubicBezTo>
                  <a:close/>
                  <a:moveTo>
                    <a:pt x="21907" y="714375"/>
                  </a:moveTo>
                  <a:lnTo>
                    <a:pt x="1883092" y="714375"/>
                  </a:lnTo>
                  <a:cubicBezTo>
                    <a:pt x="1884045" y="717233"/>
                    <a:pt x="1884045" y="721042"/>
                    <a:pt x="1884997" y="723900"/>
                  </a:cubicBezTo>
                  <a:lnTo>
                    <a:pt x="20002" y="723900"/>
                  </a:lnTo>
                  <a:cubicBezTo>
                    <a:pt x="20955" y="721042"/>
                    <a:pt x="20955" y="717233"/>
                    <a:pt x="21907" y="714375"/>
                  </a:cubicBezTo>
                  <a:close/>
                  <a:moveTo>
                    <a:pt x="34289" y="666750"/>
                  </a:moveTo>
                  <a:lnTo>
                    <a:pt x="1870710" y="666750"/>
                  </a:lnTo>
                  <a:cubicBezTo>
                    <a:pt x="1871662" y="669608"/>
                    <a:pt x="1872615" y="673417"/>
                    <a:pt x="1873567" y="676275"/>
                  </a:cubicBezTo>
                  <a:lnTo>
                    <a:pt x="31432" y="676275"/>
                  </a:lnTo>
                  <a:cubicBezTo>
                    <a:pt x="32385" y="673417"/>
                    <a:pt x="33337" y="669608"/>
                    <a:pt x="34289" y="666750"/>
                  </a:cubicBezTo>
                  <a:close/>
                  <a:moveTo>
                    <a:pt x="48577" y="619125"/>
                  </a:moveTo>
                  <a:lnTo>
                    <a:pt x="1857375" y="619125"/>
                  </a:lnTo>
                  <a:cubicBezTo>
                    <a:pt x="1858328" y="621983"/>
                    <a:pt x="1859280" y="625792"/>
                    <a:pt x="1860233" y="628650"/>
                  </a:cubicBezTo>
                  <a:lnTo>
                    <a:pt x="45720" y="628650"/>
                  </a:lnTo>
                  <a:cubicBezTo>
                    <a:pt x="46672" y="625792"/>
                    <a:pt x="47625" y="621983"/>
                    <a:pt x="48577" y="619125"/>
                  </a:cubicBezTo>
                  <a:close/>
                  <a:moveTo>
                    <a:pt x="65722" y="571500"/>
                  </a:moveTo>
                  <a:lnTo>
                    <a:pt x="1839277" y="571500"/>
                  </a:lnTo>
                  <a:cubicBezTo>
                    <a:pt x="1840230" y="574357"/>
                    <a:pt x="1842135" y="578168"/>
                    <a:pt x="1843087" y="581025"/>
                  </a:cubicBezTo>
                  <a:lnTo>
                    <a:pt x="61912" y="581025"/>
                  </a:lnTo>
                  <a:cubicBezTo>
                    <a:pt x="62864" y="578168"/>
                    <a:pt x="64770" y="574357"/>
                    <a:pt x="65722" y="571500"/>
                  </a:cubicBezTo>
                  <a:close/>
                  <a:moveTo>
                    <a:pt x="85725" y="523875"/>
                  </a:moveTo>
                  <a:lnTo>
                    <a:pt x="1819275" y="523875"/>
                  </a:lnTo>
                  <a:cubicBezTo>
                    <a:pt x="1820227" y="526732"/>
                    <a:pt x="1822132" y="530543"/>
                    <a:pt x="1823085" y="533400"/>
                  </a:cubicBezTo>
                  <a:lnTo>
                    <a:pt x="80962" y="533400"/>
                  </a:lnTo>
                  <a:cubicBezTo>
                    <a:pt x="82867" y="530543"/>
                    <a:pt x="83820" y="526732"/>
                    <a:pt x="85725" y="523875"/>
                  </a:cubicBezTo>
                  <a:close/>
                  <a:moveTo>
                    <a:pt x="109538" y="476250"/>
                  </a:moveTo>
                  <a:lnTo>
                    <a:pt x="1796415" y="476250"/>
                  </a:lnTo>
                  <a:cubicBezTo>
                    <a:pt x="1798320" y="479107"/>
                    <a:pt x="1799273" y="482918"/>
                    <a:pt x="1801178" y="485775"/>
                  </a:cubicBezTo>
                  <a:lnTo>
                    <a:pt x="104775" y="485775"/>
                  </a:lnTo>
                  <a:cubicBezTo>
                    <a:pt x="105728" y="482918"/>
                    <a:pt x="107633" y="479107"/>
                    <a:pt x="109538" y="476250"/>
                  </a:cubicBezTo>
                  <a:close/>
                  <a:moveTo>
                    <a:pt x="136207" y="428625"/>
                  </a:moveTo>
                  <a:lnTo>
                    <a:pt x="1768792" y="428625"/>
                  </a:lnTo>
                  <a:cubicBezTo>
                    <a:pt x="1770697" y="431482"/>
                    <a:pt x="1772602" y="435293"/>
                    <a:pt x="1774507" y="438150"/>
                  </a:cubicBezTo>
                  <a:lnTo>
                    <a:pt x="130492" y="438150"/>
                  </a:lnTo>
                  <a:cubicBezTo>
                    <a:pt x="132397" y="435293"/>
                    <a:pt x="134302" y="431482"/>
                    <a:pt x="136207" y="428625"/>
                  </a:cubicBezTo>
                  <a:close/>
                  <a:moveTo>
                    <a:pt x="166687" y="381000"/>
                  </a:moveTo>
                  <a:lnTo>
                    <a:pt x="1738312" y="381000"/>
                  </a:lnTo>
                  <a:cubicBezTo>
                    <a:pt x="1741169" y="383857"/>
                    <a:pt x="1743074" y="387668"/>
                    <a:pt x="1744979" y="390525"/>
                  </a:cubicBezTo>
                  <a:lnTo>
                    <a:pt x="160019" y="390525"/>
                  </a:lnTo>
                  <a:cubicBezTo>
                    <a:pt x="162877" y="387668"/>
                    <a:pt x="164782" y="383857"/>
                    <a:pt x="166687" y="381000"/>
                  </a:cubicBezTo>
                  <a:close/>
                  <a:moveTo>
                    <a:pt x="201929" y="333375"/>
                  </a:moveTo>
                  <a:lnTo>
                    <a:pt x="1704022" y="333375"/>
                  </a:lnTo>
                  <a:cubicBezTo>
                    <a:pt x="1706879" y="336232"/>
                    <a:pt x="1708784" y="340043"/>
                    <a:pt x="1711642" y="342900"/>
                  </a:cubicBezTo>
                  <a:lnTo>
                    <a:pt x="194309" y="342900"/>
                  </a:lnTo>
                  <a:cubicBezTo>
                    <a:pt x="197167" y="340043"/>
                    <a:pt x="199072" y="336232"/>
                    <a:pt x="201929" y="333375"/>
                  </a:cubicBezTo>
                  <a:close/>
                  <a:moveTo>
                    <a:pt x="240981" y="285750"/>
                  </a:moveTo>
                  <a:lnTo>
                    <a:pt x="1664017" y="285750"/>
                  </a:lnTo>
                  <a:cubicBezTo>
                    <a:pt x="1666874" y="288607"/>
                    <a:pt x="1669732" y="292418"/>
                    <a:pt x="1672589" y="295275"/>
                  </a:cubicBezTo>
                  <a:lnTo>
                    <a:pt x="232409" y="295275"/>
                  </a:lnTo>
                  <a:cubicBezTo>
                    <a:pt x="235267" y="292418"/>
                    <a:pt x="238124" y="288607"/>
                    <a:pt x="240981" y="285750"/>
                  </a:cubicBezTo>
                  <a:close/>
                  <a:moveTo>
                    <a:pt x="286702" y="238125"/>
                  </a:moveTo>
                  <a:lnTo>
                    <a:pt x="1619250" y="238125"/>
                  </a:lnTo>
                  <a:cubicBezTo>
                    <a:pt x="1622107" y="240982"/>
                    <a:pt x="1625917" y="244793"/>
                    <a:pt x="1628775" y="247650"/>
                  </a:cubicBezTo>
                  <a:lnTo>
                    <a:pt x="277177" y="247650"/>
                  </a:lnTo>
                  <a:cubicBezTo>
                    <a:pt x="280034" y="244793"/>
                    <a:pt x="282892" y="240982"/>
                    <a:pt x="286702" y="238125"/>
                  </a:cubicBezTo>
                  <a:close/>
                  <a:moveTo>
                    <a:pt x="339090" y="190500"/>
                  </a:moveTo>
                  <a:lnTo>
                    <a:pt x="1565910" y="190500"/>
                  </a:lnTo>
                  <a:cubicBezTo>
                    <a:pt x="1569720" y="193357"/>
                    <a:pt x="1573530" y="197168"/>
                    <a:pt x="1577340" y="200025"/>
                  </a:cubicBezTo>
                  <a:lnTo>
                    <a:pt x="327660" y="200025"/>
                  </a:lnTo>
                  <a:cubicBezTo>
                    <a:pt x="331470" y="197168"/>
                    <a:pt x="335280" y="193357"/>
                    <a:pt x="339090" y="190500"/>
                  </a:cubicBezTo>
                  <a:close/>
                  <a:moveTo>
                    <a:pt x="400049" y="142875"/>
                  </a:moveTo>
                  <a:lnTo>
                    <a:pt x="1503997" y="142875"/>
                  </a:lnTo>
                  <a:cubicBezTo>
                    <a:pt x="1508759" y="145733"/>
                    <a:pt x="1512569" y="149542"/>
                    <a:pt x="1517332" y="152400"/>
                  </a:cubicBezTo>
                  <a:lnTo>
                    <a:pt x="386714" y="152400"/>
                  </a:lnTo>
                  <a:cubicBezTo>
                    <a:pt x="391477" y="149542"/>
                    <a:pt x="395287" y="145733"/>
                    <a:pt x="400049" y="142875"/>
                  </a:cubicBezTo>
                  <a:close/>
                  <a:moveTo>
                    <a:pt x="474345" y="95250"/>
                  </a:moveTo>
                  <a:lnTo>
                    <a:pt x="1429702" y="95250"/>
                  </a:lnTo>
                  <a:cubicBezTo>
                    <a:pt x="1435417" y="98108"/>
                    <a:pt x="1440180" y="101917"/>
                    <a:pt x="1445895" y="104775"/>
                  </a:cubicBezTo>
                  <a:lnTo>
                    <a:pt x="458152" y="104775"/>
                  </a:lnTo>
                  <a:cubicBezTo>
                    <a:pt x="463867" y="101917"/>
                    <a:pt x="468630" y="98108"/>
                    <a:pt x="474345" y="95250"/>
                  </a:cubicBezTo>
                  <a:close/>
                  <a:moveTo>
                    <a:pt x="568642" y="47625"/>
                  </a:moveTo>
                  <a:lnTo>
                    <a:pt x="1337309" y="47625"/>
                  </a:lnTo>
                  <a:cubicBezTo>
                    <a:pt x="1343977" y="50483"/>
                    <a:pt x="1351597" y="54292"/>
                    <a:pt x="1358265" y="57150"/>
                  </a:cubicBezTo>
                  <a:lnTo>
                    <a:pt x="547687" y="57150"/>
                  </a:lnTo>
                  <a:cubicBezTo>
                    <a:pt x="554355" y="54292"/>
                    <a:pt x="561975" y="50483"/>
                    <a:pt x="568642" y="47625"/>
                  </a:cubicBezTo>
                  <a:close/>
                  <a:moveTo>
                    <a:pt x="702945" y="0"/>
                  </a:moveTo>
                  <a:lnTo>
                    <a:pt x="1203960" y="0"/>
                  </a:lnTo>
                  <a:cubicBezTo>
                    <a:pt x="1214438" y="2858"/>
                    <a:pt x="1225867" y="5715"/>
                    <a:pt x="1236345" y="9525"/>
                  </a:cubicBezTo>
                  <a:lnTo>
                    <a:pt x="670560" y="9525"/>
                  </a:lnTo>
                  <a:cubicBezTo>
                    <a:pt x="681037" y="5715"/>
                    <a:pt x="692467" y="2858"/>
                    <a:pt x="702945" y="0"/>
                  </a:cubicBezTo>
                  <a:close/>
                </a:path>
              </a:pathLst>
            </a:custGeom>
            <a:grpFill/>
            <a:ln w="140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8" name="îṧ1ïḋè">
              <a:extLst>
                <a:ext uri="{FF2B5EF4-FFF2-40B4-BE49-F238E27FC236}">
                  <a16:creationId xmlns:a16="http://schemas.microsoft.com/office/drawing/2014/main" id="{B12EC4E2-8D6F-42F4-9502-A731433702A2}"/>
                </a:ext>
              </a:extLst>
            </p:cNvPr>
            <p:cNvSpPr/>
            <p:nvPr/>
          </p:nvSpPr>
          <p:spPr>
            <a:xfrm>
              <a:off x="9421670" y="0"/>
              <a:ext cx="2770331" cy="1398732"/>
            </a:xfrm>
            <a:custGeom>
              <a:avLst/>
              <a:gdLst>
                <a:gd name="connsiteX0" fmla="*/ 685 w 2770331"/>
                <a:gd name="connsiteY0" fmla="*/ 0 h 1398732"/>
                <a:gd name="connsiteX1" fmla="*/ 2769647 w 2770331"/>
                <a:gd name="connsiteY1" fmla="*/ 0 h 1398732"/>
                <a:gd name="connsiteX2" fmla="*/ 2770331 w 2770331"/>
                <a:gd name="connsiteY2" fmla="*/ 13546 h 1398732"/>
                <a:gd name="connsiteX3" fmla="*/ 2770331 w 2770331"/>
                <a:gd name="connsiteY3" fmla="*/ 13586 h 1398732"/>
                <a:gd name="connsiteX4" fmla="*/ 2763181 w 2770331"/>
                <a:gd name="connsiteY4" fmla="*/ 155191 h 1398732"/>
                <a:gd name="connsiteX5" fmla="*/ 1385167 w 2770331"/>
                <a:gd name="connsiteY5" fmla="*/ 1398732 h 1398732"/>
                <a:gd name="connsiteX6" fmla="*/ 0 w 2770331"/>
                <a:gd name="connsiteY6" fmla="*/ 13566 h 1398732"/>
                <a:gd name="connsiteX7" fmla="*/ 685 w 2770331"/>
                <a:gd name="connsiteY7" fmla="*/ 0 h 1398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0331" h="1398732">
                  <a:moveTo>
                    <a:pt x="685" y="0"/>
                  </a:moveTo>
                  <a:lnTo>
                    <a:pt x="2769647" y="0"/>
                  </a:lnTo>
                  <a:lnTo>
                    <a:pt x="2770331" y="13546"/>
                  </a:lnTo>
                  <a:lnTo>
                    <a:pt x="2770331" y="13586"/>
                  </a:lnTo>
                  <a:lnTo>
                    <a:pt x="2763181" y="155191"/>
                  </a:lnTo>
                  <a:cubicBezTo>
                    <a:pt x="2692246" y="853670"/>
                    <a:pt x="2102359" y="1398732"/>
                    <a:pt x="1385167" y="1398732"/>
                  </a:cubicBezTo>
                  <a:cubicBezTo>
                    <a:pt x="620160" y="1398732"/>
                    <a:pt x="0" y="778572"/>
                    <a:pt x="0" y="13566"/>
                  </a:cubicBezTo>
                  <a:lnTo>
                    <a:pt x="685" y="0"/>
                  </a:lnTo>
                  <a:close/>
                </a:path>
              </a:pathLst>
            </a:custGeom>
            <a:grpFill/>
            <a:ln w="110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9" name="ïṣļiḋe">
              <a:extLst>
                <a:ext uri="{FF2B5EF4-FFF2-40B4-BE49-F238E27FC236}">
                  <a16:creationId xmlns:a16="http://schemas.microsoft.com/office/drawing/2014/main" id="{2D272403-40BD-427A-A3AF-22CDE281BD98}"/>
                </a:ext>
              </a:extLst>
            </p:cNvPr>
            <p:cNvSpPr/>
            <p:nvPr/>
          </p:nvSpPr>
          <p:spPr>
            <a:xfrm>
              <a:off x="5252643" y="3384444"/>
              <a:ext cx="4217150" cy="3473556"/>
            </a:xfrm>
            <a:custGeom>
              <a:avLst/>
              <a:gdLst>
                <a:gd name="connsiteX0" fmla="*/ 2852892 w 4217150"/>
                <a:gd name="connsiteY0" fmla="*/ 466 h 3473556"/>
                <a:gd name="connsiteX1" fmla="*/ 3516107 w 4217150"/>
                <a:gd name="connsiteY1" fmla="*/ 187901 h 3473556"/>
                <a:gd name="connsiteX2" fmla="*/ 4029249 w 4217150"/>
                <a:gd name="connsiteY2" fmla="*/ 2103072 h 3473556"/>
                <a:gd name="connsiteX3" fmla="*/ 3237888 w 4217150"/>
                <a:gd name="connsiteY3" fmla="*/ 3473556 h 3473556"/>
                <a:gd name="connsiteX4" fmla="*/ 0 w 4217150"/>
                <a:gd name="connsiteY4" fmla="*/ 3473556 h 3473556"/>
                <a:gd name="connsiteX5" fmla="*/ 1600936 w 4217150"/>
                <a:gd name="connsiteY5" fmla="*/ 701044 h 3473556"/>
                <a:gd name="connsiteX6" fmla="*/ 2852892 w 4217150"/>
                <a:gd name="connsiteY6" fmla="*/ 466 h 34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7150" h="3473556">
                  <a:moveTo>
                    <a:pt x="2852892" y="466"/>
                  </a:moveTo>
                  <a:cubicBezTo>
                    <a:pt x="3078904" y="6295"/>
                    <a:pt x="3306679" y="66976"/>
                    <a:pt x="3516107" y="187901"/>
                  </a:cubicBezTo>
                  <a:cubicBezTo>
                    <a:pt x="4186277" y="574861"/>
                    <a:pt x="4416209" y="1432902"/>
                    <a:pt x="4029249" y="2103072"/>
                  </a:cubicBezTo>
                  <a:lnTo>
                    <a:pt x="3237888" y="3473556"/>
                  </a:lnTo>
                  <a:lnTo>
                    <a:pt x="0" y="3473556"/>
                  </a:lnTo>
                  <a:lnTo>
                    <a:pt x="1600936" y="701044"/>
                  </a:lnTo>
                  <a:cubicBezTo>
                    <a:pt x="1866971" y="240302"/>
                    <a:pt x="2355666" y="-12359"/>
                    <a:pt x="2852892" y="466"/>
                  </a:cubicBezTo>
                  <a:close/>
                </a:path>
              </a:pathLst>
            </a:custGeom>
            <a:grpFill/>
            <a:ln w="140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FF33971F-C408-4BF6-A1B4-7D77CAE682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96" t="15001" r="19474" b="10509"/>
          <a:stretch/>
        </p:blipFill>
        <p:spPr>
          <a:xfrm>
            <a:off x="715126" y="609600"/>
            <a:ext cx="8409824" cy="60787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87207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š1ïḋ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ṣľiḍê">
            <a:extLst>
              <a:ext uri="{FF2B5EF4-FFF2-40B4-BE49-F238E27FC236}">
                <a16:creationId xmlns:a16="http://schemas.microsoft.com/office/drawing/2014/main" id="{DD1EBD2C-C16F-40EE-86E9-AA281C73C6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íṧ1îḓè">
            <a:extLst>
              <a:ext uri="{FF2B5EF4-FFF2-40B4-BE49-F238E27FC236}">
                <a16:creationId xmlns:a16="http://schemas.microsoft.com/office/drawing/2014/main" id="{B20079A2-31CE-44D6-B924-1FF5F075B638}"/>
              </a:ext>
            </a:extLst>
          </p:cNvPr>
          <p:cNvGrpSpPr/>
          <p:nvPr/>
        </p:nvGrpSpPr>
        <p:grpSpPr>
          <a:xfrm>
            <a:off x="5252647" y="0"/>
            <a:ext cx="6939359" cy="6858000"/>
            <a:chOff x="5252643" y="0"/>
            <a:chExt cx="6939358" cy="6858000"/>
          </a:xfrm>
          <a:solidFill>
            <a:srgbClr val="F7F7F7"/>
          </a:solidFill>
        </p:grpSpPr>
        <p:sp>
          <p:nvSpPr>
            <p:cNvPr id="7" name="iśľiḑé">
              <a:extLst>
                <a:ext uri="{FF2B5EF4-FFF2-40B4-BE49-F238E27FC236}">
                  <a16:creationId xmlns:a16="http://schemas.microsoft.com/office/drawing/2014/main" id="{87027812-39ED-48F2-B846-15AF98F3E812}"/>
                </a:ext>
              </a:extLst>
            </p:cNvPr>
            <p:cNvSpPr>
              <a:spLocks/>
            </p:cNvSpPr>
            <p:nvPr/>
          </p:nvSpPr>
          <p:spPr>
            <a:xfrm rot="19800000">
              <a:off x="7350845" y="2199545"/>
              <a:ext cx="2772000" cy="2772000"/>
            </a:xfrm>
            <a:custGeom>
              <a:avLst/>
              <a:gdLst>
                <a:gd name="connsiteX0" fmla="*/ 786764 w 1905000"/>
                <a:gd name="connsiteY0" fmla="*/ 1857375 h 1866900"/>
                <a:gd name="connsiteX1" fmla="*/ 1116329 w 1905000"/>
                <a:gd name="connsiteY1" fmla="*/ 1857375 h 1866900"/>
                <a:gd name="connsiteX2" fmla="*/ 1047749 w 1905000"/>
                <a:gd name="connsiteY2" fmla="*/ 1866900 h 1866900"/>
                <a:gd name="connsiteX3" fmla="*/ 855344 w 1905000"/>
                <a:gd name="connsiteY3" fmla="*/ 1866900 h 1866900"/>
                <a:gd name="connsiteX4" fmla="*/ 786764 w 1905000"/>
                <a:gd name="connsiteY4" fmla="*/ 1857375 h 1866900"/>
                <a:gd name="connsiteX5" fmla="*/ 614362 w 1905000"/>
                <a:gd name="connsiteY5" fmla="*/ 1809750 h 1866900"/>
                <a:gd name="connsiteX6" fmla="*/ 1290637 w 1905000"/>
                <a:gd name="connsiteY6" fmla="*/ 1809750 h 1866900"/>
                <a:gd name="connsiteX7" fmla="*/ 1263967 w 1905000"/>
                <a:gd name="connsiteY7" fmla="*/ 1819275 h 1866900"/>
                <a:gd name="connsiteX8" fmla="*/ 640079 w 1905000"/>
                <a:gd name="connsiteY8" fmla="*/ 1819275 h 1866900"/>
                <a:gd name="connsiteX9" fmla="*/ 614362 w 1905000"/>
                <a:gd name="connsiteY9" fmla="*/ 1809750 h 1866900"/>
                <a:gd name="connsiteX10" fmla="*/ 509587 w 1905000"/>
                <a:gd name="connsiteY10" fmla="*/ 1762125 h 1866900"/>
                <a:gd name="connsiteX11" fmla="*/ 1396365 w 1905000"/>
                <a:gd name="connsiteY11" fmla="*/ 1762125 h 1866900"/>
                <a:gd name="connsiteX12" fmla="*/ 1377315 w 1905000"/>
                <a:gd name="connsiteY12" fmla="*/ 1771650 h 1866900"/>
                <a:gd name="connsiteX13" fmla="*/ 527685 w 1905000"/>
                <a:gd name="connsiteY13" fmla="*/ 1771650 h 1866900"/>
                <a:gd name="connsiteX14" fmla="*/ 509587 w 1905000"/>
                <a:gd name="connsiteY14" fmla="*/ 1762125 h 1866900"/>
                <a:gd name="connsiteX15" fmla="*/ 428625 w 1905000"/>
                <a:gd name="connsiteY15" fmla="*/ 1714500 h 1866900"/>
                <a:gd name="connsiteX16" fmla="*/ 1478280 w 1905000"/>
                <a:gd name="connsiteY16" fmla="*/ 1714500 h 1866900"/>
                <a:gd name="connsiteX17" fmla="*/ 1463040 w 1905000"/>
                <a:gd name="connsiteY17" fmla="*/ 1724025 h 1866900"/>
                <a:gd name="connsiteX18" fmla="*/ 443865 w 1905000"/>
                <a:gd name="connsiteY18" fmla="*/ 1724025 h 1866900"/>
                <a:gd name="connsiteX19" fmla="*/ 428625 w 1905000"/>
                <a:gd name="connsiteY19" fmla="*/ 1714500 h 1866900"/>
                <a:gd name="connsiteX20" fmla="*/ 362902 w 1905000"/>
                <a:gd name="connsiteY20" fmla="*/ 1666875 h 1866900"/>
                <a:gd name="connsiteX21" fmla="*/ 1544002 w 1905000"/>
                <a:gd name="connsiteY21" fmla="*/ 1666875 h 1866900"/>
                <a:gd name="connsiteX22" fmla="*/ 1531620 w 1905000"/>
                <a:gd name="connsiteY22" fmla="*/ 1676400 h 1866900"/>
                <a:gd name="connsiteX23" fmla="*/ 375285 w 1905000"/>
                <a:gd name="connsiteY23" fmla="*/ 1676400 h 1866900"/>
                <a:gd name="connsiteX24" fmla="*/ 362902 w 1905000"/>
                <a:gd name="connsiteY24" fmla="*/ 1666875 h 1866900"/>
                <a:gd name="connsiteX25" fmla="*/ 306705 w 1905000"/>
                <a:gd name="connsiteY25" fmla="*/ 1619250 h 1866900"/>
                <a:gd name="connsiteX26" fmla="*/ 1599247 w 1905000"/>
                <a:gd name="connsiteY26" fmla="*/ 1619250 h 1866900"/>
                <a:gd name="connsiteX27" fmla="*/ 1588770 w 1905000"/>
                <a:gd name="connsiteY27" fmla="*/ 1628775 h 1866900"/>
                <a:gd name="connsiteX28" fmla="*/ 317182 w 1905000"/>
                <a:gd name="connsiteY28" fmla="*/ 1628775 h 1866900"/>
                <a:gd name="connsiteX29" fmla="*/ 306705 w 1905000"/>
                <a:gd name="connsiteY29" fmla="*/ 1619250 h 1866900"/>
                <a:gd name="connsiteX30" fmla="*/ 258127 w 1905000"/>
                <a:gd name="connsiteY30" fmla="*/ 1571625 h 1866900"/>
                <a:gd name="connsiteX31" fmla="*/ 1646872 w 1905000"/>
                <a:gd name="connsiteY31" fmla="*/ 1571625 h 1866900"/>
                <a:gd name="connsiteX32" fmla="*/ 1637347 w 1905000"/>
                <a:gd name="connsiteY32" fmla="*/ 1581150 h 1866900"/>
                <a:gd name="connsiteX33" fmla="*/ 266699 w 1905000"/>
                <a:gd name="connsiteY33" fmla="*/ 1581150 h 1866900"/>
                <a:gd name="connsiteX34" fmla="*/ 258127 w 1905000"/>
                <a:gd name="connsiteY34" fmla="*/ 1571625 h 1866900"/>
                <a:gd name="connsiteX35" fmla="*/ 216217 w 1905000"/>
                <a:gd name="connsiteY35" fmla="*/ 1524000 h 1866900"/>
                <a:gd name="connsiteX36" fmla="*/ 1687830 w 1905000"/>
                <a:gd name="connsiteY36" fmla="*/ 1524000 h 1866900"/>
                <a:gd name="connsiteX37" fmla="*/ 1680209 w 1905000"/>
                <a:gd name="connsiteY37" fmla="*/ 1533525 h 1866900"/>
                <a:gd name="connsiteX38" fmla="*/ 223837 w 1905000"/>
                <a:gd name="connsiteY38" fmla="*/ 1533525 h 1866900"/>
                <a:gd name="connsiteX39" fmla="*/ 216217 w 1905000"/>
                <a:gd name="connsiteY39" fmla="*/ 1524000 h 1866900"/>
                <a:gd name="connsiteX40" fmla="*/ 180022 w 1905000"/>
                <a:gd name="connsiteY40" fmla="*/ 1476375 h 1866900"/>
                <a:gd name="connsiteX41" fmla="*/ 1724977 w 1905000"/>
                <a:gd name="connsiteY41" fmla="*/ 1476375 h 1866900"/>
                <a:gd name="connsiteX42" fmla="*/ 1718310 w 1905000"/>
                <a:gd name="connsiteY42" fmla="*/ 1485900 h 1866900"/>
                <a:gd name="connsiteX43" fmla="*/ 186690 w 1905000"/>
                <a:gd name="connsiteY43" fmla="*/ 1485900 h 1866900"/>
                <a:gd name="connsiteX44" fmla="*/ 180022 w 1905000"/>
                <a:gd name="connsiteY44" fmla="*/ 1476375 h 1866900"/>
                <a:gd name="connsiteX45" fmla="*/ 147637 w 1905000"/>
                <a:gd name="connsiteY45" fmla="*/ 1428750 h 1866900"/>
                <a:gd name="connsiteX46" fmla="*/ 1756410 w 1905000"/>
                <a:gd name="connsiteY46" fmla="*/ 1428750 h 1866900"/>
                <a:gd name="connsiteX47" fmla="*/ 1750695 w 1905000"/>
                <a:gd name="connsiteY47" fmla="*/ 1438275 h 1866900"/>
                <a:gd name="connsiteX48" fmla="*/ 153352 w 1905000"/>
                <a:gd name="connsiteY48" fmla="*/ 1438275 h 1866900"/>
                <a:gd name="connsiteX49" fmla="*/ 147637 w 1905000"/>
                <a:gd name="connsiteY49" fmla="*/ 1428750 h 1866900"/>
                <a:gd name="connsiteX50" fmla="*/ 119062 w 1905000"/>
                <a:gd name="connsiteY50" fmla="*/ 1381125 h 1866900"/>
                <a:gd name="connsiteX51" fmla="*/ 1785937 w 1905000"/>
                <a:gd name="connsiteY51" fmla="*/ 1381125 h 1866900"/>
                <a:gd name="connsiteX52" fmla="*/ 1780222 w 1905000"/>
                <a:gd name="connsiteY52" fmla="*/ 1390650 h 1866900"/>
                <a:gd name="connsiteX53" fmla="*/ 124777 w 1905000"/>
                <a:gd name="connsiteY53" fmla="*/ 1390650 h 1866900"/>
                <a:gd name="connsiteX54" fmla="*/ 119062 w 1905000"/>
                <a:gd name="connsiteY54" fmla="*/ 1381125 h 1866900"/>
                <a:gd name="connsiteX55" fmla="*/ 95250 w 1905000"/>
                <a:gd name="connsiteY55" fmla="*/ 1333500 h 1866900"/>
                <a:gd name="connsiteX56" fmla="*/ 1810703 w 1905000"/>
                <a:gd name="connsiteY56" fmla="*/ 1333500 h 1866900"/>
                <a:gd name="connsiteX57" fmla="*/ 1805940 w 1905000"/>
                <a:gd name="connsiteY57" fmla="*/ 1343025 h 1866900"/>
                <a:gd name="connsiteX58" fmla="*/ 100013 w 1905000"/>
                <a:gd name="connsiteY58" fmla="*/ 1343025 h 1866900"/>
                <a:gd name="connsiteX59" fmla="*/ 95250 w 1905000"/>
                <a:gd name="connsiteY59" fmla="*/ 1333500 h 1866900"/>
                <a:gd name="connsiteX60" fmla="*/ 73342 w 1905000"/>
                <a:gd name="connsiteY60" fmla="*/ 1285875 h 1866900"/>
                <a:gd name="connsiteX61" fmla="*/ 1830705 w 1905000"/>
                <a:gd name="connsiteY61" fmla="*/ 1285875 h 1866900"/>
                <a:gd name="connsiteX62" fmla="*/ 1826895 w 1905000"/>
                <a:gd name="connsiteY62" fmla="*/ 1295400 h 1866900"/>
                <a:gd name="connsiteX63" fmla="*/ 77152 w 1905000"/>
                <a:gd name="connsiteY63" fmla="*/ 1295400 h 1866900"/>
                <a:gd name="connsiteX64" fmla="*/ 73342 w 1905000"/>
                <a:gd name="connsiteY64" fmla="*/ 1285875 h 1866900"/>
                <a:gd name="connsiteX65" fmla="*/ 55245 w 1905000"/>
                <a:gd name="connsiteY65" fmla="*/ 1238250 h 1866900"/>
                <a:gd name="connsiteX66" fmla="*/ 1850708 w 1905000"/>
                <a:gd name="connsiteY66" fmla="*/ 1238250 h 1866900"/>
                <a:gd name="connsiteX67" fmla="*/ 1846898 w 1905000"/>
                <a:gd name="connsiteY67" fmla="*/ 1247775 h 1866900"/>
                <a:gd name="connsiteX68" fmla="*/ 59055 w 1905000"/>
                <a:gd name="connsiteY68" fmla="*/ 1247775 h 1866900"/>
                <a:gd name="connsiteX69" fmla="*/ 55245 w 1905000"/>
                <a:gd name="connsiteY69" fmla="*/ 1238250 h 1866900"/>
                <a:gd name="connsiteX70" fmla="*/ 40004 w 1905000"/>
                <a:gd name="connsiteY70" fmla="*/ 1190625 h 1866900"/>
                <a:gd name="connsiteX71" fmla="*/ 1865947 w 1905000"/>
                <a:gd name="connsiteY71" fmla="*/ 1190625 h 1866900"/>
                <a:gd name="connsiteX72" fmla="*/ 1863089 w 1905000"/>
                <a:gd name="connsiteY72" fmla="*/ 1200150 h 1866900"/>
                <a:gd name="connsiteX73" fmla="*/ 42862 w 1905000"/>
                <a:gd name="connsiteY73" fmla="*/ 1200150 h 1866900"/>
                <a:gd name="connsiteX74" fmla="*/ 40004 w 1905000"/>
                <a:gd name="connsiteY74" fmla="*/ 1190625 h 1866900"/>
                <a:gd name="connsiteX75" fmla="*/ 26669 w 1905000"/>
                <a:gd name="connsiteY75" fmla="*/ 1143000 h 1866900"/>
                <a:gd name="connsiteX76" fmla="*/ 1878329 w 1905000"/>
                <a:gd name="connsiteY76" fmla="*/ 1143000 h 1866900"/>
                <a:gd name="connsiteX77" fmla="*/ 1876424 w 1905000"/>
                <a:gd name="connsiteY77" fmla="*/ 1152525 h 1866900"/>
                <a:gd name="connsiteX78" fmla="*/ 29526 w 1905000"/>
                <a:gd name="connsiteY78" fmla="*/ 1152525 h 1866900"/>
                <a:gd name="connsiteX79" fmla="*/ 26669 w 1905000"/>
                <a:gd name="connsiteY79" fmla="*/ 1143000 h 1866900"/>
                <a:gd name="connsiteX80" fmla="*/ 16192 w 1905000"/>
                <a:gd name="connsiteY80" fmla="*/ 1095375 h 1866900"/>
                <a:gd name="connsiteX81" fmla="*/ 1888807 w 1905000"/>
                <a:gd name="connsiteY81" fmla="*/ 1095375 h 1866900"/>
                <a:gd name="connsiteX82" fmla="*/ 1886902 w 1905000"/>
                <a:gd name="connsiteY82" fmla="*/ 1104900 h 1866900"/>
                <a:gd name="connsiteX83" fmla="*/ 18097 w 1905000"/>
                <a:gd name="connsiteY83" fmla="*/ 1104900 h 1866900"/>
                <a:gd name="connsiteX84" fmla="*/ 16192 w 1905000"/>
                <a:gd name="connsiteY84" fmla="*/ 1095375 h 1866900"/>
                <a:gd name="connsiteX85" fmla="*/ 8572 w 1905000"/>
                <a:gd name="connsiteY85" fmla="*/ 1047750 h 1866900"/>
                <a:gd name="connsiteX86" fmla="*/ 1896427 w 1905000"/>
                <a:gd name="connsiteY86" fmla="*/ 1047750 h 1866900"/>
                <a:gd name="connsiteX87" fmla="*/ 1895475 w 1905000"/>
                <a:gd name="connsiteY87" fmla="*/ 1057275 h 1866900"/>
                <a:gd name="connsiteX88" fmla="*/ 9525 w 1905000"/>
                <a:gd name="connsiteY88" fmla="*/ 1057275 h 1866900"/>
                <a:gd name="connsiteX89" fmla="*/ 8572 w 1905000"/>
                <a:gd name="connsiteY89" fmla="*/ 1047750 h 1866900"/>
                <a:gd name="connsiteX90" fmla="*/ 3810 w 1905000"/>
                <a:gd name="connsiteY90" fmla="*/ 1000125 h 1866900"/>
                <a:gd name="connsiteX91" fmla="*/ 1902143 w 1905000"/>
                <a:gd name="connsiteY91" fmla="*/ 1000125 h 1866900"/>
                <a:gd name="connsiteX92" fmla="*/ 1901190 w 1905000"/>
                <a:gd name="connsiteY92" fmla="*/ 1009650 h 1866900"/>
                <a:gd name="connsiteX93" fmla="*/ 4762 w 1905000"/>
                <a:gd name="connsiteY93" fmla="*/ 1009650 h 1866900"/>
                <a:gd name="connsiteX94" fmla="*/ 3810 w 1905000"/>
                <a:gd name="connsiteY94" fmla="*/ 1000125 h 1866900"/>
                <a:gd name="connsiteX95" fmla="*/ 952 w 1905000"/>
                <a:gd name="connsiteY95" fmla="*/ 952500 h 1866900"/>
                <a:gd name="connsiteX96" fmla="*/ 1904047 w 1905000"/>
                <a:gd name="connsiteY96" fmla="*/ 952500 h 1866900"/>
                <a:gd name="connsiteX97" fmla="*/ 1904047 w 1905000"/>
                <a:gd name="connsiteY97" fmla="*/ 962025 h 1866900"/>
                <a:gd name="connsiteX98" fmla="*/ 952 w 1905000"/>
                <a:gd name="connsiteY98" fmla="*/ 962025 h 1866900"/>
                <a:gd name="connsiteX99" fmla="*/ 952 w 1905000"/>
                <a:gd name="connsiteY99" fmla="*/ 952500 h 1866900"/>
                <a:gd name="connsiteX100" fmla="*/ 0 w 1905000"/>
                <a:gd name="connsiteY100" fmla="*/ 904875 h 1866900"/>
                <a:gd name="connsiteX101" fmla="*/ 1905000 w 1905000"/>
                <a:gd name="connsiteY101" fmla="*/ 904875 h 1866900"/>
                <a:gd name="connsiteX102" fmla="*/ 1905000 w 1905000"/>
                <a:gd name="connsiteY102" fmla="*/ 914400 h 1866900"/>
                <a:gd name="connsiteX103" fmla="*/ 0 w 1905000"/>
                <a:gd name="connsiteY103" fmla="*/ 914400 h 1866900"/>
                <a:gd name="connsiteX104" fmla="*/ 0 w 1905000"/>
                <a:gd name="connsiteY104" fmla="*/ 904875 h 1866900"/>
                <a:gd name="connsiteX105" fmla="*/ 1905 w 1905000"/>
                <a:gd name="connsiteY105" fmla="*/ 857250 h 1866900"/>
                <a:gd name="connsiteX106" fmla="*/ 1902142 w 1905000"/>
                <a:gd name="connsiteY106" fmla="*/ 857250 h 1866900"/>
                <a:gd name="connsiteX107" fmla="*/ 1903095 w 1905000"/>
                <a:gd name="connsiteY107" fmla="*/ 866775 h 1866900"/>
                <a:gd name="connsiteX108" fmla="*/ 952 w 1905000"/>
                <a:gd name="connsiteY108" fmla="*/ 866775 h 1866900"/>
                <a:gd name="connsiteX109" fmla="*/ 1905 w 1905000"/>
                <a:gd name="connsiteY109" fmla="*/ 857250 h 1866900"/>
                <a:gd name="connsiteX110" fmla="*/ 6667 w 1905000"/>
                <a:gd name="connsiteY110" fmla="*/ 809625 h 1866900"/>
                <a:gd name="connsiteX111" fmla="*/ 1899285 w 1905000"/>
                <a:gd name="connsiteY111" fmla="*/ 809625 h 1866900"/>
                <a:gd name="connsiteX112" fmla="*/ 1900238 w 1905000"/>
                <a:gd name="connsiteY112" fmla="*/ 819150 h 1866900"/>
                <a:gd name="connsiteX113" fmla="*/ 5715 w 1905000"/>
                <a:gd name="connsiteY113" fmla="*/ 819150 h 1866900"/>
                <a:gd name="connsiteX114" fmla="*/ 6667 w 1905000"/>
                <a:gd name="connsiteY114" fmla="*/ 809625 h 1866900"/>
                <a:gd name="connsiteX115" fmla="*/ 13335 w 1905000"/>
                <a:gd name="connsiteY115" fmla="*/ 762000 h 1866900"/>
                <a:gd name="connsiteX116" fmla="*/ 1891665 w 1905000"/>
                <a:gd name="connsiteY116" fmla="*/ 762000 h 1866900"/>
                <a:gd name="connsiteX117" fmla="*/ 1893570 w 1905000"/>
                <a:gd name="connsiteY117" fmla="*/ 771525 h 1866900"/>
                <a:gd name="connsiteX118" fmla="*/ 11430 w 1905000"/>
                <a:gd name="connsiteY118" fmla="*/ 771525 h 1866900"/>
                <a:gd name="connsiteX119" fmla="*/ 13335 w 1905000"/>
                <a:gd name="connsiteY119" fmla="*/ 762000 h 1866900"/>
                <a:gd name="connsiteX120" fmla="*/ 21907 w 1905000"/>
                <a:gd name="connsiteY120" fmla="*/ 714375 h 1866900"/>
                <a:gd name="connsiteX121" fmla="*/ 1883092 w 1905000"/>
                <a:gd name="connsiteY121" fmla="*/ 714375 h 1866900"/>
                <a:gd name="connsiteX122" fmla="*/ 1884997 w 1905000"/>
                <a:gd name="connsiteY122" fmla="*/ 723900 h 1866900"/>
                <a:gd name="connsiteX123" fmla="*/ 20002 w 1905000"/>
                <a:gd name="connsiteY123" fmla="*/ 723900 h 1866900"/>
                <a:gd name="connsiteX124" fmla="*/ 21907 w 1905000"/>
                <a:gd name="connsiteY124" fmla="*/ 714375 h 1866900"/>
                <a:gd name="connsiteX125" fmla="*/ 34289 w 1905000"/>
                <a:gd name="connsiteY125" fmla="*/ 666750 h 1866900"/>
                <a:gd name="connsiteX126" fmla="*/ 1870710 w 1905000"/>
                <a:gd name="connsiteY126" fmla="*/ 666750 h 1866900"/>
                <a:gd name="connsiteX127" fmla="*/ 1873567 w 1905000"/>
                <a:gd name="connsiteY127" fmla="*/ 676275 h 1866900"/>
                <a:gd name="connsiteX128" fmla="*/ 31432 w 1905000"/>
                <a:gd name="connsiteY128" fmla="*/ 676275 h 1866900"/>
                <a:gd name="connsiteX129" fmla="*/ 34289 w 1905000"/>
                <a:gd name="connsiteY129" fmla="*/ 666750 h 1866900"/>
                <a:gd name="connsiteX130" fmla="*/ 48577 w 1905000"/>
                <a:gd name="connsiteY130" fmla="*/ 619125 h 1866900"/>
                <a:gd name="connsiteX131" fmla="*/ 1857375 w 1905000"/>
                <a:gd name="connsiteY131" fmla="*/ 619125 h 1866900"/>
                <a:gd name="connsiteX132" fmla="*/ 1860233 w 1905000"/>
                <a:gd name="connsiteY132" fmla="*/ 628650 h 1866900"/>
                <a:gd name="connsiteX133" fmla="*/ 45720 w 1905000"/>
                <a:gd name="connsiteY133" fmla="*/ 628650 h 1866900"/>
                <a:gd name="connsiteX134" fmla="*/ 48577 w 1905000"/>
                <a:gd name="connsiteY134" fmla="*/ 619125 h 1866900"/>
                <a:gd name="connsiteX135" fmla="*/ 65722 w 1905000"/>
                <a:gd name="connsiteY135" fmla="*/ 571500 h 1866900"/>
                <a:gd name="connsiteX136" fmla="*/ 1839277 w 1905000"/>
                <a:gd name="connsiteY136" fmla="*/ 571500 h 1866900"/>
                <a:gd name="connsiteX137" fmla="*/ 1843087 w 1905000"/>
                <a:gd name="connsiteY137" fmla="*/ 581025 h 1866900"/>
                <a:gd name="connsiteX138" fmla="*/ 61912 w 1905000"/>
                <a:gd name="connsiteY138" fmla="*/ 581025 h 1866900"/>
                <a:gd name="connsiteX139" fmla="*/ 65722 w 1905000"/>
                <a:gd name="connsiteY139" fmla="*/ 571500 h 1866900"/>
                <a:gd name="connsiteX140" fmla="*/ 85725 w 1905000"/>
                <a:gd name="connsiteY140" fmla="*/ 523875 h 1866900"/>
                <a:gd name="connsiteX141" fmla="*/ 1819275 w 1905000"/>
                <a:gd name="connsiteY141" fmla="*/ 523875 h 1866900"/>
                <a:gd name="connsiteX142" fmla="*/ 1823085 w 1905000"/>
                <a:gd name="connsiteY142" fmla="*/ 533400 h 1866900"/>
                <a:gd name="connsiteX143" fmla="*/ 80962 w 1905000"/>
                <a:gd name="connsiteY143" fmla="*/ 533400 h 1866900"/>
                <a:gd name="connsiteX144" fmla="*/ 85725 w 1905000"/>
                <a:gd name="connsiteY144" fmla="*/ 523875 h 1866900"/>
                <a:gd name="connsiteX145" fmla="*/ 109538 w 1905000"/>
                <a:gd name="connsiteY145" fmla="*/ 476250 h 1866900"/>
                <a:gd name="connsiteX146" fmla="*/ 1796415 w 1905000"/>
                <a:gd name="connsiteY146" fmla="*/ 476250 h 1866900"/>
                <a:gd name="connsiteX147" fmla="*/ 1801178 w 1905000"/>
                <a:gd name="connsiteY147" fmla="*/ 485775 h 1866900"/>
                <a:gd name="connsiteX148" fmla="*/ 104775 w 1905000"/>
                <a:gd name="connsiteY148" fmla="*/ 485775 h 1866900"/>
                <a:gd name="connsiteX149" fmla="*/ 109538 w 1905000"/>
                <a:gd name="connsiteY149" fmla="*/ 476250 h 1866900"/>
                <a:gd name="connsiteX150" fmla="*/ 136207 w 1905000"/>
                <a:gd name="connsiteY150" fmla="*/ 428625 h 1866900"/>
                <a:gd name="connsiteX151" fmla="*/ 1768792 w 1905000"/>
                <a:gd name="connsiteY151" fmla="*/ 428625 h 1866900"/>
                <a:gd name="connsiteX152" fmla="*/ 1774507 w 1905000"/>
                <a:gd name="connsiteY152" fmla="*/ 438150 h 1866900"/>
                <a:gd name="connsiteX153" fmla="*/ 130492 w 1905000"/>
                <a:gd name="connsiteY153" fmla="*/ 438150 h 1866900"/>
                <a:gd name="connsiteX154" fmla="*/ 136207 w 1905000"/>
                <a:gd name="connsiteY154" fmla="*/ 428625 h 1866900"/>
                <a:gd name="connsiteX155" fmla="*/ 166687 w 1905000"/>
                <a:gd name="connsiteY155" fmla="*/ 381000 h 1866900"/>
                <a:gd name="connsiteX156" fmla="*/ 1738312 w 1905000"/>
                <a:gd name="connsiteY156" fmla="*/ 381000 h 1866900"/>
                <a:gd name="connsiteX157" fmla="*/ 1744979 w 1905000"/>
                <a:gd name="connsiteY157" fmla="*/ 390525 h 1866900"/>
                <a:gd name="connsiteX158" fmla="*/ 160019 w 1905000"/>
                <a:gd name="connsiteY158" fmla="*/ 390525 h 1866900"/>
                <a:gd name="connsiteX159" fmla="*/ 166687 w 1905000"/>
                <a:gd name="connsiteY159" fmla="*/ 381000 h 1866900"/>
                <a:gd name="connsiteX160" fmla="*/ 201929 w 1905000"/>
                <a:gd name="connsiteY160" fmla="*/ 333375 h 1866900"/>
                <a:gd name="connsiteX161" fmla="*/ 1704022 w 1905000"/>
                <a:gd name="connsiteY161" fmla="*/ 333375 h 1866900"/>
                <a:gd name="connsiteX162" fmla="*/ 1711642 w 1905000"/>
                <a:gd name="connsiteY162" fmla="*/ 342900 h 1866900"/>
                <a:gd name="connsiteX163" fmla="*/ 194309 w 1905000"/>
                <a:gd name="connsiteY163" fmla="*/ 342900 h 1866900"/>
                <a:gd name="connsiteX164" fmla="*/ 201929 w 1905000"/>
                <a:gd name="connsiteY164" fmla="*/ 333375 h 1866900"/>
                <a:gd name="connsiteX165" fmla="*/ 240981 w 1905000"/>
                <a:gd name="connsiteY165" fmla="*/ 285750 h 1866900"/>
                <a:gd name="connsiteX166" fmla="*/ 1664017 w 1905000"/>
                <a:gd name="connsiteY166" fmla="*/ 285750 h 1866900"/>
                <a:gd name="connsiteX167" fmla="*/ 1672589 w 1905000"/>
                <a:gd name="connsiteY167" fmla="*/ 295275 h 1866900"/>
                <a:gd name="connsiteX168" fmla="*/ 232409 w 1905000"/>
                <a:gd name="connsiteY168" fmla="*/ 295275 h 1866900"/>
                <a:gd name="connsiteX169" fmla="*/ 240981 w 1905000"/>
                <a:gd name="connsiteY169" fmla="*/ 285750 h 1866900"/>
                <a:gd name="connsiteX170" fmla="*/ 286702 w 1905000"/>
                <a:gd name="connsiteY170" fmla="*/ 238125 h 1866900"/>
                <a:gd name="connsiteX171" fmla="*/ 1619250 w 1905000"/>
                <a:gd name="connsiteY171" fmla="*/ 238125 h 1866900"/>
                <a:gd name="connsiteX172" fmla="*/ 1628775 w 1905000"/>
                <a:gd name="connsiteY172" fmla="*/ 247650 h 1866900"/>
                <a:gd name="connsiteX173" fmla="*/ 277177 w 1905000"/>
                <a:gd name="connsiteY173" fmla="*/ 247650 h 1866900"/>
                <a:gd name="connsiteX174" fmla="*/ 286702 w 1905000"/>
                <a:gd name="connsiteY174" fmla="*/ 238125 h 1866900"/>
                <a:gd name="connsiteX175" fmla="*/ 339090 w 1905000"/>
                <a:gd name="connsiteY175" fmla="*/ 190500 h 1866900"/>
                <a:gd name="connsiteX176" fmla="*/ 1565910 w 1905000"/>
                <a:gd name="connsiteY176" fmla="*/ 190500 h 1866900"/>
                <a:gd name="connsiteX177" fmla="*/ 1577340 w 1905000"/>
                <a:gd name="connsiteY177" fmla="*/ 200025 h 1866900"/>
                <a:gd name="connsiteX178" fmla="*/ 327660 w 1905000"/>
                <a:gd name="connsiteY178" fmla="*/ 200025 h 1866900"/>
                <a:gd name="connsiteX179" fmla="*/ 339090 w 1905000"/>
                <a:gd name="connsiteY179" fmla="*/ 190500 h 1866900"/>
                <a:gd name="connsiteX180" fmla="*/ 400049 w 1905000"/>
                <a:gd name="connsiteY180" fmla="*/ 142875 h 1866900"/>
                <a:gd name="connsiteX181" fmla="*/ 1503997 w 1905000"/>
                <a:gd name="connsiteY181" fmla="*/ 142875 h 1866900"/>
                <a:gd name="connsiteX182" fmla="*/ 1517332 w 1905000"/>
                <a:gd name="connsiteY182" fmla="*/ 152400 h 1866900"/>
                <a:gd name="connsiteX183" fmla="*/ 386714 w 1905000"/>
                <a:gd name="connsiteY183" fmla="*/ 152400 h 1866900"/>
                <a:gd name="connsiteX184" fmla="*/ 400049 w 1905000"/>
                <a:gd name="connsiteY184" fmla="*/ 142875 h 1866900"/>
                <a:gd name="connsiteX185" fmla="*/ 474345 w 1905000"/>
                <a:gd name="connsiteY185" fmla="*/ 95250 h 1866900"/>
                <a:gd name="connsiteX186" fmla="*/ 1429702 w 1905000"/>
                <a:gd name="connsiteY186" fmla="*/ 95250 h 1866900"/>
                <a:gd name="connsiteX187" fmla="*/ 1445895 w 1905000"/>
                <a:gd name="connsiteY187" fmla="*/ 104775 h 1866900"/>
                <a:gd name="connsiteX188" fmla="*/ 458152 w 1905000"/>
                <a:gd name="connsiteY188" fmla="*/ 104775 h 1866900"/>
                <a:gd name="connsiteX189" fmla="*/ 474345 w 1905000"/>
                <a:gd name="connsiteY189" fmla="*/ 95250 h 1866900"/>
                <a:gd name="connsiteX190" fmla="*/ 568642 w 1905000"/>
                <a:gd name="connsiteY190" fmla="*/ 47625 h 1866900"/>
                <a:gd name="connsiteX191" fmla="*/ 1337309 w 1905000"/>
                <a:gd name="connsiteY191" fmla="*/ 47625 h 1866900"/>
                <a:gd name="connsiteX192" fmla="*/ 1358265 w 1905000"/>
                <a:gd name="connsiteY192" fmla="*/ 57150 h 1866900"/>
                <a:gd name="connsiteX193" fmla="*/ 547687 w 1905000"/>
                <a:gd name="connsiteY193" fmla="*/ 57150 h 1866900"/>
                <a:gd name="connsiteX194" fmla="*/ 568642 w 1905000"/>
                <a:gd name="connsiteY194" fmla="*/ 47625 h 1866900"/>
                <a:gd name="connsiteX195" fmla="*/ 702945 w 1905000"/>
                <a:gd name="connsiteY195" fmla="*/ 0 h 1866900"/>
                <a:gd name="connsiteX196" fmla="*/ 1203960 w 1905000"/>
                <a:gd name="connsiteY196" fmla="*/ 0 h 1866900"/>
                <a:gd name="connsiteX197" fmla="*/ 1236345 w 1905000"/>
                <a:gd name="connsiteY197" fmla="*/ 9525 h 1866900"/>
                <a:gd name="connsiteX198" fmla="*/ 670560 w 1905000"/>
                <a:gd name="connsiteY198" fmla="*/ 9525 h 1866900"/>
                <a:gd name="connsiteX199" fmla="*/ 702945 w 1905000"/>
                <a:gd name="connsiteY199" fmla="*/ 0 h 186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905000" h="1866900">
                  <a:moveTo>
                    <a:pt x="786764" y="1857375"/>
                  </a:moveTo>
                  <a:lnTo>
                    <a:pt x="1116329" y="1857375"/>
                  </a:lnTo>
                  <a:cubicBezTo>
                    <a:pt x="1093469" y="1861185"/>
                    <a:pt x="1070609" y="1864995"/>
                    <a:pt x="1047749" y="1866900"/>
                  </a:cubicBezTo>
                  <a:lnTo>
                    <a:pt x="855344" y="1866900"/>
                  </a:lnTo>
                  <a:cubicBezTo>
                    <a:pt x="832484" y="1864995"/>
                    <a:pt x="809624" y="1861185"/>
                    <a:pt x="786764" y="1857375"/>
                  </a:cubicBezTo>
                  <a:close/>
                  <a:moveTo>
                    <a:pt x="614362" y="1809750"/>
                  </a:moveTo>
                  <a:lnTo>
                    <a:pt x="1290637" y="1809750"/>
                  </a:lnTo>
                  <a:cubicBezTo>
                    <a:pt x="1281112" y="1812608"/>
                    <a:pt x="1272540" y="1816417"/>
                    <a:pt x="1263967" y="1819275"/>
                  </a:cubicBezTo>
                  <a:lnTo>
                    <a:pt x="640079" y="1819275"/>
                  </a:lnTo>
                  <a:cubicBezTo>
                    <a:pt x="631507" y="1816417"/>
                    <a:pt x="622935" y="1812608"/>
                    <a:pt x="614362" y="1809750"/>
                  </a:cubicBezTo>
                  <a:close/>
                  <a:moveTo>
                    <a:pt x="509587" y="1762125"/>
                  </a:moveTo>
                  <a:lnTo>
                    <a:pt x="1396365" y="1762125"/>
                  </a:lnTo>
                  <a:cubicBezTo>
                    <a:pt x="1389697" y="1764983"/>
                    <a:pt x="1383982" y="1768792"/>
                    <a:pt x="1377315" y="1771650"/>
                  </a:cubicBezTo>
                  <a:lnTo>
                    <a:pt x="527685" y="1771650"/>
                  </a:lnTo>
                  <a:cubicBezTo>
                    <a:pt x="521969" y="1768792"/>
                    <a:pt x="515302" y="1764983"/>
                    <a:pt x="509587" y="1762125"/>
                  </a:cubicBezTo>
                  <a:close/>
                  <a:moveTo>
                    <a:pt x="428625" y="1714500"/>
                  </a:moveTo>
                  <a:lnTo>
                    <a:pt x="1478280" y="1714500"/>
                  </a:lnTo>
                  <a:cubicBezTo>
                    <a:pt x="1472565" y="1717358"/>
                    <a:pt x="1467803" y="1721167"/>
                    <a:pt x="1463040" y="1724025"/>
                  </a:cubicBezTo>
                  <a:lnTo>
                    <a:pt x="443865" y="1724025"/>
                  </a:lnTo>
                  <a:cubicBezTo>
                    <a:pt x="438150" y="1721167"/>
                    <a:pt x="433388" y="1717358"/>
                    <a:pt x="428625" y="1714500"/>
                  </a:cubicBezTo>
                  <a:close/>
                  <a:moveTo>
                    <a:pt x="362902" y="1666875"/>
                  </a:moveTo>
                  <a:lnTo>
                    <a:pt x="1544002" y="1666875"/>
                  </a:lnTo>
                  <a:cubicBezTo>
                    <a:pt x="1540192" y="1669733"/>
                    <a:pt x="1535430" y="1673542"/>
                    <a:pt x="1531620" y="1676400"/>
                  </a:cubicBezTo>
                  <a:lnTo>
                    <a:pt x="375285" y="1676400"/>
                  </a:lnTo>
                  <a:cubicBezTo>
                    <a:pt x="370522" y="1673542"/>
                    <a:pt x="366712" y="1669733"/>
                    <a:pt x="362902" y="1666875"/>
                  </a:cubicBezTo>
                  <a:close/>
                  <a:moveTo>
                    <a:pt x="306705" y="1619250"/>
                  </a:moveTo>
                  <a:lnTo>
                    <a:pt x="1599247" y="1619250"/>
                  </a:lnTo>
                  <a:cubicBezTo>
                    <a:pt x="1595438" y="1622108"/>
                    <a:pt x="1592580" y="1625917"/>
                    <a:pt x="1588770" y="1628775"/>
                  </a:cubicBezTo>
                  <a:lnTo>
                    <a:pt x="317182" y="1628775"/>
                  </a:lnTo>
                  <a:cubicBezTo>
                    <a:pt x="313373" y="1625917"/>
                    <a:pt x="310515" y="1622108"/>
                    <a:pt x="306705" y="1619250"/>
                  </a:cubicBezTo>
                  <a:close/>
                  <a:moveTo>
                    <a:pt x="258127" y="1571625"/>
                  </a:moveTo>
                  <a:lnTo>
                    <a:pt x="1646872" y="1571625"/>
                  </a:lnTo>
                  <a:cubicBezTo>
                    <a:pt x="1643062" y="1574483"/>
                    <a:pt x="1640205" y="1578292"/>
                    <a:pt x="1637347" y="1581150"/>
                  </a:cubicBezTo>
                  <a:lnTo>
                    <a:pt x="266699" y="1581150"/>
                  </a:lnTo>
                  <a:cubicBezTo>
                    <a:pt x="263842" y="1578292"/>
                    <a:pt x="260984" y="1574483"/>
                    <a:pt x="258127" y="1571625"/>
                  </a:cubicBezTo>
                  <a:close/>
                  <a:moveTo>
                    <a:pt x="216217" y="1524000"/>
                  </a:moveTo>
                  <a:lnTo>
                    <a:pt x="1687830" y="1524000"/>
                  </a:lnTo>
                  <a:cubicBezTo>
                    <a:pt x="1684972" y="1526858"/>
                    <a:pt x="1683067" y="1530667"/>
                    <a:pt x="1680209" y="1533525"/>
                  </a:cubicBezTo>
                  <a:lnTo>
                    <a:pt x="223837" y="1533525"/>
                  </a:lnTo>
                  <a:cubicBezTo>
                    <a:pt x="221932" y="1530667"/>
                    <a:pt x="219074" y="1526858"/>
                    <a:pt x="216217" y="1524000"/>
                  </a:cubicBezTo>
                  <a:close/>
                  <a:moveTo>
                    <a:pt x="180022" y="1476375"/>
                  </a:moveTo>
                  <a:lnTo>
                    <a:pt x="1724977" y="1476375"/>
                  </a:lnTo>
                  <a:cubicBezTo>
                    <a:pt x="1723072" y="1479233"/>
                    <a:pt x="1720215" y="1483042"/>
                    <a:pt x="1718310" y="1485900"/>
                  </a:cubicBezTo>
                  <a:lnTo>
                    <a:pt x="186690" y="1485900"/>
                  </a:lnTo>
                  <a:cubicBezTo>
                    <a:pt x="184785" y="1483042"/>
                    <a:pt x="181927" y="1479233"/>
                    <a:pt x="180022" y="1476375"/>
                  </a:cubicBezTo>
                  <a:close/>
                  <a:moveTo>
                    <a:pt x="147637" y="1428750"/>
                  </a:moveTo>
                  <a:lnTo>
                    <a:pt x="1756410" y="1428750"/>
                  </a:lnTo>
                  <a:cubicBezTo>
                    <a:pt x="1754505" y="1431608"/>
                    <a:pt x="1752600" y="1435417"/>
                    <a:pt x="1750695" y="1438275"/>
                  </a:cubicBezTo>
                  <a:lnTo>
                    <a:pt x="153352" y="1438275"/>
                  </a:lnTo>
                  <a:cubicBezTo>
                    <a:pt x="151447" y="1435417"/>
                    <a:pt x="149542" y="1431608"/>
                    <a:pt x="147637" y="1428750"/>
                  </a:cubicBezTo>
                  <a:close/>
                  <a:moveTo>
                    <a:pt x="119062" y="1381125"/>
                  </a:moveTo>
                  <a:lnTo>
                    <a:pt x="1785937" y="1381125"/>
                  </a:lnTo>
                  <a:cubicBezTo>
                    <a:pt x="1784032" y="1383983"/>
                    <a:pt x="1782127" y="1387792"/>
                    <a:pt x="1780222" y="1390650"/>
                  </a:cubicBezTo>
                  <a:lnTo>
                    <a:pt x="124777" y="1390650"/>
                  </a:lnTo>
                  <a:cubicBezTo>
                    <a:pt x="122872" y="1387792"/>
                    <a:pt x="120967" y="1383983"/>
                    <a:pt x="119062" y="1381125"/>
                  </a:cubicBezTo>
                  <a:close/>
                  <a:moveTo>
                    <a:pt x="95250" y="1333500"/>
                  </a:moveTo>
                  <a:lnTo>
                    <a:pt x="1810703" y="1333500"/>
                  </a:lnTo>
                  <a:cubicBezTo>
                    <a:pt x="1808798" y="1336358"/>
                    <a:pt x="1807845" y="1340167"/>
                    <a:pt x="1805940" y="1343025"/>
                  </a:cubicBezTo>
                  <a:lnTo>
                    <a:pt x="100013" y="1343025"/>
                  </a:lnTo>
                  <a:cubicBezTo>
                    <a:pt x="98108" y="1340167"/>
                    <a:pt x="97155" y="1336358"/>
                    <a:pt x="95250" y="1333500"/>
                  </a:cubicBezTo>
                  <a:close/>
                  <a:moveTo>
                    <a:pt x="73342" y="1285875"/>
                  </a:moveTo>
                  <a:lnTo>
                    <a:pt x="1830705" y="1285875"/>
                  </a:lnTo>
                  <a:cubicBezTo>
                    <a:pt x="1829752" y="1288733"/>
                    <a:pt x="1827847" y="1292542"/>
                    <a:pt x="1826895" y="1295400"/>
                  </a:cubicBezTo>
                  <a:lnTo>
                    <a:pt x="77152" y="1295400"/>
                  </a:lnTo>
                  <a:cubicBezTo>
                    <a:pt x="76200" y="1292542"/>
                    <a:pt x="74295" y="1288733"/>
                    <a:pt x="73342" y="1285875"/>
                  </a:cubicBezTo>
                  <a:close/>
                  <a:moveTo>
                    <a:pt x="55245" y="1238250"/>
                  </a:moveTo>
                  <a:lnTo>
                    <a:pt x="1850708" y="1238250"/>
                  </a:lnTo>
                  <a:cubicBezTo>
                    <a:pt x="1848803" y="1241108"/>
                    <a:pt x="1847850" y="1244917"/>
                    <a:pt x="1846898" y="1247775"/>
                  </a:cubicBezTo>
                  <a:lnTo>
                    <a:pt x="59055" y="1247775"/>
                  </a:lnTo>
                  <a:cubicBezTo>
                    <a:pt x="57150" y="1244917"/>
                    <a:pt x="56197" y="1241108"/>
                    <a:pt x="55245" y="1238250"/>
                  </a:cubicBezTo>
                  <a:close/>
                  <a:moveTo>
                    <a:pt x="40004" y="1190625"/>
                  </a:moveTo>
                  <a:lnTo>
                    <a:pt x="1865947" y="1190625"/>
                  </a:lnTo>
                  <a:cubicBezTo>
                    <a:pt x="1864994" y="1193483"/>
                    <a:pt x="1864042" y="1197292"/>
                    <a:pt x="1863089" y="1200150"/>
                  </a:cubicBezTo>
                  <a:lnTo>
                    <a:pt x="42862" y="1200150"/>
                  </a:lnTo>
                  <a:cubicBezTo>
                    <a:pt x="41909" y="1197292"/>
                    <a:pt x="40957" y="1193483"/>
                    <a:pt x="40004" y="1190625"/>
                  </a:cubicBezTo>
                  <a:close/>
                  <a:moveTo>
                    <a:pt x="26669" y="1143000"/>
                  </a:moveTo>
                  <a:lnTo>
                    <a:pt x="1878329" y="1143000"/>
                  </a:lnTo>
                  <a:cubicBezTo>
                    <a:pt x="1878329" y="1145858"/>
                    <a:pt x="1877377" y="1149667"/>
                    <a:pt x="1876424" y="1152525"/>
                  </a:cubicBezTo>
                  <a:lnTo>
                    <a:pt x="29526" y="1152525"/>
                  </a:lnTo>
                  <a:cubicBezTo>
                    <a:pt x="28574" y="1149667"/>
                    <a:pt x="27622" y="1145858"/>
                    <a:pt x="26669" y="1143000"/>
                  </a:cubicBezTo>
                  <a:close/>
                  <a:moveTo>
                    <a:pt x="16192" y="1095375"/>
                  </a:moveTo>
                  <a:lnTo>
                    <a:pt x="1888807" y="1095375"/>
                  </a:lnTo>
                  <a:cubicBezTo>
                    <a:pt x="1887855" y="1098233"/>
                    <a:pt x="1887855" y="1102042"/>
                    <a:pt x="1886902" y="1104900"/>
                  </a:cubicBezTo>
                  <a:lnTo>
                    <a:pt x="18097" y="1104900"/>
                  </a:lnTo>
                  <a:cubicBezTo>
                    <a:pt x="17144" y="1102042"/>
                    <a:pt x="17144" y="1098233"/>
                    <a:pt x="16192" y="1095375"/>
                  </a:cubicBezTo>
                  <a:close/>
                  <a:moveTo>
                    <a:pt x="8572" y="1047750"/>
                  </a:moveTo>
                  <a:lnTo>
                    <a:pt x="1896427" y="1047750"/>
                  </a:lnTo>
                  <a:cubicBezTo>
                    <a:pt x="1896427" y="1050608"/>
                    <a:pt x="1895475" y="1054417"/>
                    <a:pt x="1895475" y="1057275"/>
                  </a:cubicBezTo>
                  <a:lnTo>
                    <a:pt x="9525" y="1057275"/>
                  </a:lnTo>
                  <a:cubicBezTo>
                    <a:pt x="9525" y="1054417"/>
                    <a:pt x="8572" y="1050608"/>
                    <a:pt x="8572" y="1047750"/>
                  </a:cubicBezTo>
                  <a:close/>
                  <a:moveTo>
                    <a:pt x="3810" y="1000125"/>
                  </a:moveTo>
                  <a:lnTo>
                    <a:pt x="1902143" y="1000125"/>
                  </a:lnTo>
                  <a:cubicBezTo>
                    <a:pt x="1902143" y="1002983"/>
                    <a:pt x="1901190" y="1006792"/>
                    <a:pt x="1901190" y="1009650"/>
                  </a:cubicBezTo>
                  <a:lnTo>
                    <a:pt x="4762" y="1009650"/>
                  </a:lnTo>
                  <a:cubicBezTo>
                    <a:pt x="4762" y="1006792"/>
                    <a:pt x="3810" y="1002983"/>
                    <a:pt x="3810" y="1000125"/>
                  </a:cubicBezTo>
                  <a:close/>
                  <a:moveTo>
                    <a:pt x="952" y="952500"/>
                  </a:moveTo>
                  <a:lnTo>
                    <a:pt x="1904047" y="952500"/>
                  </a:lnTo>
                  <a:cubicBezTo>
                    <a:pt x="1904047" y="955358"/>
                    <a:pt x="1904047" y="959167"/>
                    <a:pt x="1904047" y="962025"/>
                  </a:cubicBezTo>
                  <a:lnTo>
                    <a:pt x="952" y="962025"/>
                  </a:lnTo>
                  <a:cubicBezTo>
                    <a:pt x="952" y="959167"/>
                    <a:pt x="952" y="955358"/>
                    <a:pt x="952" y="952500"/>
                  </a:cubicBezTo>
                  <a:close/>
                  <a:moveTo>
                    <a:pt x="0" y="904875"/>
                  </a:moveTo>
                  <a:lnTo>
                    <a:pt x="1905000" y="904875"/>
                  </a:lnTo>
                  <a:cubicBezTo>
                    <a:pt x="1905000" y="907733"/>
                    <a:pt x="1905000" y="911542"/>
                    <a:pt x="1905000" y="914400"/>
                  </a:cubicBezTo>
                  <a:lnTo>
                    <a:pt x="0" y="914400"/>
                  </a:lnTo>
                  <a:cubicBezTo>
                    <a:pt x="0" y="911542"/>
                    <a:pt x="0" y="907733"/>
                    <a:pt x="0" y="904875"/>
                  </a:cubicBezTo>
                  <a:close/>
                  <a:moveTo>
                    <a:pt x="1905" y="857250"/>
                  </a:moveTo>
                  <a:lnTo>
                    <a:pt x="1902142" y="857250"/>
                  </a:lnTo>
                  <a:cubicBezTo>
                    <a:pt x="1903095" y="860108"/>
                    <a:pt x="1903095" y="863917"/>
                    <a:pt x="1903095" y="866775"/>
                  </a:cubicBezTo>
                  <a:lnTo>
                    <a:pt x="952" y="866775"/>
                  </a:lnTo>
                  <a:cubicBezTo>
                    <a:pt x="1905" y="863917"/>
                    <a:pt x="1905" y="860108"/>
                    <a:pt x="1905" y="857250"/>
                  </a:cubicBezTo>
                  <a:close/>
                  <a:moveTo>
                    <a:pt x="6667" y="809625"/>
                  </a:moveTo>
                  <a:lnTo>
                    <a:pt x="1899285" y="809625"/>
                  </a:lnTo>
                  <a:cubicBezTo>
                    <a:pt x="1899285" y="812483"/>
                    <a:pt x="1900238" y="816292"/>
                    <a:pt x="1900238" y="819150"/>
                  </a:cubicBezTo>
                  <a:lnTo>
                    <a:pt x="5715" y="819150"/>
                  </a:lnTo>
                  <a:cubicBezTo>
                    <a:pt x="5715" y="816292"/>
                    <a:pt x="6667" y="812483"/>
                    <a:pt x="6667" y="809625"/>
                  </a:cubicBezTo>
                  <a:close/>
                  <a:moveTo>
                    <a:pt x="13335" y="762000"/>
                  </a:moveTo>
                  <a:lnTo>
                    <a:pt x="1891665" y="762000"/>
                  </a:lnTo>
                  <a:cubicBezTo>
                    <a:pt x="1892618" y="764858"/>
                    <a:pt x="1892618" y="768667"/>
                    <a:pt x="1893570" y="771525"/>
                  </a:cubicBezTo>
                  <a:lnTo>
                    <a:pt x="11430" y="771525"/>
                  </a:lnTo>
                  <a:cubicBezTo>
                    <a:pt x="12382" y="768667"/>
                    <a:pt x="12382" y="764858"/>
                    <a:pt x="13335" y="762000"/>
                  </a:cubicBezTo>
                  <a:close/>
                  <a:moveTo>
                    <a:pt x="21907" y="714375"/>
                  </a:moveTo>
                  <a:lnTo>
                    <a:pt x="1883092" y="714375"/>
                  </a:lnTo>
                  <a:cubicBezTo>
                    <a:pt x="1884045" y="717233"/>
                    <a:pt x="1884045" y="721042"/>
                    <a:pt x="1884997" y="723900"/>
                  </a:cubicBezTo>
                  <a:lnTo>
                    <a:pt x="20002" y="723900"/>
                  </a:lnTo>
                  <a:cubicBezTo>
                    <a:pt x="20955" y="721042"/>
                    <a:pt x="20955" y="717233"/>
                    <a:pt x="21907" y="714375"/>
                  </a:cubicBezTo>
                  <a:close/>
                  <a:moveTo>
                    <a:pt x="34289" y="666750"/>
                  </a:moveTo>
                  <a:lnTo>
                    <a:pt x="1870710" y="666750"/>
                  </a:lnTo>
                  <a:cubicBezTo>
                    <a:pt x="1871662" y="669608"/>
                    <a:pt x="1872615" y="673417"/>
                    <a:pt x="1873567" y="676275"/>
                  </a:cubicBezTo>
                  <a:lnTo>
                    <a:pt x="31432" y="676275"/>
                  </a:lnTo>
                  <a:cubicBezTo>
                    <a:pt x="32385" y="673417"/>
                    <a:pt x="33337" y="669608"/>
                    <a:pt x="34289" y="666750"/>
                  </a:cubicBezTo>
                  <a:close/>
                  <a:moveTo>
                    <a:pt x="48577" y="619125"/>
                  </a:moveTo>
                  <a:lnTo>
                    <a:pt x="1857375" y="619125"/>
                  </a:lnTo>
                  <a:cubicBezTo>
                    <a:pt x="1858328" y="621983"/>
                    <a:pt x="1859280" y="625792"/>
                    <a:pt x="1860233" y="628650"/>
                  </a:cubicBezTo>
                  <a:lnTo>
                    <a:pt x="45720" y="628650"/>
                  </a:lnTo>
                  <a:cubicBezTo>
                    <a:pt x="46672" y="625792"/>
                    <a:pt x="47625" y="621983"/>
                    <a:pt x="48577" y="619125"/>
                  </a:cubicBezTo>
                  <a:close/>
                  <a:moveTo>
                    <a:pt x="65722" y="571500"/>
                  </a:moveTo>
                  <a:lnTo>
                    <a:pt x="1839277" y="571500"/>
                  </a:lnTo>
                  <a:cubicBezTo>
                    <a:pt x="1840230" y="574357"/>
                    <a:pt x="1842135" y="578168"/>
                    <a:pt x="1843087" y="581025"/>
                  </a:cubicBezTo>
                  <a:lnTo>
                    <a:pt x="61912" y="581025"/>
                  </a:lnTo>
                  <a:cubicBezTo>
                    <a:pt x="62864" y="578168"/>
                    <a:pt x="64770" y="574357"/>
                    <a:pt x="65722" y="571500"/>
                  </a:cubicBezTo>
                  <a:close/>
                  <a:moveTo>
                    <a:pt x="85725" y="523875"/>
                  </a:moveTo>
                  <a:lnTo>
                    <a:pt x="1819275" y="523875"/>
                  </a:lnTo>
                  <a:cubicBezTo>
                    <a:pt x="1820227" y="526732"/>
                    <a:pt x="1822132" y="530543"/>
                    <a:pt x="1823085" y="533400"/>
                  </a:cubicBezTo>
                  <a:lnTo>
                    <a:pt x="80962" y="533400"/>
                  </a:lnTo>
                  <a:cubicBezTo>
                    <a:pt x="82867" y="530543"/>
                    <a:pt x="83820" y="526732"/>
                    <a:pt x="85725" y="523875"/>
                  </a:cubicBezTo>
                  <a:close/>
                  <a:moveTo>
                    <a:pt x="109538" y="476250"/>
                  </a:moveTo>
                  <a:lnTo>
                    <a:pt x="1796415" y="476250"/>
                  </a:lnTo>
                  <a:cubicBezTo>
                    <a:pt x="1798320" y="479107"/>
                    <a:pt x="1799273" y="482918"/>
                    <a:pt x="1801178" y="485775"/>
                  </a:cubicBezTo>
                  <a:lnTo>
                    <a:pt x="104775" y="485775"/>
                  </a:lnTo>
                  <a:cubicBezTo>
                    <a:pt x="105728" y="482918"/>
                    <a:pt x="107633" y="479107"/>
                    <a:pt x="109538" y="476250"/>
                  </a:cubicBezTo>
                  <a:close/>
                  <a:moveTo>
                    <a:pt x="136207" y="428625"/>
                  </a:moveTo>
                  <a:lnTo>
                    <a:pt x="1768792" y="428625"/>
                  </a:lnTo>
                  <a:cubicBezTo>
                    <a:pt x="1770697" y="431482"/>
                    <a:pt x="1772602" y="435293"/>
                    <a:pt x="1774507" y="438150"/>
                  </a:cubicBezTo>
                  <a:lnTo>
                    <a:pt x="130492" y="438150"/>
                  </a:lnTo>
                  <a:cubicBezTo>
                    <a:pt x="132397" y="435293"/>
                    <a:pt x="134302" y="431482"/>
                    <a:pt x="136207" y="428625"/>
                  </a:cubicBezTo>
                  <a:close/>
                  <a:moveTo>
                    <a:pt x="166687" y="381000"/>
                  </a:moveTo>
                  <a:lnTo>
                    <a:pt x="1738312" y="381000"/>
                  </a:lnTo>
                  <a:cubicBezTo>
                    <a:pt x="1741169" y="383857"/>
                    <a:pt x="1743074" y="387668"/>
                    <a:pt x="1744979" y="390525"/>
                  </a:cubicBezTo>
                  <a:lnTo>
                    <a:pt x="160019" y="390525"/>
                  </a:lnTo>
                  <a:cubicBezTo>
                    <a:pt x="162877" y="387668"/>
                    <a:pt x="164782" y="383857"/>
                    <a:pt x="166687" y="381000"/>
                  </a:cubicBezTo>
                  <a:close/>
                  <a:moveTo>
                    <a:pt x="201929" y="333375"/>
                  </a:moveTo>
                  <a:lnTo>
                    <a:pt x="1704022" y="333375"/>
                  </a:lnTo>
                  <a:cubicBezTo>
                    <a:pt x="1706879" y="336232"/>
                    <a:pt x="1708784" y="340043"/>
                    <a:pt x="1711642" y="342900"/>
                  </a:cubicBezTo>
                  <a:lnTo>
                    <a:pt x="194309" y="342900"/>
                  </a:lnTo>
                  <a:cubicBezTo>
                    <a:pt x="197167" y="340043"/>
                    <a:pt x="199072" y="336232"/>
                    <a:pt x="201929" y="333375"/>
                  </a:cubicBezTo>
                  <a:close/>
                  <a:moveTo>
                    <a:pt x="240981" y="285750"/>
                  </a:moveTo>
                  <a:lnTo>
                    <a:pt x="1664017" y="285750"/>
                  </a:lnTo>
                  <a:cubicBezTo>
                    <a:pt x="1666874" y="288607"/>
                    <a:pt x="1669732" y="292418"/>
                    <a:pt x="1672589" y="295275"/>
                  </a:cubicBezTo>
                  <a:lnTo>
                    <a:pt x="232409" y="295275"/>
                  </a:lnTo>
                  <a:cubicBezTo>
                    <a:pt x="235267" y="292418"/>
                    <a:pt x="238124" y="288607"/>
                    <a:pt x="240981" y="285750"/>
                  </a:cubicBezTo>
                  <a:close/>
                  <a:moveTo>
                    <a:pt x="286702" y="238125"/>
                  </a:moveTo>
                  <a:lnTo>
                    <a:pt x="1619250" y="238125"/>
                  </a:lnTo>
                  <a:cubicBezTo>
                    <a:pt x="1622107" y="240982"/>
                    <a:pt x="1625917" y="244793"/>
                    <a:pt x="1628775" y="247650"/>
                  </a:cubicBezTo>
                  <a:lnTo>
                    <a:pt x="277177" y="247650"/>
                  </a:lnTo>
                  <a:cubicBezTo>
                    <a:pt x="280034" y="244793"/>
                    <a:pt x="282892" y="240982"/>
                    <a:pt x="286702" y="238125"/>
                  </a:cubicBezTo>
                  <a:close/>
                  <a:moveTo>
                    <a:pt x="339090" y="190500"/>
                  </a:moveTo>
                  <a:lnTo>
                    <a:pt x="1565910" y="190500"/>
                  </a:lnTo>
                  <a:cubicBezTo>
                    <a:pt x="1569720" y="193357"/>
                    <a:pt x="1573530" y="197168"/>
                    <a:pt x="1577340" y="200025"/>
                  </a:cubicBezTo>
                  <a:lnTo>
                    <a:pt x="327660" y="200025"/>
                  </a:lnTo>
                  <a:cubicBezTo>
                    <a:pt x="331470" y="197168"/>
                    <a:pt x="335280" y="193357"/>
                    <a:pt x="339090" y="190500"/>
                  </a:cubicBezTo>
                  <a:close/>
                  <a:moveTo>
                    <a:pt x="400049" y="142875"/>
                  </a:moveTo>
                  <a:lnTo>
                    <a:pt x="1503997" y="142875"/>
                  </a:lnTo>
                  <a:cubicBezTo>
                    <a:pt x="1508759" y="145733"/>
                    <a:pt x="1512569" y="149542"/>
                    <a:pt x="1517332" y="152400"/>
                  </a:cubicBezTo>
                  <a:lnTo>
                    <a:pt x="386714" y="152400"/>
                  </a:lnTo>
                  <a:cubicBezTo>
                    <a:pt x="391477" y="149542"/>
                    <a:pt x="395287" y="145733"/>
                    <a:pt x="400049" y="142875"/>
                  </a:cubicBezTo>
                  <a:close/>
                  <a:moveTo>
                    <a:pt x="474345" y="95250"/>
                  </a:moveTo>
                  <a:lnTo>
                    <a:pt x="1429702" y="95250"/>
                  </a:lnTo>
                  <a:cubicBezTo>
                    <a:pt x="1435417" y="98108"/>
                    <a:pt x="1440180" y="101917"/>
                    <a:pt x="1445895" y="104775"/>
                  </a:cubicBezTo>
                  <a:lnTo>
                    <a:pt x="458152" y="104775"/>
                  </a:lnTo>
                  <a:cubicBezTo>
                    <a:pt x="463867" y="101917"/>
                    <a:pt x="468630" y="98108"/>
                    <a:pt x="474345" y="95250"/>
                  </a:cubicBezTo>
                  <a:close/>
                  <a:moveTo>
                    <a:pt x="568642" y="47625"/>
                  </a:moveTo>
                  <a:lnTo>
                    <a:pt x="1337309" y="47625"/>
                  </a:lnTo>
                  <a:cubicBezTo>
                    <a:pt x="1343977" y="50483"/>
                    <a:pt x="1351597" y="54292"/>
                    <a:pt x="1358265" y="57150"/>
                  </a:cubicBezTo>
                  <a:lnTo>
                    <a:pt x="547687" y="57150"/>
                  </a:lnTo>
                  <a:cubicBezTo>
                    <a:pt x="554355" y="54292"/>
                    <a:pt x="561975" y="50483"/>
                    <a:pt x="568642" y="47625"/>
                  </a:cubicBezTo>
                  <a:close/>
                  <a:moveTo>
                    <a:pt x="702945" y="0"/>
                  </a:moveTo>
                  <a:lnTo>
                    <a:pt x="1203960" y="0"/>
                  </a:lnTo>
                  <a:cubicBezTo>
                    <a:pt x="1214438" y="2858"/>
                    <a:pt x="1225867" y="5715"/>
                    <a:pt x="1236345" y="9525"/>
                  </a:cubicBezTo>
                  <a:lnTo>
                    <a:pt x="670560" y="9525"/>
                  </a:lnTo>
                  <a:cubicBezTo>
                    <a:pt x="681037" y="5715"/>
                    <a:pt x="692467" y="2858"/>
                    <a:pt x="702945" y="0"/>
                  </a:cubicBezTo>
                  <a:close/>
                </a:path>
              </a:pathLst>
            </a:custGeom>
            <a:grpFill/>
            <a:ln w="140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8" name="îṧ1ïḋè">
              <a:extLst>
                <a:ext uri="{FF2B5EF4-FFF2-40B4-BE49-F238E27FC236}">
                  <a16:creationId xmlns:a16="http://schemas.microsoft.com/office/drawing/2014/main" id="{B12EC4E2-8D6F-42F4-9502-A731433702A2}"/>
                </a:ext>
              </a:extLst>
            </p:cNvPr>
            <p:cNvSpPr/>
            <p:nvPr/>
          </p:nvSpPr>
          <p:spPr>
            <a:xfrm>
              <a:off x="9421670" y="0"/>
              <a:ext cx="2770331" cy="1398732"/>
            </a:xfrm>
            <a:custGeom>
              <a:avLst/>
              <a:gdLst>
                <a:gd name="connsiteX0" fmla="*/ 685 w 2770331"/>
                <a:gd name="connsiteY0" fmla="*/ 0 h 1398732"/>
                <a:gd name="connsiteX1" fmla="*/ 2769647 w 2770331"/>
                <a:gd name="connsiteY1" fmla="*/ 0 h 1398732"/>
                <a:gd name="connsiteX2" fmla="*/ 2770331 w 2770331"/>
                <a:gd name="connsiteY2" fmla="*/ 13546 h 1398732"/>
                <a:gd name="connsiteX3" fmla="*/ 2770331 w 2770331"/>
                <a:gd name="connsiteY3" fmla="*/ 13586 h 1398732"/>
                <a:gd name="connsiteX4" fmla="*/ 2763181 w 2770331"/>
                <a:gd name="connsiteY4" fmla="*/ 155191 h 1398732"/>
                <a:gd name="connsiteX5" fmla="*/ 1385167 w 2770331"/>
                <a:gd name="connsiteY5" fmla="*/ 1398732 h 1398732"/>
                <a:gd name="connsiteX6" fmla="*/ 0 w 2770331"/>
                <a:gd name="connsiteY6" fmla="*/ 13566 h 1398732"/>
                <a:gd name="connsiteX7" fmla="*/ 685 w 2770331"/>
                <a:gd name="connsiteY7" fmla="*/ 0 h 1398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0331" h="1398732">
                  <a:moveTo>
                    <a:pt x="685" y="0"/>
                  </a:moveTo>
                  <a:lnTo>
                    <a:pt x="2769647" y="0"/>
                  </a:lnTo>
                  <a:lnTo>
                    <a:pt x="2770331" y="13546"/>
                  </a:lnTo>
                  <a:lnTo>
                    <a:pt x="2770331" y="13586"/>
                  </a:lnTo>
                  <a:lnTo>
                    <a:pt x="2763181" y="155191"/>
                  </a:lnTo>
                  <a:cubicBezTo>
                    <a:pt x="2692246" y="853670"/>
                    <a:pt x="2102359" y="1398732"/>
                    <a:pt x="1385167" y="1398732"/>
                  </a:cubicBezTo>
                  <a:cubicBezTo>
                    <a:pt x="620160" y="1398732"/>
                    <a:pt x="0" y="778572"/>
                    <a:pt x="0" y="13566"/>
                  </a:cubicBezTo>
                  <a:lnTo>
                    <a:pt x="685" y="0"/>
                  </a:lnTo>
                  <a:close/>
                </a:path>
              </a:pathLst>
            </a:custGeom>
            <a:grpFill/>
            <a:ln w="110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9" name="ïṣļiḋe">
              <a:extLst>
                <a:ext uri="{FF2B5EF4-FFF2-40B4-BE49-F238E27FC236}">
                  <a16:creationId xmlns:a16="http://schemas.microsoft.com/office/drawing/2014/main" id="{2D272403-40BD-427A-A3AF-22CDE281BD98}"/>
                </a:ext>
              </a:extLst>
            </p:cNvPr>
            <p:cNvSpPr/>
            <p:nvPr/>
          </p:nvSpPr>
          <p:spPr>
            <a:xfrm>
              <a:off x="5252643" y="3384444"/>
              <a:ext cx="4217150" cy="3473556"/>
            </a:xfrm>
            <a:custGeom>
              <a:avLst/>
              <a:gdLst>
                <a:gd name="connsiteX0" fmla="*/ 2852892 w 4217150"/>
                <a:gd name="connsiteY0" fmla="*/ 466 h 3473556"/>
                <a:gd name="connsiteX1" fmla="*/ 3516107 w 4217150"/>
                <a:gd name="connsiteY1" fmla="*/ 187901 h 3473556"/>
                <a:gd name="connsiteX2" fmla="*/ 4029249 w 4217150"/>
                <a:gd name="connsiteY2" fmla="*/ 2103072 h 3473556"/>
                <a:gd name="connsiteX3" fmla="*/ 3237888 w 4217150"/>
                <a:gd name="connsiteY3" fmla="*/ 3473556 h 3473556"/>
                <a:gd name="connsiteX4" fmla="*/ 0 w 4217150"/>
                <a:gd name="connsiteY4" fmla="*/ 3473556 h 3473556"/>
                <a:gd name="connsiteX5" fmla="*/ 1600936 w 4217150"/>
                <a:gd name="connsiteY5" fmla="*/ 701044 h 3473556"/>
                <a:gd name="connsiteX6" fmla="*/ 2852892 w 4217150"/>
                <a:gd name="connsiteY6" fmla="*/ 466 h 34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7150" h="3473556">
                  <a:moveTo>
                    <a:pt x="2852892" y="466"/>
                  </a:moveTo>
                  <a:cubicBezTo>
                    <a:pt x="3078904" y="6295"/>
                    <a:pt x="3306679" y="66976"/>
                    <a:pt x="3516107" y="187901"/>
                  </a:cubicBezTo>
                  <a:cubicBezTo>
                    <a:pt x="4186277" y="574861"/>
                    <a:pt x="4416209" y="1432902"/>
                    <a:pt x="4029249" y="2103072"/>
                  </a:cubicBezTo>
                  <a:lnTo>
                    <a:pt x="3237888" y="3473556"/>
                  </a:lnTo>
                  <a:lnTo>
                    <a:pt x="0" y="3473556"/>
                  </a:lnTo>
                  <a:lnTo>
                    <a:pt x="1600936" y="701044"/>
                  </a:lnTo>
                  <a:cubicBezTo>
                    <a:pt x="1866971" y="240302"/>
                    <a:pt x="2355666" y="-12359"/>
                    <a:pt x="2852892" y="466"/>
                  </a:cubicBezTo>
                  <a:close/>
                </a:path>
              </a:pathLst>
            </a:custGeom>
            <a:grpFill/>
            <a:ln w="140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41C3E785-9CB0-402F-B106-E0EA8D10094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39" b="9005"/>
          <a:stretch/>
        </p:blipFill>
        <p:spPr>
          <a:xfrm>
            <a:off x="429652" y="898700"/>
            <a:ext cx="9704091" cy="53736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70542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š1ïḋ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ṣľiḍê">
            <a:extLst>
              <a:ext uri="{FF2B5EF4-FFF2-40B4-BE49-F238E27FC236}">
                <a16:creationId xmlns:a16="http://schemas.microsoft.com/office/drawing/2014/main" id="{DD1EBD2C-C16F-40EE-86E9-AA281C73C6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6" name="íṧ1îḓè">
            <a:extLst>
              <a:ext uri="{FF2B5EF4-FFF2-40B4-BE49-F238E27FC236}">
                <a16:creationId xmlns:a16="http://schemas.microsoft.com/office/drawing/2014/main" id="{B20079A2-31CE-44D6-B924-1FF5F075B638}"/>
              </a:ext>
            </a:extLst>
          </p:cNvPr>
          <p:cNvGrpSpPr/>
          <p:nvPr/>
        </p:nvGrpSpPr>
        <p:grpSpPr>
          <a:xfrm>
            <a:off x="5252647" y="0"/>
            <a:ext cx="6939359" cy="6858000"/>
            <a:chOff x="5252643" y="0"/>
            <a:chExt cx="6939358" cy="6858000"/>
          </a:xfrm>
          <a:solidFill>
            <a:srgbClr val="F7F7F7"/>
          </a:solidFill>
        </p:grpSpPr>
        <p:sp>
          <p:nvSpPr>
            <p:cNvPr id="7" name="iśľiḑé">
              <a:extLst>
                <a:ext uri="{FF2B5EF4-FFF2-40B4-BE49-F238E27FC236}">
                  <a16:creationId xmlns:a16="http://schemas.microsoft.com/office/drawing/2014/main" id="{87027812-39ED-48F2-B846-15AF98F3E812}"/>
                </a:ext>
              </a:extLst>
            </p:cNvPr>
            <p:cNvSpPr>
              <a:spLocks/>
            </p:cNvSpPr>
            <p:nvPr/>
          </p:nvSpPr>
          <p:spPr>
            <a:xfrm rot="19800000">
              <a:off x="7350845" y="2199545"/>
              <a:ext cx="2772000" cy="2772000"/>
            </a:xfrm>
            <a:custGeom>
              <a:avLst/>
              <a:gdLst>
                <a:gd name="connsiteX0" fmla="*/ 786764 w 1905000"/>
                <a:gd name="connsiteY0" fmla="*/ 1857375 h 1866900"/>
                <a:gd name="connsiteX1" fmla="*/ 1116329 w 1905000"/>
                <a:gd name="connsiteY1" fmla="*/ 1857375 h 1866900"/>
                <a:gd name="connsiteX2" fmla="*/ 1047749 w 1905000"/>
                <a:gd name="connsiteY2" fmla="*/ 1866900 h 1866900"/>
                <a:gd name="connsiteX3" fmla="*/ 855344 w 1905000"/>
                <a:gd name="connsiteY3" fmla="*/ 1866900 h 1866900"/>
                <a:gd name="connsiteX4" fmla="*/ 786764 w 1905000"/>
                <a:gd name="connsiteY4" fmla="*/ 1857375 h 1866900"/>
                <a:gd name="connsiteX5" fmla="*/ 614362 w 1905000"/>
                <a:gd name="connsiteY5" fmla="*/ 1809750 h 1866900"/>
                <a:gd name="connsiteX6" fmla="*/ 1290637 w 1905000"/>
                <a:gd name="connsiteY6" fmla="*/ 1809750 h 1866900"/>
                <a:gd name="connsiteX7" fmla="*/ 1263967 w 1905000"/>
                <a:gd name="connsiteY7" fmla="*/ 1819275 h 1866900"/>
                <a:gd name="connsiteX8" fmla="*/ 640079 w 1905000"/>
                <a:gd name="connsiteY8" fmla="*/ 1819275 h 1866900"/>
                <a:gd name="connsiteX9" fmla="*/ 614362 w 1905000"/>
                <a:gd name="connsiteY9" fmla="*/ 1809750 h 1866900"/>
                <a:gd name="connsiteX10" fmla="*/ 509587 w 1905000"/>
                <a:gd name="connsiteY10" fmla="*/ 1762125 h 1866900"/>
                <a:gd name="connsiteX11" fmla="*/ 1396365 w 1905000"/>
                <a:gd name="connsiteY11" fmla="*/ 1762125 h 1866900"/>
                <a:gd name="connsiteX12" fmla="*/ 1377315 w 1905000"/>
                <a:gd name="connsiteY12" fmla="*/ 1771650 h 1866900"/>
                <a:gd name="connsiteX13" fmla="*/ 527685 w 1905000"/>
                <a:gd name="connsiteY13" fmla="*/ 1771650 h 1866900"/>
                <a:gd name="connsiteX14" fmla="*/ 509587 w 1905000"/>
                <a:gd name="connsiteY14" fmla="*/ 1762125 h 1866900"/>
                <a:gd name="connsiteX15" fmla="*/ 428625 w 1905000"/>
                <a:gd name="connsiteY15" fmla="*/ 1714500 h 1866900"/>
                <a:gd name="connsiteX16" fmla="*/ 1478280 w 1905000"/>
                <a:gd name="connsiteY16" fmla="*/ 1714500 h 1866900"/>
                <a:gd name="connsiteX17" fmla="*/ 1463040 w 1905000"/>
                <a:gd name="connsiteY17" fmla="*/ 1724025 h 1866900"/>
                <a:gd name="connsiteX18" fmla="*/ 443865 w 1905000"/>
                <a:gd name="connsiteY18" fmla="*/ 1724025 h 1866900"/>
                <a:gd name="connsiteX19" fmla="*/ 428625 w 1905000"/>
                <a:gd name="connsiteY19" fmla="*/ 1714500 h 1866900"/>
                <a:gd name="connsiteX20" fmla="*/ 362902 w 1905000"/>
                <a:gd name="connsiteY20" fmla="*/ 1666875 h 1866900"/>
                <a:gd name="connsiteX21" fmla="*/ 1544002 w 1905000"/>
                <a:gd name="connsiteY21" fmla="*/ 1666875 h 1866900"/>
                <a:gd name="connsiteX22" fmla="*/ 1531620 w 1905000"/>
                <a:gd name="connsiteY22" fmla="*/ 1676400 h 1866900"/>
                <a:gd name="connsiteX23" fmla="*/ 375285 w 1905000"/>
                <a:gd name="connsiteY23" fmla="*/ 1676400 h 1866900"/>
                <a:gd name="connsiteX24" fmla="*/ 362902 w 1905000"/>
                <a:gd name="connsiteY24" fmla="*/ 1666875 h 1866900"/>
                <a:gd name="connsiteX25" fmla="*/ 306705 w 1905000"/>
                <a:gd name="connsiteY25" fmla="*/ 1619250 h 1866900"/>
                <a:gd name="connsiteX26" fmla="*/ 1599247 w 1905000"/>
                <a:gd name="connsiteY26" fmla="*/ 1619250 h 1866900"/>
                <a:gd name="connsiteX27" fmla="*/ 1588770 w 1905000"/>
                <a:gd name="connsiteY27" fmla="*/ 1628775 h 1866900"/>
                <a:gd name="connsiteX28" fmla="*/ 317182 w 1905000"/>
                <a:gd name="connsiteY28" fmla="*/ 1628775 h 1866900"/>
                <a:gd name="connsiteX29" fmla="*/ 306705 w 1905000"/>
                <a:gd name="connsiteY29" fmla="*/ 1619250 h 1866900"/>
                <a:gd name="connsiteX30" fmla="*/ 258127 w 1905000"/>
                <a:gd name="connsiteY30" fmla="*/ 1571625 h 1866900"/>
                <a:gd name="connsiteX31" fmla="*/ 1646872 w 1905000"/>
                <a:gd name="connsiteY31" fmla="*/ 1571625 h 1866900"/>
                <a:gd name="connsiteX32" fmla="*/ 1637347 w 1905000"/>
                <a:gd name="connsiteY32" fmla="*/ 1581150 h 1866900"/>
                <a:gd name="connsiteX33" fmla="*/ 266699 w 1905000"/>
                <a:gd name="connsiteY33" fmla="*/ 1581150 h 1866900"/>
                <a:gd name="connsiteX34" fmla="*/ 258127 w 1905000"/>
                <a:gd name="connsiteY34" fmla="*/ 1571625 h 1866900"/>
                <a:gd name="connsiteX35" fmla="*/ 216217 w 1905000"/>
                <a:gd name="connsiteY35" fmla="*/ 1524000 h 1866900"/>
                <a:gd name="connsiteX36" fmla="*/ 1687830 w 1905000"/>
                <a:gd name="connsiteY36" fmla="*/ 1524000 h 1866900"/>
                <a:gd name="connsiteX37" fmla="*/ 1680209 w 1905000"/>
                <a:gd name="connsiteY37" fmla="*/ 1533525 h 1866900"/>
                <a:gd name="connsiteX38" fmla="*/ 223837 w 1905000"/>
                <a:gd name="connsiteY38" fmla="*/ 1533525 h 1866900"/>
                <a:gd name="connsiteX39" fmla="*/ 216217 w 1905000"/>
                <a:gd name="connsiteY39" fmla="*/ 1524000 h 1866900"/>
                <a:gd name="connsiteX40" fmla="*/ 180022 w 1905000"/>
                <a:gd name="connsiteY40" fmla="*/ 1476375 h 1866900"/>
                <a:gd name="connsiteX41" fmla="*/ 1724977 w 1905000"/>
                <a:gd name="connsiteY41" fmla="*/ 1476375 h 1866900"/>
                <a:gd name="connsiteX42" fmla="*/ 1718310 w 1905000"/>
                <a:gd name="connsiteY42" fmla="*/ 1485900 h 1866900"/>
                <a:gd name="connsiteX43" fmla="*/ 186690 w 1905000"/>
                <a:gd name="connsiteY43" fmla="*/ 1485900 h 1866900"/>
                <a:gd name="connsiteX44" fmla="*/ 180022 w 1905000"/>
                <a:gd name="connsiteY44" fmla="*/ 1476375 h 1866900"/>
                <a:gd name="connsiteX45" fmla="*/ 147637 w 1905000"/>
                <a:gd name="connsiteY45" fmla="*/ 1428750 h 1866900"/>
                <a:gd name="connsiteX46" fmla="*/ 1756410 w 1905000"/>
                <a:gd name="connsiteY46" fmla="*/ 1428750 h 1866900"/>
                <a:gd name="connsiteX47" fmla="*/ 1750695 w 1905000"/>
                <a:gd name="connsiteY47" fmla="*/ 1438275 h 1866900"/>
                <a:gd name="connsiteX48" fmla="*/ 153352 w 1905000"/>
                <a:gd name="connsiteY48" fmla="*/ 1438275 h 1866900"/>
                <a:gd name="connsiteX49" fmla="*/ 147637 w 1905000"/>
                <a:gd name="connsiteY49" fmla="*/ 1428750 h 1866900"/>
                <a:gd name="connsiteX50" fmla="*/ 119062 w 1905000"/>
                <a:gd name="connsiteY50" fmla="*/ 1381125 h 1866900"/>
                <a:gd name="connsiteX51" fmla="*/ 1785937 w 1905000"/>
                <a:gd name="connsiteY51" fmla="*/ 1381125 h 1866900"/>
                <a:gd name="connsiteX52" fmla="*/ 1780222 w 1905000"/>
                <a:gd name="connsiteY52" fmla="*/ 1390650 h 1866900"/>
                <a:gd name="connsiteX53" fmla="*/ 124777 w 1905000"/>
                <a:gd name="connsiteY53" fmla="*/ 1390650 h 1866900"/>
                <a:gd name="connsiteX54" fmla="*/ 119062 w 1905000"/>
                <a:gd name="connsiteY54" fmla="*/ 1381125 h 1866900"/>
                <a:gd name="connsiteX55" fmla="*/ 95250 w 1905000"/>
                <a:gd name="connsiteY55" fmla="*/ 1333500 h 1866900"/>
                <a:gd name="connsiteX56" fmla="*/ 1810703 w 1905000"/>
                <a:gd name="connsiteY56" fmla="*/ 1333500 h 1866900"/>
                <a:gd name="connsiteX57" fmla="*/ 1805940 w 1905000"/>
                <a:gd name="connsiteY57" fmla="*/ 1343025 h 1866900"/>
                <a:gd name="connsiteX58" fmla="*/ 100013 w 1905000"/>
                <a:gd name="connsiteY58" fmla="*/ 1343025 h 1866900"/>
                <a:gd name="connsiteX59" fmla="*/ 95250 w 1905000"/>
                <a:gd name="connsiteY59" fmla="*/ 1333500 h 1866900"/>
                <a:gd name="connsiteX60" fmla="*/ 73342 w 1905000"/>
                <a:gd name="connsiteY60" fmla="*/ 1285875 h 1866900"/>
                <a:gd name="connsiteX61" fmla="*/ 1830705 w 1905000"/>
                <a:gd name="connsiteY61" fmla="*/ 1285875 h 1866900"/>
                <a:gd name="connsiteX62" fmla="*/ 1826895 w 1905000"/>
                <a:gd name="connsiteY62" fmla="*/ 1295400 h 1866900"/>
                <a:gd name="connsiteX63" fmla="*/ 77152 w 1905000"/>
                <a:gd name="connsiteY63" fmla="*/ 1295400 h 1866900"/>
                <a:gd name="connsiteX64" fmla="*/ 73342 w 1905000"/>
                <a:gd name="connsiteY64" fmla="*/ 1285875 h 1866900"/>
                <a:gd name="connsiteX65" fmla="*/ 55245 w 1905000"/>
                <a:gd name="connsiteY65" fmla="*/ 1238250 h 1866900"/>
                <a:gd name="connsiteX66" fmla="*/ 1850708 w 1905000"/>
                <a:gd name="connsiteY66" fmla="*/ 1238250 h 1866900"/>
                <a:gd name="connsiteX67" fmla="*/ 1846898 w 1905000"/>
                <a:gd name="connsiteY67" fmla="*/ 1247775 h 1866900"/>
                <a:gd name="connsiteX68" fmla="*/ 59055 w 1905000"/>
                <a:gd name="connsiteY68" fmla="*/ 1247775 h 1866900"/>
                <a:gd name="connsiteX69" fmla="*/ 55245 w 1905000"/>
                <a:gd name="connsiteY69" fmla="*/ 1238250 h 1866900"/>
                <a:gd name="connsiteX70" fmla="*/ 40004 w 1905000"/>
                <a:gd name="connsiteY70" fmla="*/ 1190625 h 1866900"/>
                <a:gd name="connsiteX71" fmla="*/ 1865947 w 1905000"/>
                <a:gd name="connsiteY71" fmla="*/ 1190625 h 1866900"/>
                <a:gd name="connsiteX72" fmla="*/ 1863089 w 1905000"/>
                <a:gd name="connsiteY72" fmla="*/ 1200150 h 1866900"/>
                <a:gd name="connsiteX73" fmla="*/ 42862 w 1905000"/>
                <a:gd name="connsiteY73" fmla="*/ 1200150 h 1866900"/>
                <a:gd name="connsiteX74" fmla="*/ 40004 w 1905000"/>
                <a:gd name="connsiteY74" fmla="*/ 1190625 h 1866900"/>
                <a:gd name="connsiteX75" fmla="*/ 26669 w 1905000"/>
                <a:gd name="connsiteY75" fmla="*/ 1143000 h 1866900"/>
                <a:gd name="connsiteX76" fmla="*/ 1878329 w 1905000"/>
                <a:gd name="connsiteY76" fmla="*/ 1143000 h 1866900"/>
                <a:gd name="connsiteX77" fmla="*/ 1876424 w 1905000"/>
                <a:gd name="connsiteY77" fmla="*/ 1152525 h 1866900"/>
                <a:gd name="connsiteX78" fmla="*/ 29526 w 1905000"/>
                <a:gd name="connsiteY78" fmla="*/ 1152525 h 1866900"/>
                <a:gd name="connsiteX79" fmla="*/ 26669 w 1905000"/>
                <a:gd name="connsiteY79" fmla="*/ 1143000 h 1866900"/>
                <a:gd name="connsiteX80" fmla="*/ 16192 w 1905000"/>
                <a:gd name="connsiteY80" fmla="*/ 1095375 h 1866900"/>
                <a:gd name="connsiteX81" fmla="*/ 1888807 w 1905000"/>
                <a:gd name="connsiteY81" fmla="*/ 1095375 h 1866900"/>
                <a:gd name="connsiteX82" fmla="*/ 1886902 w 1905000"/>
                <a:gd name="connsiteY82" fmla="*/ 1104900 h 1866900"/>
                <a:gd name="connsiteX83" fmla="*/ 18097 w 1905000"/>
                <a:gd name="connsiteY83" fmla="*/ 1104900 h 1866900"/>
                <a:gd name="connsiteX84" fmla="*/ 16192 w 1905000"/>
                <a:gd name="connsiteY84" fmla="*/ 1095375 h 1866900"/>
                <a:gd name="connsiteX85" fmla="*/ 8572 w 1905000"/>
                <a:gd name="connsiteY85" fmla="*/ 1047750 h 1866900"/>
                <a:gd name="connsiteX86" fmla="*/ 1896427 w 1905000"/>
                <a:gd name="connsiteY86" fmla="*/ 1047750 h 1866900"/>
                <a:gd name="connsiteX87" fmla="*/ 1895475 w 1905000"/>
                <a:gd name="connsiteY87" fmla="*/ 1057275 h 1866900"/>
                <a:gd name="connsiteX88" fmla="*/ 9525 w 1905000"/>
                <a:gd name="connsiteY88" fmla="*/ 1057275 h 1866900"/>
                <a:gd name="connsiteX89" fmla="*/ 8572 w 1905000"/>
                <a:gd name="connsiteY89" fmla="*/ 1047750 h 1866900"/>
                <a:gd name="connsiteX90" fmla="*/ 3810 w 1905000"/>
                <a:gd name="connsiteY90" fmla="*/ 1000125 h 1866900"/>
                <a:gd name="connsiteX91" fmla="*/ 1902143 w 1905000"/>
                <a:gd name="connsiteY91" fmla="*/ 1000125 h 1866900"/>
                <a:gd name="connsiteX92" fmla="*/ 1901190 w 1905000"/>
                <a:gd name="connsiteY92" fmla="*/ 1009650 h 1866900"/>
                <a:gd name="connsiteX93" fmla="*/ 4762 w 1905000"/>
                <a:gd name="connsiteY93" fmla="*/ 1009650 h 1866900"/>
                <a:gd name="connsiteX94" fmla="*/ 3810 w 1905000"/>
                <a:gd name="connsiteY94" fmla="*/ 1000125 h 1866900"/>
                <a:gd name="connsiteX95" fmla="*/ 952 w 1905000"/>
                <a:gd name="connsiteY95" fmla="*/ 952500 h 1866900"/>
                <a:gd name="connsiteX96" fmla="*/ 1904047 w 1905000"/>
                <a:gd name="connsiteY96" fmla="*/ 952500 h 1866900"/>
                <a:gd name="connsiteX97" fmla="*/ 1904047 w 1905000"/>
                <a:gd name="connsiteY97" fmla="*/ 962025 h 1866900"/>
                <a:gd name="connsiteX98" fmla="*/ 952 w 1905000"/>
                <a:gd name="connsiteY98" fmla="*/ 962025 h 1866900"/>
                <a:gd name="connsiteX99" fmla="*/ 952 w 1905000"/>
                <a:gd name="connsiteY99" fmla="*/ 952500 h 1866900"/>
                <a:gd name="connsiteX100" fmla="*/ 0 w 1905000"/>
                <a:gd name="connsiteY100" fmla="*/ 904875 h 1866900"/>
                <a:gd name="connsiteX101" fmla="*/ 1905000 w 1905000"/>
                <a:gd name="connsiteY101" fmla="*/ 904875 h 1866900"/>
                <a:gd name="connsiteX102" fmla="*/ 1905000 w 1905000"/>
                <a:gd name="connsiteY102" fmla="*/ 914400 h 1866900"/>
                <a:gd name="connsiteX103" fmla="*/ 0 w 1905000"/>
                <a:gd name="connsiteY103" fmla="*/ 914400 h 1866900"/>
                <a:gd name="connsiteX104" fmla="*/ 0 w 1905000"/>
                <a:gd name="connsiteY104" fmla="*/ 904875 h 1866900"/>
                <a:gd name="connsiteX105" fmla="*/ 1905 w 1905000"/>
                <a:gd name="connsiteY105" fmla="*/ 857250 h 1866900"/>
                <a:gd name="connsiteX106" fmla="*/ 1902142 w 1905000"/>
                <a:gd name="connsiteY106" fmla="*/ 857250 h 1866900"/>
                <a:gd name="connsiteX107" fmla="*/ 1903095 w 1905000"/>
                <a:gd name="connsiteY107" fmla="*/ 866775 h 1866900"/>
                <a:gd name="connsiteX108" fmla="*/ 952 w 1905000"/>
                <a:gd name="connsiteY108" fmla="*/ 866775 h 1866900"/>
                <a:gd name="connsiteX109" fmla="*/ 1905 w 1905000"/>
                <a:gd name="connsiteY109" fmla="*/ 857250 h 1866900"/>
                <a:gd name="connsiteX110" fmla="*/ 6667 w 1905000"/>
                <a:gd name="connsiteY110" fmla="*/ 809625 h 1866900"/>
                <a:gd name="connsiteX111" fmla="*/ 1899285 w 1905000"/>
                <a:gd name="connsiteY111" fmla="*/ 809625 h 1866900"/>
                <a:gd name="connsiteX112" fmla="*/ 1900238 w 1905000"/>
                <a:gd name="connsiteY112" fmla="*/ 819150 h 1866900"/>
                <a:gd name="connsiteX113" fmla="*/ 5715 w 1905000"/>
                <a:gd name="connsiteY113" fmla="*/ 819150 h 1866900"/>
                <a:gd name="connsiteX114" fmla="*/ 6667 w 1905000"/>
                <a:gd name="connsiteY114" fmla="*/ 809625 h 1866900"/>
                <a:gd name="connsiteX115" fmla="*/ 13335 w 1905000"/>
                <a:gd name="connsiteY115" fmla="*/ 762000 h 1866900"/>
                <a:gd name="connsiteX116" fmla="*/ 1891665 w 1905000"/>
                <a:gd name="connsiteY116" fmla="*/ 762000 h 1866900"/>
                <a:gd name="connsiteX117" fmla="*/ 1893570 w 1905000"/>
                <a:gd name="connsiteY117" fmla="*/ 771525 h 1866900"/>
                <a:gd name="connsiteX118" fmla="*/ 11430 w 1905000"/>
                <a:gd name="connsiteY118" fmla="*/ 771525 h 1866900"/>
                <a:gd name="connsiteX119" fmla="*/ 13335 w 1905000"/>
                <a:gd name="connsiteY119" fmla="*/ 762000 h 1866900"/>
                <a:gd name="connsiteX120" fmla="*/ 21907 w 1905000"/>
                <a:gd name="connsiteY120" fmla="*/ 714375 h 1866900"/>
                <a:gd name="connsiteX121" fmla="*/ 1883092 w 1905000"/>
                <a:gd name="connsiteY121" fmla="*/ 714375 h 1866900"/>
                <a:gd name="connsiteX122" fmla="*/ 1884997 w 1905000"/>
                <a:gd name="connsiteY122" fmla="*/ 723900 h 1866900"/>
                <a:gd name="connsiteX123" fmla="*/ 20002 w 1905000"/>
                <a:gd name="connsiteY123" fmla="*/ 723900 h 1866900"/>
                <a:gd name="connsiteX124" fmla="*/ 21907 w 1905000"/>
                <a:gd name="connsiteY124" fmla="*/ 714375 h 1866900"/>
                <a:gd name="connsiteX125" fmla="*/ 34289 w 1905000"/>
                <a:gd name="connsiteY125" fmla="*/ 666750 h 1866900"/>
                <a:gd name="connsiteX126" fmla="*/ 1870710 w 1905000"/>
                <a:gd name="connsiteY126" fmla="*/ 666750 h 1866900"/>
                <a:gd name="connsiteX127" fmla="*/ 1873567 w 1905000"/>
                <a:gd name="connsiteY127" fmla="*/ 676275 h 1866900"/>
                <a:gd name="connsiteX128" fmla="*/ 31432 w 1905000"/>
                <a:gd name="connsiteY128" fmla="*/ 676275 h 1866900"/>
                <a:gd name="connsiteX129" fmla="*/ 34289 w 1905000"/>
                <a:gd name="connsiteY129" fmla="*/ 666750 h 1866900"/>
                <a:gd name="connsiteX130" fmla="*/ 48577 w 1905000"/>
                <a:gd name="connsiteY130" fmla="*/ 619125 h 1866900"/>
                <a:gd name="connsiteX131" fmla="*/ 1857375 w 1905000"/>
                <a:gd name="connsiteY131" fmla="*/ 619125 h 1866900"/>
                <a:gd name="connsiteX132" fmla="*/ 1860233 w 1905000"/>
                <a:gd name="connsiteY132" fmla="*/ 628650 h 1866900"/>
                <a:gd name="connsiteX133" fmla="*/ 45720 w 1905000"/>
                <a:gd name="connsiteY133" fmla="*/ 628650 h 1866900"/>
                <a:gd name="connsiteX134" fmla="*/ 48577 w 1905000"/>
                <a:gd name="connsiteY134" fmla="*/ 619125 h 1866900"/>
                <a:gd name="connsiteX135" fmla="*/ 65722 w 1905000"/>
                <a:gd name="connsiteY135" fmla="*/ 571500 h 1866900"/>
                <a:gd name="connsiteX136" fmla="*/ 1839277 w 1905000"/>
                <a:gd name="connsiteY136" fmla="*/ 571500 h 1866900"/>
                <a:gd name="connsiteX137" fmla="*/ 1843087 w 1905000"/>
                <a:gd name="connsiteY137" fmla="*/ 581025 h 1866900"/>
                <a:gd name="connsiteX138" fmla="*/ 61912 w 1905000"/>
                <a:gd name="connsiteY138" fmla="*/ 581025 h 1866900"/>
                <a:gd name="connsiteX139" fmla="*/ 65722 w 1905000"/>
                <a:gd name="connsiteY139" fmla="*/ 571500 h 1866900"/>
                <a:gd name="connsiteX140" fmla="*/ 85725 w 1905000"/>
                <a:gd name="connsiteY140" fmla="*/ 523875 h 1866900"/>
                <a:gd name="connsiteX141" fmla="*/ 1819275 w 1905000"/>
                <a:gd name="connsiteY141" fmla="*/ 523875 h 1866900"/>
                <a:gd name="connsiteX142" fmla="*/ 1823085 w 1905000"/>
                <a:gd name="connsiteY142" fmla="*/ 533400 h 1866900"/>
                <a:gd name="connsiteX143" fmla="*/ 80962 w 1905000"/>
                <a:gd name="connsiteY143" fmla="*/ 533400 h 1866900"/>
                <a:gd name="connsiteX144" fmla="*/ 85725 w 1905000"/>
                <a:gd name="connsiteY144" fmla="*/ 523875 h 1866900"/>
                <a:gd name="connsiteX145" fmla="*/ 109538 w 1905000"/>
                <a:gd name="connsiteY145" fmla="*/ 476250 h 1866900"/>
                <a:gd name="connsiteX146" fmla="*/ 1796415 w 1905000"/>
                <a:gd name="connsiteY146" fmla="*/ 476250 h 1866900"/>
                <a:gd name="connsiteX147" fmla="*/ 1801178 w 1905000"/>
                <a:gd name="connsiteY147" fmla="*/ 485775 h 1866900"/>
                <a:gd name="connsiteX148" fmla="*/ 104775 w 1905000"/>
                <a:gd name="connsiteY148" fmla="*/ 485775 h 1866900"/>
                <a:gd name="connsiteX149" fmla="*/ 109538 w 1905000"/>
                <a:gd name="connsiteY149" fmla="*/ 476250 h 1866900"/>
                <a:gd name="connsiteX150" fmla="*/ 136207 w 1905000"/>
                <a:gd name="connsiteY150" fmla="*/ 428625 h 1866900"/>
                <a:gd name="connsiteX151" fmla="*/ 1768792 w 1905000"/>
                <a:gd name="connsiteY151" fmla="*/ 428625 h 1866900"/>
                <a:gd name="connsiteX152" fmla="*/ 1774507 w 1905000"/>
                <a:gd name="connsiteY152" fmla="*/ 438150 h 1866900"/>
                <a:gd name="connsiteX153" fmla="*/ 130492 w 1905000"/>
                <a:gd name="connsiteY153" fmla="*/ 438150 h 1866900"/>
                <a:gd name="connsiteX154" fmla="*/ 136207 w 1905000"/>
                <a:gd name="connsiteY154" fmla="*/ 428625 h 1866900"/>
                <a:gd name="connsiteX155" fmla="*/ 166687 w 1905000"/>
                <a:gd name="connsiteY155" fmla="*/ 381000 h 1866900"/>
                <a:gd name="connsiteX156" fmla="*/ 1738312 w 1905000"/>
                <a:gd name="connsiteY156" fmla="*/ 381000 h 1866900"/>
                <a:gd name="connsiteX157" fmla="*/ 1744979 w 1905000"/>
                <a:gd name="connsiteY157" fmla="*/ 390525 h 1866900"/>
                <a:gd name="connsiteX158" fmla="*/ 160019 w 1905000"/>
                <a:gd name="connsiteY158" fmla="*/ 390525 h 1866900"/>
                <a:gd name="connsiteX159" fmla="*/ 166687 w 1905000"/>
                <a:gd name="connsiteY159" fmla="*/ 381000 h 1866900"/>
                <a:gd name="connsiteX160" fmla="*/ 201929 w 1905000"/>
                <a:gd name="connsiteY160" fmla="*/ 333375 h 1866900"/>
                <a:gd name="connsiteX161" fmla="*/ 1704022 w 1905000"/>
                <a:gd name="connsiteY161" fmla="*/ 333375 h 1866900"/>
                <a:gd name="connsiteX162" fmla="*/ 1711642 w 1905000"/>
                <a:gd name="connsiteY162" fmla="*/ 342900 h 1866900"/>
                <a:gd name="connsiteX163" fmla="*/ 194309 w 1905000"/>
                <a:gd name="connsiteY163" fmla="*/ 342900 h 1866900"/>
                <a:gd name="connsiteX164" fmla="*/ 201929 w 1905000"/>
                <a:gd name="connsiteY164" fmla="*/ 333375 h 1866900"/>
                <a:gd name="connsiteX165" fmla="*/ 240981 w 1905000"/>
                <a:gd name="connsiteY165" fmla="*/ 285750 h 1866900"/>
                <a:gd name="connsiteX166" fmla="*/ 1664017 w 1905000"/>
                <a:gd name="connsiteY166" fmla="*/ 285750 h 1866900"/>
                <a:gd name="connsiteX167" fmla="*/ 1672589 w 1905000"/>
                <a:gd name="connsiteY167" fmla="*/ 295275 h 1866900"/>
                <a:gd name="connsiteX168" fmla="*/ 232409 w 1905000"/>
                <a:gd name="connsiteY168" fmla="*/ 295275 h 1866900"/>
                <a:gd name="connsiteX169" fmla="*/ 240981 w 1905000"/>
                <a:gd name="connsiteY169" fmla="*/ 285750 h 1866900"/>
                <a:gd name="connsiteX170" fmla="*/ 286702 w 1905000"/>
                <a:gd name="connsiteY170" fmla="*/ 238125 h 1866900"/>
                <a:gd name="connsiteX171" fmla="*/ 1619250 w 1905000"/>
                <a:gd name="connsiteY171" fmla="*/ 238125 h 1866900"/>
                <a:gd name="connsiteX172" fmla="*/ 1628775 w 1905000"/>
                <a:gd name="connsiteY172" fmla="*/ 247650 h 1866900"/>
                <a:gd name="connsiteX173" fmla="*/ 277177 w 1905000"/>
                <a:gd name="connsiteY173" fmla="*/ 247650 h 1866900"/>
                <a:gd name="connsiteX174" fmla="*/ 286702 w 1905000"/>
                <a:gd name="connsiteY174" fmla="*/ 238125 h 1866900"/>
                <a:gd name="connsiteX175" fmla="*/ 339090 w 1905000"/>
                <a:gd name="connsiteY175" fmla="*/ 190500 h 1866900"/>
                <a:gd name="connsiteX176" fmla="*/ 1565910 w 1905000"/>
                <a:gd name="connsiteY176" fmla="*/ 190500 h 1866900"/>
                <a:gd name="connsiteX177" fmla="*/ 1577340 w 1905000"/>
                <a:gd name="connsiteY177" fmla="*/ 200025 h 1866900"/>
                <a:gd name="connsiteX178" fmla="*/ 327660 w 1905000"/>
                <a:gd name="connsiteY178" fmla="*/ 200025 h 1866900"/>
                <a:gd name="connsiteX179" fmla="*/ 339090 w 1905000"/>
                <a:gd name="connsiteY179" fmla="*/ 190500 h 1866900"/>
                <a:gd name="connsiteX180" fmla="*/ 400049 w 1905000"/>
                <a:gd name="connsiteY180" fmla="*/ 142875 h 1866900"/>
                <a:gd name="connsiteX181" fmla="*/ 1503997 w 1905000"/>
                <a:gd name="connsiteY181" fmla="*/ 142875 h 1866900"/>
                <a:gd name="connsiteX182" fmla="*/ 1517332 w 1905000"/>
                <a:gd name="connsiteY182" fmla="*/ 152400 h 1866900"/>
                <a:gd name="connsiteX183" fmla="*/ 386714 w 1905000"/>
                <a:gd name="connsiteY183" fmla="*/ 152400 h 1866900"/>
                <a:gd name="connsiteX184" fmla="*/ 400049 w 1905000"/>
                <a:gd name="connsiteY184" fmla="*/ 142875 h 1866900"/>
                <a:gd name="connsiteX185" fmla="*/ 474345 w 1905000"/>
                <a:gd name="connsiteY185" fmla="*/ 95250 h 1866900"/>
                <a:gd name="connsiteX186" fmla="*/ 1429702 w 1905000"/>
                <a:gd name="connsiteY186" fmla="*/ 95250 h 1866900"/>
                <a:gd name="connsiteX187" fmla="*/ 1445895 w 1905000"/>
                <a:gd name="connsiteY187" fmla="*/ 104775 h 1866900"/>
                <a:gd name="connsiteX188" fmla="*/ 458152 w 1905000"/>
                <a:gd name="connsiteY188" fmla="*/ 104775 h 1866900"/>
                <a:gd name="connsiteX189" fmla="*/ 474345 w 1905000"/>
                <a:gd name="connsiteY189" fmla="*/ 95250 h 1866900"/>
                <a:gd name="connsiteX190" fmla="*/ 568642 w 1905000"/>
                <a:gd name="connsiteY190" fmla="*/ 47625 h 1866900"/>
                <a:gd name="connsiteX191" fmla="*/ 1337309 w 1905000"/>
                <a:gd name="connsiteY191" fmla="*/ 47625 h 1866900"/>
                <a:gd name="connsiteX192" fmla="*/ 1358265 w 1905000"/>
                <a:gd name="connsiteY192" fmla="*/ 57150 h 1866900"/>
                <a:gd name="connsiteX193" fmla="*/ 547687 w 1905000"/>
                <a:gd name="connsiteY193" fmla="*/ 57150 h 1866900"/>
                <a:gd name="connsiteX194" fmla="*/ 568642 w 1905000"/>
                <a:gd name="connsiteY194" fmla="*/ 47625 h 1866900"/>
                <a:gd name="connsiteX195" fmla="*/ 702945 w 1905000"/>
                <a:gd name="connsiteY195" fmla="*/ 0 h 1866900"/>
                <a:gd name="connsiteX196" fmla="*/ 1203960 w 1905000"/>
                <a:gd name="connsiteY196" fmla="*/ 0 h 1866900"/>
                <a:gd name="connsiteX197" fmla="*/ 1236345 w 1905000"/>
                <a:gd name="connsiteY197" fmla="*/ 9525 h 1866900"/>
                <a:gd name="connsiteX198" fmla="*/ 670560 w 1905000"/>
                <a:gd name="connsiteY198" fmla="*/ 9525 h 1866900"/>
                <a:gd name="connsiteX199" fmla="*/ 702945 w 1905000"/>
                <a:gd name="connsiteY199" fmla="*/ 0 h 186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1905000" h="1866900">
                  <a:moveTo>
                    <a:pt x="786764" y="1857375"/>
                  </a:moveTo>
                  <a:lnTo>
                    <a:pt x="1116329" y="1857375"/>
                  </a:lnTo>
                  <a:cubicBezTo>
                    <a:pt x="1093469" y="1861185"/>
                    <a:pt x="1070609" y="1864995"/>
                    <a:pt x="1047749" y="1866900"/>
                  </a:cubicBezTo>
                  <a:lnTo>
                    <a:pt x="855344" y="1866900"/>
                  </a:lnTo>
                  <a:cubicBezTo>
                    <a:pt x="832484" y="1864995"/>
                    <a:pt x="809624" y="1861185"/>
                    <a:pt x="786764" y="1857375"/>
                  </a:cubicBezTo>
                  <a:close/>
                  <a:moveTo>
                    <a:pt x="614362" y="1809750"/>
                  </a:moveTo>
                  <a:lnTo>
                    <a:pt x="1290637" y="1809750"/>
                  </a:lnTo>
                  <a:cubicBezTo>
                    <a:pt x="1281112" y="1812608"/>
                    <a:pt x="1272540" y="1816417"/>
                    <a:pt x="1263967" y="1819275"/>
                  </a:cubicBezTo>
                  <a:lnTo>
                    <a:pt x="640079" y="1819275"/>
                  </a:lnTo>
                  <a:cubicBezTo>
                    <a:pt x="631507" y="1816417"/>
                    <a:pt x="622935" y="1812608"/>
                    <a:pt x="614362" y="1809750"/>
                  </a:cubicBezTo>
                  <a:close/>
                  <a:moveTo>
                    <a:pt x="509587" y="1762125"/>
                  </a:moveTo>
                  <a:lnTo>
                    <a:pt x="1396365" y="1762125"/>
                  </a:lnTo>
                  <a:cubicBezTo>
                    <a:pt x="1389697" y="1764983"/>
                    <a:pt x="1383982" y="1768792"/>
                    <a:pt x="1377315" y="1771650"/>
                  </a:cubicBezTo>
                  <a:lnTo>
                    <a:pt x="527685" y="1771650"/>
                  </a:lnTo>
                  <a:cubicBezTo>
                    <a:pt x="521969" y="1768792"/>
                    <a:pt x="515302" y="1764983"/>
                    <a:pt x="509587" y="1762125"/>
                  </a:cubicBezTo>
                  <a:close/>
                  <a:moveTo>
                    <a:pt x="428625" y="1714500"/>
                  </a:moveTo>
                  <a:lnTo>
                    <a:pt x="1478280" y="1714500"/>
                  </a:lnTo>
                  <a:cubicBezTo>
                    <a:pt x="1472565" y="1717358"/>
                    <a:pt x="1467803" y="1721167"/>
                    <a:pt x="1463040" y="1724025"/>
                  </a:cubicBezTo>
                  <a:lnTo>
                    <a:pt x="443865" y="1724025"/>
                  </a:lnTo>
                  <a:cubicBezTo>
                    <a:pt x="438150" y="1721167"/>
                    <a:pt x="433388" y="1717358"/>
                    <a:pt x="428625" y="1714500"/>
                  </a:cubicBezTo>
                  <a:close/>
                  <a:moveTo>
                    <a:pt x="362902" y="1666875"/>
                  </a:moveTo>
                  <a:lnTo>
                    <a:pt x="1544002" y="1666875"/>
                  </a:lnTo>
                  <a:cubicBezTo>
                    <a:pt x="1540192" y="1669733"/>
                    <a:pt x="1535430" y="1673542"/>
                    <a:pt x="1531620" y="1676400"/>
                  </a:cubicBezTo>
                  <a:lnTo>
                    <a:pt x="375285" y="1676400"/>
                  </a:lnTo>
                  <a:cubicBezTo>
                    <a:pt x="370522" y="1673542"/>
                    <a:pt x="366712" y="1669733"/>
                    <a:pt x="362902" y="1666875"/>
                  </a:cubicBezTo>
                  <a:close/>
                  <a:moveTo>
                    <a:pt x="306705" y="1619250"/>
                  </a:moveTo>
                  <a:lnTo>
                    <a:pt x="1599247" y="1619250"/>
                  </a:lnTo>
                  <a:cubicBezTo>
                    <a:pt x="1595438" y="1622108"/>
                    <a:pt x="1592580" y="1625917"/>
                    <a:pt x="1588770" y="1628775"/>
                  </a:cubicBezTo>
                  <a:lnTo>
                    <a:pt x="317182" y="1628775"/>
                  </a:lnTo>
                  <a:cubicBezTo>
                    <a:pt x="313373" y="1625917"/>
                    <a:pt x="310515" y="1622108"/>
                    <a:pt x="306705" y="1619250"/>
                  </a:cubicBezTo>
                  <a:close/>
                  <a:moveTo>
                    <a:pt x="258127" y="1571625"/>
                  </a:moveTo>
                  <a:lnTo>
                    <a:pt x="1646872" y="1571625"/>
                  </a:lnTo>
                  <a:cubicBezTo>
                    <a:pt x="1643062" y="1574483"/>
                    <a:pt x="1640205" y="1578292"/>
                    <a:pt x="1637347" y="1581150"/>
                  </a:cubicBezTo>
                  <a:lnTo>
                    <a:pt x="266699" y="1581150"/>
                  </a:lnTo>
                  <a:cubicBezTo>
                    <a:pt x="263842" y="1578292"/>
                    <a:pt x="260984" y="1574483"/>
                    <a:pt x="258127" y="1571625"/>
                  </a:cubicBezTo>
                  <a:close/>
                  <a:moveTo>
                    <a:pt x="216217" y="1524000"/>
                  </a:moveTo>
                  <a:lnTo>
                    <a:pt x="1687830" y="1524000"/>
                  </a:lnTo>
                  <a:cubicBezTo>
                    <a:pt x="1684972" y="1526858"/>
                    <a:pt x="1683067" y="1530667"/>
                    <a:pt x="1680209" y="1533525"/>
                  </a:cubicBezTo>
                  <a:lnTo>
                    <a:pt x="223837" y="1533525"/>
                  </a:lnTo>
                  <a:cubicBezTo>
                    <a:pt x="221932" y="1530667"/>
                    <a:pt x="219074" y="1526858"/>
                    <a:pt x="216217" y="1524000"/>
                  </a:cubicBezTo>
                  <a:close/>
                  <a:moveTo>
                    <a:pt x="180022" y="1476375"/>
                  </a:moveTo>
                  <a:lnTo>
                    <a:pt x="1724977" y="1476375"/>
                  </a:lnTo>
                  <a:cubicBezTo>
                    <a:pt x="1723072" y="1479233"/>
                    <a:pt x="1720215" y="1483042"/>
                    <a:pt x="1718310" y="1485900"/>
                  </a:cubicBezTo>
                  <a:lnTo>
                    <a:pt x="186690" y="1485900"/>
                  </a:lnTo>
                  <a:cubicBezTo>
                    <a:pt x="184785" y="1483042"/>
                    <a:pt x="181927" y="1479233"/>
                    <a:pt x="180022" y="1476375"/>
                  </a:cubicBezTo>
                  <a:close/>
                  <a:moveTo>
                    <a:pt x="147637" y="1428750"/>
                  </a:moveTo>
                  <a:lnTo>
                    <a:pt x="1756410" y="1428750"/>
                  </a:lnTo>
                  <a:cubicBezTo>
                    <a:pt x="1754505" y="1431608"/>
                    <a:pt x="1752600" y="1435417"/>
                    <a:pt x="1750695" y="1438275"/>
                  </a:cubicBezTo>
                  <a:lnTo>
                    <a:pt x="153352" y="1438275"/>
                  </a:lnTo>
                  <a:cubicBezTo>
                    <a:pt x="151447" y="1435417"/>
                    <a:pt x="149542" y="1431608"/>
                    <a:pt x="147637" y="1428750"/>
                  </a:cubicBezTo>
                  <a:close/>
                  <a:moveTo>
                    <a:pt x="119062" y="1381125"/>
                  </a:moveTo>
                  <a:lnTo>
                    <a:pt x="1785937" y="1381125"/>
                  </a:lnTo>
                  <a:cubicBezTo>
                    <a:pt x="1784032" y="1383983"/>
                    <a:pt x="1782127" y="1387792"/>
                    <a:pt x="1780222" y="1390650"/>
                  </a:cubicBezTo>
                  <a:lnTo>
                    <a:pt x="124777" y="1390650"/>
                  </a:lnTo>
                  <a:cubicBezTo>
                    <a:pt x="122872" y="1387792"/>
                    <a:pt x="120967" y="1383983"/>
                    <a:pt x="119062" y="1381125"/>
                  </a:cubicBezTo>
                  <a:close/>
                  <a:moveTo>
                    <a:pt x="95250" y="1333500"/>
                  </a:moveTo>
                  <a:lnTo>
                    <a:pt x="1810703" y="1333500"/>
                  </a:lnTo>
                  <a:cubicBezTo>
                    <a:pt x="1808798" y="1336358"/>
                    <a:pt x="1807845" y="1340167"/>
                    <a:pt x="1805940" y="1343025"/>
                  </a:cubicBezTo>
                  <a:lnTo>
                    <a:pt x="100013" y="1343025"/>
                  </a:lnTo>
                  <a:cubicBezTo>
                    <a:pt x="98108" y="1340167"/>
                    <a:pt x="97155" y="1336358"/>
                    <a:pt x="95250" y="1333500"/>
                  </a:cubicBezTo>
                  <a:close/>
                  <a:moveTo>
                    <a:pt x="73342" y="1285875"/>
                  </a:moveTo>
                  <a:lnTo>
                    <a:pt x="1830705" y="1285875"/>
                  </a:lnTo>
                  <a:cubicBezTo>
                    <a:pt x="1829752" y="1288733"/>
                    <a:pt x="1827847" y="1292542"/>
                    <a:pt x="1826895" y="1295400"/>
                  </a:cubicBezTo>
                  <a:lnTo>
                    <a:pt x="77152" y="1295400"/>
                  </a:lnTo>
                  <a:cubicBezTo>
                    <a:pt x="76200" y="1292542"/>
                    <a:pt x="74295" y="1288733"/>
                    <a:pt x="73342" y="1285875"/>
                  </a:cubicBezTo>
                  <a:close/>
                  <a:moveTo>
                    <a:pt x="55245" y="1238250"/>
                  </a:moveTo>
                  <a:lnTo>
                    <a:pt x="1850708" y="1238250"/>
                  </a:lnTo>
                  <a:cubicBezTo>
                    <a:pt x="1848803" y="1241108"/>
                    <a:pt x="1847850" y="1244917"/>
                    <a:pt x="1846898" y="1247775"/>
                  </a:cubicBezTo>
                  <a:lnTo>
                    <a:pt x="59055" y="1247775"/>
                  </a:lnTo>
                  <a:cubicBezTo>
                    <a:pt x="57150" y="1244917"/>
                    <a:pt x="56197" y="1241108"/>
                    <a:pt x="55245" y="1238250"/>
                  </a:cubicBezTo>
                  <a:close/>
                  <a:moveTo>
                    <a:pt x="40004" y="1190625"/>
                  </a:moveTo>
                  <a:lnTo>
                    <a:pt x="1865947" y="1190625"/>
                  </a:lnTo>
                  <a:cubicBezTo>
                    <a:pt x="1864994" y="1193483"/>
                    <a:pt x="1864042" y="1197292"/>
                    <a:pt x="1863089" y="1200150"/>
                  </a:cubicBezTo>
                  <a:lnTo>
                    <a:pt x="42862" y="1200150"/>
                  </a:lnTo>
                  <a:cubicBezTo>
                    <a:pt x="41909" y="1197292"/>
                    <a:pt x="40957" y="1193483"/>
                    <a:pt x="40004" y="1190625"/>
                  </a:cubicBezTo>
                  <a:close/>
                  <a:moveTo>
                    <a:pt x="26669" y="1143000"/>
                  </a:moveTo>
                  <a:lnTo>
                    <a:pt x="1878329" y="1143000"/>
                  </a:lnTo>
                  <a:cubicBezTo>
                    <a:pt x="1878329" y="1145858"/>
                    <a:pt x="1877377" y="1149667"/>
                    <a:pt x="1876424" y="1152525"/>
                  </a:cubicBezTo>
                  <a:lnTo>
                    <a:pt x="29526" y="1152525"/>
                  </a:lnTo>
                  <a:cubicBezTo>
                    <a:pt x="28574" y="1149667"/>
                    <a:pt x="27622" y="1145858"/>
                    <a:pt x="26669" y="1143000"/>
                  </a:cubicBezTo>
                  <a:close/>
                  <a:moveTo>
                    <a:pt x="16192" y="1095375"/>
                  </a:moveTo>
                  <a:lnTo>
                    <a:pt x="1888807" y="1095375"/>
                  </a:lnTo>
                  <a:cubicBezTo>
                    <a:pt x="1887855" y="1098233"/>
                    <a:pt x="1887855" y="1102042"/>
                    <a:pt x="1886902" y="1104900"/>
                  </a:cubicBezTo>
                  <a:lnTo>
                    <a:pt x="18097" y="1104900"/>
                  </a:lnTo>
                  <a:cubicBezTo>
                    <a:pt x="17144" y="1102042"/>
                    <a:pt x="17144" y="1098233"/>
                    <a:pt x="16192" y="1095375"/>
                  </a:cubicBezTo>
                  <a:close/>
                  <a:moveTo>
                    <a:pt x="8572" y="1047750"/>
                  </a:moveTo>
                  <a:lnTo>
                    <a:pt x="1896427" y="1047750"/>
                  </a:lnTo>
                  <a:cubicBezTo>
                    <a:pt x="1896427" y="1050608"/>
                    <a:pt x="1895475" y="1054417"/>
                    <a:pt x="1895475" y="1057275"/>
                  </a:cubicBezTo>
                  <a:lnTo>
                    <a:pt x="9525" y="1057275"/>
                  </a:lnTo>
                  <a:cubicBezTo>
                    <a:pt x="9525" y="1054417"/>
                    <a:pt x="8572" y="1050608"/>
                    <a:pt x="8572" y="1047750"/>
                  </a:cubicBezTo>
                  <a:close/>
                  <a:moveTo>
                    <a:pt x="3810" y="1000125"/>
                  </a:moveTo>
                  <a:lnTo>
                    <a:pt x="1902143" y="1000125"/>
                  </a:lnTo>
                  <a:cubicBezTo>
                    <a:pt x="1902143" y="1002983"/>
                    <a:pt x="1901190" y="1006792"/>
                    <a:pt x="1901190" y="1009650"/>
                  </a:cubicBezTo>
                  <a:lnTo>
                    <a:pt x="4762" y="1009650"/>
                  </a:lnTo>
                  <a:cubicBezTo>
                    <a:pt x="4762" y="1006792"/>
                    <a:pt x="3810" y="1002983"/>
                    <a:pt x="3810" y="1000125"/>
                  </a:cubicBezTo>
                  <a:close/>
                  <a:moveTo>
                    <a:pt x="952" y="952500"/>
                  </a:moveTo>
                  <a:lnTo>
                    <a:pt x="1904047" y="952500"/>
                  </a:lnTo>
                  <a:cubicBezTo>
                    <a:pt x="1904047" y="955358"/>
                    <a:pt x="1904047" y="959167"/>
                    <a:pt x="1904047" y="962025"/>
                  </a:cubicBezTo>
                  <a:lnTo>
                    <a:pt x="952" y="962025"/>
                  </a:lnTo>
                  <a:cubicBezTo>
                    <a:pt x="952" y="959167"/>
                    <a:pt x="952" y="955358"/>
                    <a:pt x="952" y="952500"/>
                  </a:cubicBezTo>
                  <a:close/>
                  <a:moveTo>
                    <a:pt x="0" y="904875"/>
                  </a:moveTo>
                  <a:lnTo>
                    <a:pt x="1905000" y="904875"/>
                  </a:lnTo>
                  <a:cubicBezTo>
                    <a:pt x="1905000" y="907733"/>
                    <a:pt x="1905000" y="911542"/>
                    <a:pt x="1905000" y="914400"/>
                  </a:cubicBezTo>
                  <a:lnTo>
                    <a:pt x="0" y="914400"/>
                  </a:lnTo>
                  <a:cubicBezTo>
                    <a:pt x="0" y="911542"/>
                    <a:pt x="0" y="907733"/>
                    <a:pt x="0" y="904875"/>
                  </a:cubicBezTo>
                  <a:close/>
                  <a:moveTo>
                    <a:pt x="1905" y="857250"/>
                  </a:moveTo>
                  <a:lnTo>
                    <a:pt x="1902142" y="857250"/>
                  </a:lnTo>
                  <a:cubicBezTo>
                    <a:pt x="1903095" y="860108"/>
                    <a:pt x="1903095" y="863917"/>
                    <a:pt x="1903095" y="866775"/>
                  </a:cubicBezTo>
                  <a:lnTo>
                    <a:pt x="952" y="866775"/>
                  </a:lnTo>
                  <a:cubicBezTo>
                    <a:pt x="1905" y="863917"/>
                    <a:pt x="1905" y="860108"/>
                    <a:pt x="1905" y="857250"/>
                  </a:cubicBezTo>
                  <a:close/>
                  <a:moveTo>
                    <a:pt x="6667" y="809625"/>
                  </a:moveTo>
                  <a:lnTo>
                    <a:pt x="1899285" y="809625"/>
                  </a:lnTo>
                  <a:cubicBezTo>
                    <a:pt x="1899285" y="812483"/>
                    <a:pt x="1900238" y="816292"/>
                    <a:pt x="1900238" y="819150"/>
                  </a:cubicBezTo>
                  <a:lnTo>
                    <a:pt x="5715" y="819150"/>
                  </a:lnTo>
                  <a:cubicBezTo>
                    <a:pt x="5715" y="816292"/>
                    <a:pt x="6667" y="812483"/>
                    <a:pt x="6667" y="809625"/>
                  </a:cubicBezTo>
                  <a:close/>
                  <a:moveTo>
                    <a:pt x="13335" y="762000"/>
                  </a:moveTo>
                  <a:lnTo>
                    <a:pt x="1891665" y="762000"/>
                  </a:lnTo>
                  <a:cubicBezTo>
                    <a:pt x="1892618" y="764858"/>
                    <a:pt x="1892618" y="768667"/>
                    <a:pt x="1893570" y="771525"/>
                  </a:cubicBezTo>
                  <a:lnTo>
                    <a:pt x="11430" y="771525"/>
                  </a:lnTo>
                  <a:cubicBezTo>
                    <a:pt x="12382" y="768667"/>
                    <a:pt x="12382" y="764858"/>
                    <a:pt x="13335" y="762000"/>
                  </a:cubicBezTo>
                  <a:close/>
                  <a:moveTo>
                    <a:pt x="21907" y="714375"/>
                  </a:moveTo>
                  <a:lnTo>
                    <a:pt x="1883092" y="714375"/>
                  </a:lnTo>
                  <a:cubicBezTo>
                    <a:pt x="1884045" y="717233"/>
                    <a:pt x="1884045" y="721042"/>
                    <a:pt x="1884997" y="723900"/>
                  </a:cubicBezTo>
                  <a:lnTo>
                    <a:pt x="20002" y="723900"/>
                  </a:lnTo>
                  <a:cubicBezTo>
                    <a:pt x="20955" y="721042"/>
                    <a:pt x="20955" y="717233"/>
                    <a:pt x="21907" y="714375"/>
                  </a:cubicBezTo>
                  <a:close/>
                  <a:moveTo>
                    <a:pt x="34289" y="666750"/>
                  </a:moveTo>
                  <a:lnTo>
                    <a:pt x="1870710" y="666750"/>
                  </a:lnTo>
                  <a:cubicBezTo>
                    <a:pt x="1871662" y="669608"/>
                    <a:pt x="1872615" y="673417"/>
                    <a:pt x="1873567" y="676275"/>
                  </a:cubicBezTo>
                  <a:lnTo>
                    <a:pt x="31432" y="676275"/>
                  </a:lnTo>
                  <a:cubicBezTo>
                    <a:pt x="32385" y="673417"/>
                    <a:pt x="33337" y="669608"/>
                    <a:pt x="34289" y="666750"/>
                  </a:cubicBezTo>
                  <a:close/>
                  <a:moveTo>
                    <a:pt x="48577" y="619125"/>
                  </a:moveTo>
                  <a:lnTo>
                    <a:pt x="1857375" y="619125"/>
                  </a:lnTo>
                  <a:cubicBezTo>
                    <a:pt x="1858328" y="621983"/>
                    <a:pt x="1859280" y="625792"/>
                    <a:pt x="1860233" y="628650"/>
                  </a:cubicBezTo>
                  <a:lnTo>
                    <a:pt x="45720" y="628650"/>
                  </a:lnTo>
                  <a:cubicBezTo>
                    <a:pt x="46672" y="625792"/>
                    <a:pt x="47625" y="621983"/>
                    <a:pt x="48577" y="619125"/>
                  </a:cubicBezTo>
                  <a:close/>
                  <a:moveTo>
                    <a:pt x="65722" y="571500"/>
                  </a:moveTo>
                  <a:lnTo>
                    <a:pt x="1839277" y="571500"/>
                  </a:lnTo>
                  <a:cubicBezTo>
                    <a:pt x="1840230" y="574357"/>
                    <a:pt x="1842135" y="578168"/>
                    <a:pt x="1843087" y="581025"/>
                  </a:cubicBezTo>
                  <a:lnTo>
                    <a:pt x="61912" y="581025"/>
                  </a:lnTo>
                  <a:cubicBezTo>
                    <a:pt x="62864" y="578168"/>
                    <a:pt x="64770" y="574357"/>
                    <a:pt x="65722" y="571500"/>
                  </a:cubicBezTo>
                  <a:close/>
                  <a:moveTo>
                    <a:pt x="85725" y="523875"/>
                  </a:moveTo>
                  <a:lnTo>
                    <a:pt x="1819275" y="523875"/>
                  </a:lnTo>
                  <a:cubicBezTo>
                    <a:pt x="1820227" y="526732"/>
                    <a:pt x="1822132" y="530543"/>
                    <a:pt x="1823085" y="533400"/>
                  </a:cubicBezTo>
                  <a:lnTo>
                    <a:pt x="80962" y="533400"/>
                  </a:lnTo>
                  <a:cubicBezTo>
                    <a:pt x="82867" y="530543"/>
                    <a:pt x="83820" y="526732"/>
                    <a:pt x="85725" y="523875"/>
                  </a:cubicBezTo>
                  <a:close/>
                  <a:moveTo>
                    <a:pt x="109538" y="476250"/>
                  </a:moveTo>
                  <a:lnTo>
                    <a:pt x="1796415" y="476250"/>
                  </a:lnTo>
                  <a:cubicBezTo>
                    <a:pt x="1798320" y="479107"/>
                    <a:pt x="1799273" y="482918"/>
                    <a:pt x="1801178" y="485775"/>
                  </a:cubicBezTo>
                  <a:lnTo>
                    <a:pt x="104775" y="485775"/>
                  </a:lnTo>
                  <a:cubicBezTo>
                    <a:pt x="105728" y="482918"/>
                    <a:pt x="107633" y="479107"/>
                    <a:pt x="109538" y="476250"/>
                  </a:cubicBezTo>
                  <a:close/>
                  <a:moveTo>
                    <a:pt x="136207" y="428625"/>
                  </a:moveTo>
                  <a:lnTo>
                    <a:pt x="1768792" y="428625"/>
                  </a:lnTo>
                  <a:cubicBezTo>
                    <a:pt x="1770697" y="431482"/>
                    <a:pt x="1772602" y="435293"/>
                    <a:pt x="1774507" y="438150"/>
                  </a:cubicBezTo>
                  <a:lnTo>
                    <a:pt x="130492" y="438150"/>
                  </a:lnTo>
                  <a:cubicBezTo>
                    <a:pt x="132397" y="435293"/>
                    <a:pt x="134302" y="431482"/>
                    <a:pt x="136207" y="428625"/>
                  </a:cubicBezTo>
                  <a:close/>
                  <a:moveTo>
                    <a:pt x="166687" y="381000"/>
                  </a:moveTo>
                  <a:lnTo>
                    <a:pt x="1738312" y="381000"/>
                  </a:lnTo>
                  <a:cubicBezTo>
                    <a:pt x="1741169" y="383857"/>
                    <a:pt x="1743074" y="387668"/>
                    <a:pt x="1744979" y="390525"/>
                  </a:cubicBezTo>
                  <a:lnTo>
                    <a:pt x="160019" y="390525"/>
                  </a:lnTo>
                  <a:cubicBezTo>
                    <a:pt x="162877" y="387668"/>
                    <a:pt x="164782" y="383857"/>
                    <a:pt x="166687" y="381000"/>
                  </a:cubicBezTo>
                  <a:close/>
                  <a:moveTo>
                    <a:pt x="201929" y="333375"/>
                  </a:moveTo>
                  <a:lnTo>
                    <a:pt x="1704022" y="333375"/>
                  </a:lnTo>
                  <a:cubicBezTo>
                    <a:pt x="1706879" y="336232"/>
                    <a:pt x="1708784" y="340043"/>
                    <a:pt x="1711642" y="342900"/>
                  </a:cubicBezTo>
                  <a:lnTo>
                    <a:pt x="194309" y="342900"/>
                  </a:lnTo>
                  <a:cubicBezTo>
                    <a:pt x="197167" y="340043"/>
                    <a:pt x="199072" y="336232"/>
                    <a:pt x="201929" y="333375"/>
                  </a:cubicBezTo>
                  <a:close/>
                  <a:moveTo>
                    <a:pt x="240981" y="285750"/>
                  </a:moveTo>
                  <a:lnTo>
                    <a:pt x="1664017" y="285750"/>
                  </a:lnTo>
                  <a:cubicBezTo>
                    <a:pt x="1666874" y="288607"/>
                    <a:pt x="1669732" y="292418"/>
                    <a:pt x="1672589" y="295275"/>
                  </a:cubicBezTo>
                  <a:lnTo>
                    <a:pt x="232409" y="295275"/>
                  </a:lnTo>
                  <a:cubicBezTo>
                    <a:pt x="235267" y="292418"/>
                    <a:pt x="238124" y="288607"/>
                    <a:pt x="240981" y="285750"/>
                  </a:cubicBezTo>
                  <a:close/>
                  <a:moveTo>
                    <a:pt x="286702" y="238125"/>
                  </a:moveTo>
                  <a:lnTo>
                    <a:pt x="1619250" y="238125"/>
                  </a:lnTo>
                  <a:cubicBezTo>
                    <a:pt x="1622107" y="240982"/>
                    <a:pt x="1625917" y="244793"/>
                    <a:pt x="1628775" y="247650"/>
                  </a:cubicBezTo>
                  <a:lnTo>
                    <a:pt x="277177" y="247650"/>
                  </a:lnTo>
                  <a:cubicBezTo>
                    <a:pt x="280034" y="244793"/>
                    <a:pt x="282892" y="240982"/>
                    <a:pt x="286702" y="238125"/>
                  </a:cubicBezTo>
                  <a:close/>
                  <a:moveTo>
                    <a:pt x="339090" y="190500"/>
                  </a:moveTo>
                  <a:lnTo>
                    <a:pt x="1565910" y="190500"/>
                  </a:lnTo>
                  <a:cubicBezTo>
                    <a:pt x="1569720" y="193357"/>
                    <a:pt x="1573530" y="197168"/>
                    <a:pt x="1577340" y="200025"/>
                  </a:cubicBezTo>
                  <a:lnTo>
                    <a:pt x="327660" y="200025"/>
                  </a:lnTo>
                  <a:cubicBezTo>
                    <a:pt x="331470" y="197168"/>
                    <a:pt x="335280" y="193357"/>
                    <a:pt x="339090" y="190500"/>
                  </a:cubicBezTo>
                  <a:close/>
                  <a:moveTo>
                    <a:pt x="400049" y="142875"/>
                  </a:moveTo>
                  <a:lnTo>
                    <a:pt x="1503997" y="142875"/>
                  </a:lnTo>
                  <a:cubicBezTo>
                    <a:pt x="1508759" y="145733"/>
                    <a:pt x="1512569" y="149542"/>
                    <a:pt x="1517332" y="152400"/>
                  </a:cubicBezTo>
                  <a:lnTo>
                    <a:pt x="386714" y="152400"/>
                  </a:lnTo>
                  <a:cubicBezTo>
                    <a:pt x="391477" y="149542"/>
                    <a:pt x="395287" y="145733"/>
                    <a:pt x="400049" y="142875"/>
                  </a:cubicBezTo>
                  <a:close/>
                  <a:moveTo>
                    <a:pt x="474345" y="95250"/>
                  </a:moveTo>
                  <a:lnTo>
                    <a:pt x="1429702" y="95250"/>
                  </a:lnTo>
                  <a:cubicBezTo>
                    <a:pt x="1435417" y="98108"/>
                    <a:pt x="1440180" y="101917"/>
                    <a:pt x="1445895" y="104775"/>
                  </a:cubicBezTo>
                  <a:lnTo>
                    <a:pt x="458152" y="104775"/>
                  </a:lnTo>
                  <a:cubicBezTo>
                    <a:pt x="463867" y="101917"/>
                    <a:pt x="468630" y="98108"/>
                    <a:pt x="474345" y="95250"/>
                  </a:cubicBezTo>
                  <a:close/>
                  <a:moveTo>
                    <a:pt x="568642" y="47625"/>
                  </a:moveTo>
                  <a:lnTo>
                    <a:pt x="1337309" y="47625"/>
                  </a:lnTo>
                  <a:cubicBezTo>
                    <a:pt x="1343977" y="50483"/>
                    <a:pt x="1351597" y="54292"/>
                    <a:pt x="1358265" y="57150"/>
                  </a:cubicBezTo>
                  <a:lnTo>
                    <a:pt x="547687" y="57150"/>
                  </a:lnTo>
                  <a:cubicBezTo>
                    <a:pt x="554355" y="54292"/>
                    <a:pt x="561975" y="50483"/>
                    <a:pt x="568642" y="47625"/>
                  </a:cubicBezTo>
                  <a:close/>
                  <a:moveTo>
                    <a:pt x="702945" y="0"/>
                  </a:moveTo>
                  <a:lnTo>
                    <a:pt x="1203960" y="0"/>
                  </a:lnTo>
                  <a:cubicBezTo>
                    <a:pt x="1214438" y="2858"/>
                    <a:pt x="1225867" y="5715"/>
                    <a:pt x="1236345" y="9525"/>
                  </a:cubicBezTo>
                  <a:lnTo>
                    <a:pt x="670560" y="9525"/>
                  </a:lnTo>
                  <a:cubicBezTo>
                    <a:pt x="681037" y="5715"/>
                    <a:pt x="692467" y="2858"/>
                    <a:pt x="702945" y="0"/>
                  </a:cubicBezTo>
                  <a:close/>
                </a:path>
              </a:pathLst>
            </a:custGeom>
            <a:grpFill/>
            <a:ln w="140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8" name="îṧ1ïḋè">
              <a:extLst>
                <a:ext uri="{FF2B5EF4-FFF2-40B4-BE49-F238E27FC236}">
                  <a16:creationId xmlns:a16="http://schemas.microsoft.com/office/drawing/2014/main" id="{B12EC4E2-8D6F-42F4-9502-A731433702A2}"/>
                </a:ext>
              </a:extLst>
            </p:cNvPr>
            <p:cNvSpPr/>
            <p:nvPr/>
          </p:nvSpPr>
          <p:spPr>
            <a:xfrm>
              <a:off x="9421670" y="0"/>
              <a:ext cx="2770331" cy="1398732"/>
            </a:xfrm>
            <a:custGeom>
              <a:avLst/>
              <a:gdLst>
                <a:gd name="connsiteX0" fmla="*/ 685 w 2770331"/>
                <a:gd name="connsiteY0" fmla="*/ 0 h 1398732"/>
                <a:gd name="connsiteX1" fmla="*/ 2769647 w 2770331"/>
                <a:gd name="connsiteY1" fmla="*/ 0 h 1398732"/>
                <a:gd name="connsiteX2" fmla="*/ 2770331 w 2770331"/>
                <a:gd name="connsiteY2" fmla="*/ 13546 h 1398732"/>
                <a:gd name="connsiteX3" fmla="*/ 2770331 w 2770331"/>
                <a:gd name="connsiteY3" fmla="*/ 13586 h 1398732"/>
                <a:gd name="connsiteX4" fmla="*/ 2763181 w 2770331"/>
                <a:gd name="connsiteY4" fmla="*/ 155191 h 1398732"/>
                <a:gd name="connsiteX5" fmla="*/ 1385167 w 2770331"/>
                <a:gd name="connsiteY5" fmla="*/ 1398732 h 1398732"/>
                <a:gd name="connsiteX6" fmla="*/ 0 w 2770331"/>
                <a:gd name="connsiteY6" fmla="*/ 13566 h 1398732"/>
                <a:gd name="connsiteX7" fmla="*/ 685 w 2770331"/>
                <a:gd name="connsiteY7" fmla="*/ 0 h 1398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0331" h="1398732">
                  <a:moveTo>
                    <a:pt x="685" y="0"/>
                  </a:moveTo>
                  <a:lnTo>
                    <a:pt x="2769647" y="0"/>
                  </a:lnTo>
                  <a:lnTo>
                    <a:pt x="2770331" y="13546"/>
                  </a:lnTo>
                  <a:lnTo>
                    <a:pt x="2770331" y="13586"/>
                  </a:lnTo>
                  <a:lnTo>
                    <a:pt x="2763181" y="155191"/>
                  </a:lnTo>
                  <a:cubicBezTo>
                    <a:pt x="2692246" y="853670"/>
                    <a:pt x="2102359" y="1398732"/>
                    <a:pt x="1385167" y="1398732"/>
                  </a:cubicBezTo>
                  <a:cubicBezTo>
                    <a:pt x="620160" y="1398732"/>
                    <a:pt x="0" y="778572"/>
                    <a:pt x="0" y="13566"/>
                  </a:cubicBezTo>
                  <a:lnTo>
                    <a:pt x="685" y="0"/>
                  </a:lnTo>
                  <a:close/>
                </a:path>
              </a:pathLst>
            </a:custGeom>
            <a:grpFill/>
            <a:ln w="1108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  <p:sp>
          <p:nvSpPr>
            <p:cNvPr id="9" name="ïṣļiḋe">
              <a:extLst>
                <a:ext uri="{FF2B5EF4-FFF2-40B4-BE49-F238E27FC236}">
                  <a16:creationId xmlns:a16="http://schemas.microsoft.com/office/drawing/2014/main" id="{2D272403-40BD-427A-A3AF-22CDE281BD98}"/>
                </a:ext>
              </a:extLst>
            </p:cNvPr>
            <p:cNvSpPr/>
            <p:nvPr/>
          </p:nvSpPr>
          <p:spPr>
            <a:xfrm>
              <a:off x="5252643" y="3384444"/>
              <a:ext cx="4217150" cy="3473556"/>
            </a:xfrm>
            <a:custGeom>
              <a:avLst/>
              <a:gdLst>
                <a:gd name="connsiteX0" fmla="*/ 2852892 w 4217150"/>
                <a:gd name="connsiteY0" fmla="*/ 466 h 3473556"/>
                <a:gd name="connsiteX1" fmla="*/ 3516107 w 4217150"/>
                <a:gd name="connsiteY1" fmla="*/ 187901 h 3473556"/>
                <a:gd name="connsiteX2" fmla="*/ 4029249 w 4217150"/>
                <a:gd name="connsiteY2" fmla="*/ 2103072 h 3473556"/>
                <a:gd name="connsiteX3" fmla="*/ 3237888 w 4217150"/>
                <a:gd name="connsiteY3" fmla="*/ 3473556 h 3473556"/>
                <a:gd name="connsiteX4" fmla="*/ 0 w 4217150"/>
                <a:gd name="connsiteY4" fmla="*/ 3473556 h 3473556"/>
                <a:gd name="connsiteX5" fmla="*/ 1600936 w 4217150"/>
                <a:gd name="connsiteY5" fmla="*/ 701044 h 3473556"/>
                <a:gd name="connsiteX6" fmla="*/ 2852892 w 4217150"/>
                <a:gd name="connsiteY6" fmla="*/ 466 h 34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17150" h="3473556">
                  <a:moveTo>
                    <a:pt x="2852892" y="466"/>
                  </a:moveTo>
                  <a:cubicBezTo>
                    <a:pt x="3078904" y="6295"/>
                    <a:pt x="3306679" y="66976"/>
                    <a:pt x="3516107" y="187901"/>
                  </a:cubicBezTo>
                  <a:cubicBezTo>
                    <a:pt x="4186277" y="574861"/>
                    <a:pt x="4416209" y="1432902"/>
                    <a:pt x="4029249" y="2103072"/>
                  </a:cubicBezTo>
                  <a:lnTo>
                    <a:pt x="3237888" y="3473556"/>
                  </a:lnTo>
                  <a:lnTo>
                    <a:pt x="0" y="3473556"/>
                  </a:lnTo>
                  <a:lnTo>
                    <a:pt x="1600936" y="701044"/>
                  </a:lnTo>
                  <a:cubicBezTo>
                    <a:pt x="1866971" y="240302"/>
                    <a:pt x="2355666" y="-12359"/>
                    <a:pt x="2852892" y="466"/>
                  </a:cubicBezTo>
                  <a:close/>
                </a:path>
              </a:pathLst>
            </a:custGeom>
            <a:grpFill/>
            <a:ln w="1401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lvl="0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FEFC0794-B945-4A75-9096-A0B7FDB14F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954" y="0"/>
            <a:ext cx="9704091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6055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B506130-80CA-47F3-91C2-F402F17EA5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6661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DA2A2A-17C6-49FA-9603-8E1F4316FB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182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F76575-70EA-4D7B-A13C-B77093D372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9666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0.0,&quot;FooterHeight&quot;:0.0,&quot;SideMargin&quot;:0.0,&quot;TopMargin&quot;:0.0,&quot;BottomMargin&quot;:0.0,&quot;IntervalMargin&quot;:0.0,&quot;SettingType&quot;:&quot;System&quot;}"/>
  <p:tag name="ISLIDE.THEME" val="#50427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COPYRIGHT" val="iSlide"/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c7cd9fd3-95be-4895-a18c-01ed58a2112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COPYRIGHT" val="iSlide"/>
  <p:tag name="ISLIDE.THEME" val="https://www.islide.cc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COPYRIGHT" val="iSlide"/>
  <p:tag name="ISLIDE.THEME" val="https://www.islide.cc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COPYRIGHT" val="iSlide"/>
  <p:tag name="ISLIDE.THEME" val="https://www.islide.cc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COPYRIGHT" val="iSlide"/>
  <p:tag name="ISLIDE.THEME" val="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COPYRIGHT" val="iSlide"/>
  <p:tag name="ISLIDE.THEME" val="https://www.islide.cc;"/>
</p:tagLst>
</file>

<file path=ppt/theme/theme1.xml><?xml version="1.0" encoding="utf-8"?>
<a:theme xmlns:a="http://schemas.openxmlformats.org/drawingml/2006/main" name="主题5">
  <a:themeElements>
    <a:clrScheme name="自定义 1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A772A"/>
      </a:accent1>
      <a:accent2>
        <a:srgbClr val="D1510B"/>
      </a:accent2>
      <a:accent3>
        <a:srgbClr val="646464"/>
      </a:accent3>
      <a:accent4>
        <a:srgbClr val="808080"/>
      </a:accent4>
      <a:accent5>
        <a:srgbClr val="A5A5A5"/>
      </a:accent5>
      <a:accent6>
        <a:srgbClr val="C9C9C9"/>
      </a:accent6>
      <a:hlink>
        <a:srgbClr val="E9511D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2" id="{67B8195C-78B5-4655-B8E8-C8B7BE717FE7}" vid="{3B971AAA-797F-4F55-B7B0-B3003B7CB0CD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Yao</Template>
  <TotalTime>1382</TotalTime>
  <Words>20</Words>
  <Application>Microsoft Office PowerPoint</Application>
  <PresentationFormat>宽屏</PresentationFormat>
  <Paragraphs>10</Paragraphs>
  <Slides>14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等线</vt:lpstr>
      <vt:lpstr>思源宋体 CN Heavy</vt:lpstr>
      <vt:lpstr>Arial</vt:lpstr>
      <vt:lpstr>Calibri</vt:lpstr>
      <vt:lpstr>主题5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iSlide® PowerPoint standard template</dc:title>
  <dc:creator>Yao</dc:creator>
  <cp:lastModifiedBy>li ma</cp:lastModifiedBy>
  <cp:revision>37</cp:revision>
  <cp:lastPrinted>2020-11-19T16:00:00Z</cp:lastPrinted>
  <dcterms:created xsi:type="dcterms:W3CDTF">2020-11-19T16:00:00Z</dcterms:created>
  <dcterms:modified xsi:type="dcterms:W3CDTF">2021-06-25T00:57:10Z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