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</p:sldIdLst>
  <p:sldSz cx="15119350" cy="1069213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3.png"/><Relationship Id="rId8" Type="http://schemas.openxmlformats.org/officeDocument/2006/relationships/image" Target="../media/image72.png"/><Relationship Id="rId7" Type="http://schemas.openxmlformats.org/officeDocument/2006/relationships/image" Target="../media/image71.png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jpe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79.png"/><Relationship Id="rId14" Type="http://schemas.openxmlformats.org/officeDocument/2006/relationships/image" Target="../media/image78.jpeg"/><Relationship Id="rId13" Type="http://schemas.openxmlformats.org/officeDocument/2006/relationships/image" Target="../media/image77.jpeg"/><Relationship Id="rId12" Type="http://schemas.openxmlformats.org/officeDocument/2006/relationships/image" Target="../media/image76.png"/><Relationship Id="rId11" Type="http://schemas.openxmlformats.org/officeDocument/2006/relationships/image" Target="../media/image75.png"/><Relationship Id="rId10" Type="http://schemas.openxmlformats.org/officeDocument/2006/relationships/image" Target="../media/image74.png"/><Relationship Id="rId1" Type="http://schemas.openxmlformats.org/officeDocument/2006/relationships/image" Target="../media/image65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8.png"/><Relationship Id="rId8" Type="http://schemas.openxmlformats.org/officeDocument/2006/relationships/image" Target="../media/image87.png"/><Relationship Id="rId7" Type="http://schemas.openxmlformats.org/officeDocument/2006/relationships/image" Target="../media/image86.png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94.png"/><Relationship Id="rId14" Type="http://schemas.openxmlformats.org/officeDocument/2006/relationships/image" Target="../media/image93.png"/><Relationship Id="rId13" Type="http://schemas.openxmlformats.org/officeDocument/2006/relationships/image" Target="../media/image92.png"/><Relationship Id="rId12" Type="http://schemas.openxmlformats.org/officeDocument/2006/relationships/image" Target="../media/image91.png"/><Relationship Id="rId11" Type="http://schemas.openxmlformats.org/officeDocument/2006/relationships/image" Target="../media/image90.png"/><Relationship Id="rId10" Type="http://schemas.openxmlformats.org/officeDocument/2006/relationships/image" Target="../media/image89.jpeg"/><Relationship Id="rId1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5113506" cy="6899148"/>
          </a:xfrm>
          <a:prstGeom prst="rect">
            <a:avLst/>
          </a:prstGeom>
        </p:spPr>
      </p:pic>
      <p:sp>
        <p:nvSpPr>
          <p:cNvPr id="4" name="rect"/>
          <p:cNvSpPr/>
          <p:nvPr/>
        </p:nvSpPr>
        <p:spPr>
          <a:xfrm>
            <a:off x="0" y="4399788"/>
            <a:ext cx="15113508" cy="1777745"/>
          </a:xfrm>
          <a:prstGeom prst="rect">
            <a:avLst/>
          </a:prstGeom>
          <a:solidFill>
            <a:srgbClr val="FFFFFF">
              <a:alpha val="6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" name="rect"/>
          <p:cNvSpPr/>
          <p:nvPr/>
        </p:nvSpPr>
        <p:spPr>
          <a:xfrm>
            <a:off x="0" y="6234811"/>
            <a:ext cx="15113508" cy="641477"/>
          </a:xfrm>
          <a:prstGeom prst="rect">
            <a:avLst/>
          </a:prstGeom>
          <a:solidFill>
            <a:srgbClr val="FFFFFF">
              <a:alpha val="6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" name="rect"/>
          <p:cNvSpPr/>
          <p:nvPr/>
        </p:nvSpPr>
        <p:spPr>
          <a:xfrm>
            <a:off x="7634922" y="5166449"/>
            <a:ext cx="2183600" cy="1709585"/>
          </a:xfrm>
          <a:prstGeom prst="rect">
            <a:avLst/>
          </a:prstGeom>
          <a:solidFill>
            <a:srgbClr val="C55A11">
              <a:alpha val="9803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" name="path"/>
          <p:cNvSpPr/>
          <p:nvPr/>
        </p:nvSpPr>
        <p:spPr>
          <a:xfrm>
            <a:off x="1043940" y="1472184"/>
            <a:ext cx="4396066" cy="5394960"/>
          </a:xfrm>
          <a:custGeom>
            <a:avLst/>
            <a:gdLst/>
            <a:ahLst/>
            <a:cxnLst/>
            <a:rect l="0" t="0" r="0" b="0"/>
            <a:pathLst>
              <a:path w="6922" h="8496">
                <a:moveTo>
                  <a:pt x="6922" y="2886"/>
                </a:moveTo>
                <a:lnTo>
                  <a:pt x="3453" y="2886"/>
                </a:lnTo>
                <a:lnTo>
                  <a:pt x="3453" y="0"/>
                </a:lnTo>
                <a:lnTo>
                  <a:pt x="0" y="0"/>
                </a:lnTo>
                <a:lnTo>
                  <a:pt x="0" y="2886"/>
                </a:lnTo>
                <a:lnTo>
                  <a:pt x="3451" y="2886"/>
                </a:lnTo>
                <a:lnTo>
                  <a:pt x="3451" y="5747"/>
                </a:lnTo>
                <a:lnTo>
                  <a:pt x="0" y="5747"/>
                </a:lnTo>
                <a:lnTo>
                  <a:pt x="0" y="8496"/>
                </a:lnTo>
                <a:lnTo>
                  <a:pt x="3453" y="8496"/>
                </a:lnTo>
                <a:lnTo>
                  <a:pt x="3453" y="5817"/>
                </a:lnTo>
                <a:lnTo>
                  <a:pt x="6922" y="5817"/>
                </a:lnTo>
                <a:lnTo>
                  <a:pt x="6922" y="2886"/>
                </a:lnTo>
                <a:close/>
              </a:path>
            </a:pathLst>
          </a:custGeom>
          <a:solidFill>
            <a:srgbClr val="C55A11">
              <a:alpha val="10196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2" name="table 12"/>
          <p:cNvGraphicFramePr>
            <a:graphicFrameLocks noGrp="1"/>
          </p:cNvGraphicFramePr>
          <p:nvPr/>
        </p:nvGraphicFramePr>
        <p:xfrm>
          <a:off x="0" y="1524"/>
          <a:ext cx="15113000" cy="6880859"/>
        </p:xfrm>
        <a:graphic>
          <a:graphicData uri="http://schemas.openxmlformats.org/drawingml/2006/table">
            <a:tbl>
              <a:tblPr/>
              <a:tblGrid>
                <a:gridCol w="1043940"/>
                <a:gridCol w="2193289"/>
                <a:gridCol w="2192654"/>
                <a:gridCol w="2195829"/>
                <a:gridCol w="2193289"/>
                <a:gridCol w="2192020"/>
                <a:gridCol w="2194560"/>
                <a:gridCol w="907415"/>
              </a:tblGrid>
              <a:tr h="14839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>
                      <a:noFill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61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>
                      <a:noFill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EE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88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>
                      <a:noFill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marL="109156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3900" b="1" kern="0" spc="6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盐城</a:t>
                      </a:r>
                      <a:endParaRPr lang="en-US" altLang="en-US" sz="39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r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3800" b="1" kern="0" spc="-42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幼儿师</a:t>
                      </a:r>
                      <a:r>
                        <a:rPr sz="3800" b="1" kern="0" spc="-41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范</a:t>
                      </a:r>
                      <a:r>
                        <a:rPr sz="3800" b="1" kern="0" spc="-8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高</a:t>
                      </a:r>
                      <a:endParaRPr lang="en-US" altLang="en-US" sz="38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r" rtl="0" eaLnBrk="0">
                        <a:lnSpc>
                          <a:spcPct val="93000"/>
                        </a:lnSpc>
                        <a:spcBef>
                          <a:spcPts val="5"/>
                        </a:spcBef>
                      </a:pPr>
                      <a:r>
                        <a:rPr sz="3900" b="1" kern="0" spc="-9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等专科学</a:t>
                      </a:r>
                      <a:endParaRPr lang="en-US" altLang="en-US" sz="39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marL="90805" algn="l" rtl="0" eaLnBrk="0">
                        <a:lnSpc>
                          <a:spcPct val="93000"/>
                        </a:lnSpc>
                        <a:spcBef>
                          <a:spcPts val="5"/>
                        </a:spcBef>
                      </a:pPr>
                      <a:r>
                        <a:rPr sz="3900" b="1" kern="0" spc="8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校“铁军</a:t>
                      </a:r>
                      <a:endParaRPr lang="en-US" altLang="en-US" sz="39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3900" b="1" kern="0" spc="-5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艺苑”爱</a:t>
                      </a:r>
                      <a:endParaRPr lang="en-US" altLang="en-US" sz="39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EE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95000"/>
                        </a:lnSpc>
                      </a:pPr>
                      <a:r>
                        <a:rPr sz="3800" b="1" kern="0" spc="-38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国</a:t>
                      </a:r>
                      <a:r>
                        <a:rPr sz="3800" b="1" kern="0" spc="-28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主</a:t>
                      </a:r>
                      <a:endParaRPr lang="en-US" altLang="en-US" sz="38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46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>
                      <a:noFill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1000" dirty="0"/>
                    </a:p>
                    <a:p>
                      <a:pPr marL="572770" algn="l" rtl="0" eaLnBrk="0">
                        <a:lnSpc>
                          <a:spcPts val="2650"/>
                        </a:lnSpc>
                        <a:spcBef>
                          <a:spcPts val="5"/>
                        </a:spcBef>
                      </a:pPr>
                      <a:r>
                        <a:rPr sz="1900" i="1" kern="0" spc="6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Renovation</a:t>
                      </a:r>
                      <a:r>
                        <a:rPr sz="1900" kern="0" spc="-2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r>
                        <a:rPr sz="1900" i="1" kern="0" spc="6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oft</a:t>
                      </a:r>
                      <a:endParaRPr lang="en-US" altLang="en-US" sz="19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1000" dirty="0"/>
                    </a:p>
                    <a:p>
                      <a:pPr algn="r" rtl="0" eaLnBrk="0">
                        <a:lnSpc>
                          <a:spcPts val="2650"/>
                        </a:lnSpc>
                        <a:spcBef>
                          <a:spcPts val="5"/>
                        </a:spcBef>
                      </a:pPr>
                      <a:r>
                        <a:rPr sz="1900" i="1" kern="0" spc="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he</a:t>
                      </a:r>
                      <a:r>
                        <a:rPr sz="1900" kern="0" spc="-2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r>
                        <a:rPr sz="1900" i="1" kern="0" spc="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Patriotic</a:t>
                      </a:r>
                      <a:r>
                        <a:rPr sz="1900" kern="0" spc="-2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r>
                        <a:rPr sz="1900" i="1" kern="0" spc="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Ed</a:t>
                      </a:r>
                      <a:r>
                        <a:rPr sz="1900" i="1" kern="0" spc="-1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ucation</a:t>
                      </a:r>
                      <a:endParaRPr lang="en-US" altLang="en-US" sz="19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23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24000"/>
                        </a:lnSpc>
                      </a:pPr>
                      <a:endParaRPr lang="en-US" altLang="en-US" sz="1000" dirty="0"/>
                    </a:p>
                    <a:p>
                      <a:pPr algn="r" rtl="0" eaLnBrk="0">
                        <a:lnSpc>
                          <a:spcPts val="2305"/>
                        </a:lnSpc>
                        <a:spcBef>
                          <a:spcPts val="5"/>
                        </a:spcBef>
                      </a:pPr>
                      <a:r>
                        <a:rPr sz="1900" i="1" kern="0" spc="9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Base</a:t>
                      </a:r>
                      <a:r>
                        <a:rPr sz="1900" kern="0" spc="-30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r>
                        <a:rPr sz="1900" i="1" kern="0" spc="9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of"Iron</a:t>
                      </a:r>
                      <a:r>
                        <a:rPr sz="1900" kern="0" spc="-36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r>
                        <a:rPr sz="1900" i="1" kern="0" spc="9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Army</a:t>
                      </a:r>
                      <a:r>
                        <a:rPr sz="1900" kern="0" spc="-3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r>
                        <a:rPr sz="1900" i="1" kern="0" spc="9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A</a:t>
                      </a:r>
                      <a:endParaRPr lang="en-US" altLang="en-US" sz="19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lang="en-US" altLang="en-US" sz="300" dirty="0"/>
                    </a:p>
                    <a:p>
                      <a:pPr marL="1619250" algn="l" rtl="0" eaLnBrk="0">
                        <a:lnSpc>
                          <a:spcPct val="93000"/>
                        </a:lnSpc>
                      </a:pPr>
                      <a:r>
                        <a:rPr sz="3900" b="1" kern="0" spc="1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义</a:t>
                      </a:r>
                      <a:endParaRPr lang="en-US" altLang="en-US" sz="3900" dirty="0"/>
                    </a:p>
                    <a:p>
                      <a:pPr algn="r" rtl="0" eaLnBrk="0">
                        <a:lnSpc>
                          <a:spcPct val="76000"/>
                        </a:lnSpc>
                        <a:spcBef>
                          <a:spcPts val="220"/>
                        </a:spcBef>
                      </a:pPr>
                      <a:r>
                        <a:rPr sz="1900" i="1" kern="0" spc="3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rt</a:t>
                      </a:r>
                      <a:r>
                        <a:rPr sz="1900" kern="0" spc="-34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r>
                        <a:rPr sz="1900" i="1" kern="0" spc="3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Garden"at</a:t>
                      </a:r>
                      <a:r>
                        <a:rPr sz="1900" kern="0" spc="-4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r>
                        <a:rPr sz="1900" i="1" kern="0" spc="3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Y</a:t>
                      </a:r>
                      <a:r>
                        <a:rPr sz="1900" i="1" kern="0" spc="2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anchen</a:t>
                      </a:r>
                      <a:endParaRPr lang="en-US" altLang="en-US" sz="19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lang="en-US" altLang="en-US" sz="300" dirty="0"/>
                    </a:p>
                    <a:p>
                      <a:pPr algn="l" rtl="0" eaLnBrk="0">
                        <a:lnSpc>
                          <a:spcPct val="93000"/>
                        </a:lnSpc>
                        <a:spcBef>
                          <a:spcPts val="0"/>
                        </a:spcBef>
                      </a:pPr>
                      <a:r>
                        <a:rPr sz="3900" b="1" kern="0" spc="-5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教育基地</a:t>
                      </a:r>
                      <a:endParaRPr lang="en-US" altLang="en-US" sz="3900" dirty="0"/>
                    </a:p>
                    <a:p>
                      <a:pPr algn="r" rtl="0" eaLnBrk="0">
                        <a:lnSpc>
                          <a:spcPct val="76000"/>
                        </a:lnSpc>
                        <a:spcBef>
                          <a:spcPts val="215"/>
                        </a:spcBef>
                      </a:pPr>
                      <a:r>
                        <a:rPr sz="1900" i="1" kern="0" spc="5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gPreschoolTeachers</a:t>
                      </a:r>
                      <a:endParaRPr lang="en-US" altLang="en-US" sz="19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4000"/>
                        </a:lnSpc>
                      </a:pPr>
                      <a:endParaRPr lang="en-US" altLang="en-US" sz="300" dirty="0"/>
                    </a:p>
                    <a:p>
                      <a:pPr algn="l" rtl="0" eaLnBrk="0">
                        <a:lnSpc>
                          <a:spcPct val="95000"/>
                        </a:lnSpc>
                        <a:spcBef>
                          <a:spcPts val="0"/>
                        </a:spcBef>
                      </a:pPr>
                      <a:r>
                        <a:rPr sz="3800" b="1" kern="0" spc="-40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改</a:t>
                      </a:r>
                      <a:r>
                        <a:rPr sz="3800" b="1" kern="0" spc="-260" dirty="0">
                          <a:solidFill>
                            <a:srgbClr val="252525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造</a:t>
                      </a:r>
                      <a:endParaRPr lang="en-US" altLang="en-US" sz="3800" dirty="0"/>
                    </a:p>
                    <a:p>
                      <a:pPr marL="34925" algn="l" rtl="0" eaLnBrk="0">
                        <a:lnSpc>
                          <a:spcPct val="76000"/>
                        </a:lnSpc>
                        <a:spcBef>
                          <a:spcPts val="230"/>
                        </a:spcBef>
                      </a:pPr>
                      <a:r>
                        <a:rPr sz="1900" i="1" kern="0" spc="10" dirty="0">
                          <a:ln w="6883" cap="flat" cmpd="sng">
                            <a:solidFill>
                              <a:srgbClr val="FFFFFF">
                                <a:alpha val="100000"/>
                              </a:srgbClr>
                            </a:solidFill>
                            <a:prstDash val="solid"/>
                            <a:miter lim="10"/>
                          </a:ln>
                          <a:solidFill>
                            <a:srgbClr val="FFFFFF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College</a:t>
                      </a:r>
                      <a:endParaRPr lang="en-US" altLang="en-US" sz="19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49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90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>
                      <a:noFill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textbox 16"/>
          <p:cNvSpPr/>
          <p:nvPr/>
        </p:nvSpPr>
        <p:spPr>
          <a:xfrm>
            <a:off x="7037830" y="9174205"/>
            <a:ext cx="1160780" cy="3327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4000"/>
              </a:lnSpc>
            </a:pPr>
            <a:r>
              <a:rPr sz="2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2024.07</a:t>
            </a:r>
            <a:endParaRPr lang="en-US" altLang="en-US" sz="2400" dirty="0"/>
          </a:p>
        </p:txBody>
      </p:sp>
      <p:sp>
        <p:nvSpPr>
          <p:cNvPr id="18" name="textbox 18"/>
          <p:cNvSpPr/>
          <p:nvPr/>
        </p:nvSpPr>
        <p:spPr>
          <a:xfrm>
            <a:off x="14277356" y="6101890"/>
            <a:ext cx="731519" cy="409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2700" b="1" kern="0" spc="70" dirty="0">
                <a:solidFill>
                  <a:srgbClr val="25252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简材</a:t>
            </a:r>
            <a:endParaRPr lang="en-US" altLang="en-US" sz="2700" dirty="0"/>
          </a:p>
        </p:txBody>
      </p:sp>
      <p:sp>
        <p:nvSpPr>
          <p:cNvPr id="20" name="textbox 20"/>
          <p:cNvSpPr/>
          <p:nvPr/>
        </p:nvSpPr>
        <p:spPr>
          <a:xfrm>
            <a:off x="13567528" y="6102600"/>
            <a:ext cx="731519" cy="4089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2700" b="1" kern="0" spc="70" dirty="0">
                <a:solidFill>
                  <a:srgbClr val="25252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rect"/>
          <p:cNvSpPr/>
          <p:nvPr/>
        </p:nvSpPr>
        <p:spPr>
          <a:xfrm>
            <a:off x="7620" y="0"/>
            <a:ext cx="15105710" cy="10682706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0" name="textbox 300"/>
          <p:cNvSpPr/>
          <p:nvPr/>
        </p:nvSpPr>
        <p:spPr>
          <a:xfrm>
            <a:off x="5477212" y="4766734"/>
            <a:ext cx="4712970" cy="11449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6000"/>
              </a:lnSpc>
              <a:spcBef>
                <a:spcPts val="0"/>
              </a:spcBef>
            </a:pPr>
            <a:r>
              <a:rPr sz="44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 </a:t>
            </a:r>
            <a:r>
              <a:rPr sz="4400" b="1" kern="0" spc="-10" dirty="0">
                <a:solidFill>
                  <a:srgbClr val="FFFFFF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理念与策略</a:t>
            </a:r>
            <a:endParaRPr lang="en-US" altLang="en-US" sz="4400" dirty="0"/>
          </a:p>
          <a:p>
            <a:pPr algn="l" rtl="0" eaLnBrk="0">
              <a:lnSpc>
                <a:spcPct val="101000"/>
              </a:lnSpc>
            </a:pPr>
            <a:endParaRPr lang="en-US" altLang="en-US" sz="900" dirty="0"/>
          </a:p>
          <a:p>
            <a:pPr algn="l" rtl="0" eaLnBrk="0">
              <a:lnSpc>
                <a:spcPct val="9000"/>
              </a:lnSpc>
            </a:pPr>
            <a:endParaRPr lang="en-US" altLang="en-US" sz="100" dirty="0"/>
          </a:p>
          <a:p>
            <a:pPr algn="r" rtl="0" eaLnBrk="0">
              <a:lnSpc>
                <a:spcPct val="82000"/>
              </a:lnSpc>
            </a:pPr>
            <a:r>
              <a:rPr sz="3200" kern="0" spc="20" dirty="0">
                <a:solidFill>
                  <a:srgbClr val="FFFFF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IDEAS AND</a:t>
            </a:r>
            <a:r>
              <a:rPr sz="3200" kern="0" spc="240" dirty="0">
                <a:solidFill>
                  <a:srgbClr val="FFFFF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 </a:t>
            </a:r>
            <a:r>
              <a:rPr sz="3200" kern="0" spc="20" dirty="0">
                <a:solidFill>
                  <a:srgbClr val="FFFFF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STRAT</a:t>
            </a:r>
            <a:r>
              <a:rPr sz="3200" kern="0" spc="10" dirty="0">
                <a:solidFill>
                  <a:srgbClr val="FFFFF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EGIES</a:t>
            </a:r>
            <a:endParaRPr lang="en-US" altLang="en-US" sz="3200" dirty="0"/>
          </a:p>
        </p:txBody>
      </p:sp>
      <p:pic>
        <p:nvPicPr>
          <p:cNvPr id="302" name="picture 3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620" y="6638545"/>
            <a:ext cx="9902951" cy="163067"/>
          </a:xfrm>
          <a:prstGeom prst="rect">
            <a:avLst/>
          </a:prstGeom>
        </p:spPr>
      </p:pic>
      <p:pic>
        <p:nvPicPr>
          <p:cNvPr id="304" name="picture 3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649211" y="3855720"/>
            <a:ext cx="8465108" cy="1630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picture 3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283208"/>
            <a:ext cx="15112200" cy="8618207"/>
          </a:xfrm>
          <a:prstGeom prst="rect">
            <a:avLst/>
          </a:prstGeom>
        </p:spPr>
      </p:pic>
      <p:pic>
        <p:nvPicPr>
          <p:cNvPr id="308" name="picture 3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338072"/>
            <a:ext cx="15119604" cy="8508492"/>
          </a:xfrm>
          <a:prstGeom prst="rect">
            <a:avLst/>
          </a:prstGeom>
        </p:spPr>
      </p:pic>
      <p:sp>
        <p:nvSpPr>
          <p:cNvPr id="310" name="rect"/>
          <p:cNvSpPr/>
          <p:nvPr/>
        </p:nvSpPr>
        <p:spPr>
          <a:xfrm>
            <a:off x="395478" y="6448425"/>
            <a:ext cx="13966277" cy="19050"/>
          </a:xfrm>
          <a:prstGeom prst="rect">
            <a:avLst/>
          </a:pr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2" name="path"/>
          <p:cNvSpPr/>
          <p:nvPr/>
        </p:nvSpPr>
        <p:spPr>
          <a:xfrm>
            <a:off x="382904" y="4278614"/>
            <a:ext cx="14025981" cy="2195080"/>
          </a:xfrm>
          <a:custGeom>
            <a:avLst/>
            <a:gdLst/>
            <a:ahLst/>
            <a:cxnLst/>
            <a:rect l="0" t="0" r="0" b="0"/>
            <a:pathLst>
              <a:path w="22088" h="3456">
                <a:moveTo>
                  <a:pt x="15" y="3456"/>
                </a:moveTo>
                <a:lnTo>
                  <a:pt x="19" y="0"/>
                </a:lnTo>
                <a:moveTo>
                  <a:pt x="22068" y="3456"/>
                </a:moveTo>
                <a:lnTo>
                  <a:pt x="22073" y="0"/>
                </a:lnTo>
              </a:path>
            </a:pathLst>
          </a:custGeom>
          <a:noFill/>
          <a:ln w="19050" cap="flat">
            <a:solidFill>
              <a:srgbClr val="FFFFFF">
                <a:alpha val="100000"/>
              </a:srgbClr>
            </a:solidFill>
            <a:prstDash val="solid"/>
            <a:miter lim="8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4" name="textbox 314"/>
          <p:cNvSpPr/>
          <p:nvPr/>
        </p:nvSpPr>
        <p:spPr>
          <a:xfrm>
            <a:off x="477046" y="6861213"/>
            <a:ext cx="13841730" cy="12084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3000"/>
              </a:lnSpc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深入挖掘“华中鲁艺”名人、故事、作品等特色资源，继承铁军精神、弘</a:t>
            </a:r>
            <a:r>
              <a:rPr sz="3200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扬鲁</a:t>
            </a:r>
            <a:endParaRPr lang="en-US" altLang="en-US" sz="3200" dirty="0"/>
          </a:p>
          <a:p>
            <a:pPr marL="2045970" algn="l" rtl="0" eaLnBrk="0">
              <a:lnSpc>
                <a:spcPts val="5175"/>
              </a:lnSpc>
              <a:spcBef>
                <a:spcPts val="580"/>
              </a:spcBef>
            </a:pPr>
            <a:r>
              <a:rPr sz="3200" kern="0" spc="-7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艺文化，</a:t>
            </a:r>
            <a:r>
              <a:rPr sz="3200" kern="0" spc="7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3200" kern="0" spc="-7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打造盐城市具有影响力的爱国主</a:t>
            </a:r>
            <a:r>
              <a:rPr sz="3200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义教育基地！</a:t>
            </a:r>
            <a:endParaRPr lang="en-US" altLang="en-US" sz="3200" dirty="0"/>
          </a:p>
        </p:txBody>
      </p:sp>
      <p:grpSp>
        <p:nvGrpSpPr>
          <p:cNvPr id="34" name="group 34"/>
          <p:cNvGrpSpPr/>
          <p:nvPr/>
        </p:nvGrpSpPr>
        <p:grpSpPr>
          <a:xfrm rot="21600000">
            <a:off x="811416" y="4969947"/>
            <a:ext cx="13010781" cy="828154"/>
            <a:chOff x="0" y="0"/>
            <a:chExt cx="13010781" cy="828154"/>
          </a:xfrm>
        </p:grpSpPr>
        <p:grpSp>
          <p:nvGrpSpPr>
            <p:cNvPr id="36" name="group 36"/>
            <p:cNvGrpSpPr/>
            <p:nvPr/>
          </p:nvGrpSpPr>
          <p:grpSpPr>
            <a:xfrm rot="21600000">
              <a:off x="0" y="0"/>
              <a:ext cx="13010781" cy="828154"/>
              <a:chOff x="0" y="0"/>
              <a:chExt cx="13010781" cy="828154"/>
            </a:xfrm>
          </p:grpSpPr>
          <p:sp>
            <p:nvSpPr>
              <p:cNvPr id="316" name="path"/>
              <p:cNvSpPr/>
              <p:nvPr/>
            </p:nvSpPr>
            <p:spPr>
              <a:xfrm>
                <a:off x="76200" y="76200"/>
                <a:ext cx="12858381" cy="675754"/>
              </a:xfrm>
              <a:custGeom>
                <a:avLst/>
                <a:gdLst/>
                <a:ahLst/>
                <a:cxnLst/>
                <a:rect l="0" t="0" r="0" b="0"/>
                <a:pathLst>
                  <a:path w="20249" h="1064">
                    <a:moveTo>
                      <a:pt x="11098" y="769"/>
                    </a:moveTo>
                    <a:cubicBezTo>
                      <a:pt x="11056" y="826"/>
                      <a:pt x="11007" y="880"/>
                      <a:pt x="10953" y="929"/>
                    </a:cubicBezTo>
                    <a:cubicBezTo>
                      <a:pt x="11052" y="913"/>
                      <a:pt x="11143" y="892"/>
                      <a:pt x="11224" y="868"/>
                    </a:cubicBezTo>
                    <a:cubicBezTo>
                      <a:pt x="11179" y="838"/>
                      <a:pt x="11137" y="805"/>
                      <a:pt x="11098" y="769"/>
                    </a:cubicBezTo>
                    <a:moveTo>
                      <a:pt x="17075" y="769"/>
                    </a:moveTo>
                    <a:lnTo>
                      <a:pt x="17578" y="769"/>
                    </a:lnTo>
                    <a:lnTo>
                      <a:pt x="17578" y="714"/>
                    </a:lnTo>
                    <a:lnTo>
                      <a:pt x="17075" y="714"/>
                    </a:lnTo>
                    <a:lnTo>
                      <a:pt x="17075" y="769"/>
                    </a:lnTo>
                    <a:close/>
                    <a:moveTo>
                      <a:pt x="11215" y="712"/>
                    </a:moveTo>
                    <a:cubicBezTo>
                      <a:pt x="11263" y="751"/>
                      <a:pt x="11316" y="784"/>
                      <a:pt x="11377" y="811"/>
                    </a:cubicBezTo>
                    <a:cubicBezTo>
                      <a:pt x="11442" y="782"/>
                      <a:pt x="11498" y="749"/>
                      <a:pt x="11547" y="712"/>
                    </a:cubicBezTo>
                    <a:lnTo>
                      <a:pt x="11215" y="712"/>
                    </a:lnTo>
                    <a:close/>
                    <a:moveTo>
                      <a:pt x="704" y="893"/>
                    </a:moveTo>
                    <a:lnTo>
                      <a:pt x="799" y="893"/>
                    </a:lnTo>
                    <a:lnTo>
                      <a:pt x="799" y="700"/>
                    </a:lnTo>
                    <a:lnTo>
                      <a:pt x="704" y="700"/>
                    </a:lnTo>
                    <a:lnTo>
                      <a:pt x="704" y="893"/>
                    </a:lnTo>
                    <a:close/>
                    <a:moveTo>
                      <a:pt x="476" y="893"/>
                    </a:moveTo>
                    <a:lnTo>
                      <a:pt x="571" y="893"/>
                    </a:lnTo>
                    <a:lnTo>
                      <a:pt x="571" y="700"/>
                    </a:lnTo>
                    <a:lnTo>
                      <a:pt x="476" y="700"/>
                    </a:lnTo>
                    <a:lnTo>
                      <a:pt x="476" y="893"/>
                    </a:lnTo>
                    <a:close/>
                    <a:moveTo>
                      <a:pt x="248" y="893"/>
                    </a:moveTo>
                    <a:lnTo>
                      <a:pt x="343" y="893"/>
                    </a:lnTo>
                    <a:lnTo>
                      <a:pt x="343" y="700"/>
                    </a:lnTo>
                    <a:lnTo>
                      <a:pt x="248" y="700"/>
                    </a:lnTo>
                    <a:lnTo>
                      <a:pt x="248" y="893"/>
                    </a:lnTo>
                    <a:close/>
                    <a:moveTo>
                      <a:pt x="6188" y="706"/>
                    </a:moveTo>
                    <a:lnTo>
                      <a:pt x="6458" y="706"/>
                    </a:lnTo>
                    <a:lnTo>
                      <a:pt x="6458" y="653"/>
                    </a:lnTo>
                    <a:lnTo>
                      <a:pt x="6188" y="653"/>
                    </a:lnTo>
                    <a:lnTo>
                      <a:pt x="6188" y="706"/>
                    </a:lnTo>
                    <a:close/>
                    <a:moveTo>
                      <a:pt x="5137" y="718"/>
                    </a:moveTo>
                    <a:lnTo>
                      <a:pt x="5587" y="718"/>
                    </a:lnTo>
                    <a:lnTo>
                      <a:pt x="5587" y="641"/>
                    </a:lnTo>
                    <a:lnTo>
                      <a:pt x="5137" y="641"/>
                    </a:lnTo>
                    <a:lnTo>
                      <a:pt x="5137" y="718"/>
                    </a:lnTo>
                    <a:close/>
                    <a:moveTo>
                      <a:pt x="18375" y="640"/>
                    </a:moveTo>
                    <a:cubicBezTo>
                      <a:pt x="18345" y="673"/>
                      <a:pt x="18313" y="705"/>
                      <a:pt x="18281" y="734"/>
                    </a:cubicBezTo>
                    <a:lnTo>
                      <a:pt x="18452" y="734"/>
                    </a:lnTo>
                    <a:lnTo>
                      <a:pt x="18452" y="660"/>
                    </a:lnTo>
                    <a:lnTo>
                      <a:pt x="18596" y="660"/>
                    </a:lnTo>
                    <a:lnTo>
                      <a:pt x="18596" y="734"/>
                    </a:lnTo>
                    <a:lnTo>
                      <a:pt x="18768" y="734"/>
                    </a:lnTo>
                    <a:cubicBezTo>
                      <a:pt x="18736" y="705"/>
                      <a:pt x="18704" y="673"/>
                      <a:pt x="18674" y="640"/>
                    </a:cubicBezTo>
                    <a:lnTo>
                      <a:pt x="18375" y="640"/>
                    </a:lnTo>
                    <a:close/>
                    <a:moveTo>
                      <a:pt x="9787" y="817"/>
                    </a:moveTo>
                    <a:lnTo>
                      <a:pt x="9937" y="817"/>
                    </a:lnTo>
                    <a:lnTo>
                      <a:pt x="9937" y="637"/>
                    </a:lnTo>
                    <a:lnTo>
                      <a:pt x="9787" y="637"/>
                    </a:lnTo>
                    <a:lnTo>
                      <a:pt x="9787" y="817"/>
                    </a:lnTo>
                    <a:close/>
                    <a:moveTo>
                      <a:pt x="3860" y="696"/>
                    </a:moveTo>
                    <a:lnTo>
                      <a:pt x="4391" y="696"/>
                    </a:lnTo>
                    <a:lnTo>
                      <a:pt x="4391" y="633"/>
                    </a:lnTo>
                    <a:lnTo>
                      <a:pt x="3860" y="633"/>
                    </a:lnTo>
                    <a:lnTo>
                      <a:pt x="3860" y="696"/>
                    </a:lnTo>
                    <a:close/>
                    <a:moveTo>
                      <a:pt x="6952" y="622"/>
                    </a:moveTo>
                    <a:lnTo>
                      <a:pt x="7055" y="726"/>
                    </a:lnTo>
                    <a:cubicBezTo>
                      <a:pt x="6946" y="848"/>
                      <a:pt x="6823" y="959"/>
                      <a:pt x="6686" y="1059"/>
                    </a:cubicBezTo>
                    <a:cubicBezTo>
                      <a:pt x="6669" y="1032"/>
                      <a:pt x="6641" y="995"/>
                      <a:pt x="6603" y="948"/>
                    </a:cubicBezTo>
                    <a:lnTo>
                      <a:pt x="6549" y="996"/>
                    </a:lnTo>
                    <a:cubicBezTo>
                      <a:pt x="6507" y="946"/>
                      <a:pt x="6466" y="902"/>
                      <a:pt x="6428" y="864"/>
                    </a:cubicBezTo>
                    <a:lnTo>
                      <a:pt x="6504" y="795"/>
                    </a:lnTo>
                    <a:cubicBezTo>
                      <a:pt x="6543" y="830"/>
                      <a:pt x="6585" y="868"/>
                      <a:pt x="6630" y="910"/>
                    </a:cubicBezTo>
                    <a:cubicBezTo>
                      <a:pt x="6744" y="829"/>
                      <a:pt x="6851" y="733"/>
                      <a:pt x="6952" y="622"/>
                    </a:cubicBezTo>
                    <a:moveTo>
                      <a:pt x="15863" y="592"/>
                    </a:moveTo>
                    <a:cubicBezTo>
                      <a:pt x="15808" y="652"/>
                      <a:pt x="15751" y="705"/>
                      <a:pt x="15693" y="750"/>
                    </a:cubicBezTo>
                    <a:lnTo>
                      <a:pt x="15845" y="739"/>
                    </a:lnTo>
                    <a:lnTo>
                      <a:pt x="15845" y="659"/>
                    </a:lnTo>
                    <a:lnTo>
                      <a:pt x="15941" y="592"/>
                    </a:lnTo>
                    <a:lnTo>
                      <a:pt x="15863" y="592"/>
                    </a:lnTo>
                    <a:close/>
                    <a:moveTo>
                      <a:pt x="105" y="580"/>
                    </a:moveTo>
                    <a:lnTo>
                      <a:pt x="942" y="580"/>
                    </a:lnTo>
                    <a:lnTo>
                      <a:pt x="942" y="893"/>
                    </a:lnTo>
                    <a:lnTo>
                      <a:pt x="1048" y="893"/>
                    </a:lnTo>
                    <a:lnTo>
                      <a:pt x="1048" y="1015"/>
                    </a:lnTo>
                    <a:lnTo>
                      <a:pt x="0" y="1015"/>
                    </a:lnTo>
                    <a:lnTo>
                      <a:pt x="0" y="893"/>
                    </a:lnTo>
                    <a:lnTo>
                      <a:pt x="105" y="893"/>
                    </a:lnTo>
                    <a:lnTo>
                      <a:pt x="105" y="580"/>
                    </a:lnTo>
                    <a:close/>
                    <a:moveTo>
                      <a:pt x="17075" y="623"/>
                    </a:moveTo>
                    <a:lnTo>
                      <a:pt x="17578" y="623"/>
                    </a:lnTo>
                    <a:lnTo>
                      <a:pt x="17578" y="567"/>
                    </a:lnTo>
                    <a:lnTo>
                      <a:pt x="17075" y="567"/>
                    </a:lnTo>
                    <a:lnTo>
                      <a:pt x="17075" y="623"/>
                    </a:lnTo>
                    <a:close/>
                    <a:moveTo>
                      <a:pt x="6070" y="566"/>
                    </a:moveTo>
                    <a:lnTo>
                      <a:pt x="6576" y="566"/>
                    </a:lnTo>
                    <a:lnTo>
                      <a:pt x="6576" y="794"/>
                    </a:lnTo>
                    <a:lnTo>
                      <a:pt x="6395" y="794"/>
                    </a:lnTo>
                    <a:lnTo>
                      <a:pt x="6395" y="919"/>
                    </a:lnTo>
                    <a:cubicBezTo>
                      <a:pt x="6395" y="952"/>
                      <a:pt x="6389" y="978"/>
                      <a:pt x="6377" y="996"/>
                    </a:cubicBezTo>
                    <a:cubicBezTo>
                      <a:pt x="6365" y="1015"/>
                      <a:pt x="6348" y="1026"/>
                      <a:pt x="6328" y="1031"/>
                    </a:cubicBezTo>
                    <a:cubicBezTo>
                      <a:pt x="6307" y="1036"/>
                      <a:pt x="6261" y="1037"/>
                      <a:pt x="6189" y="1036"/>
                    </a:cubicBezTo>
                    <a:cubicBezTo>
                      <a:pt x="6183" y="1001"/>
                      <a:pt x="6175" y="968"/>
                      <a:pt x="6168" y="937"/>
                    </a:cubicBezTo>
                    <a:cubicBezTo>
                      <a:pt x="6134" y="972"/>
                      <a:pt x="6100" y="1005"/>
                      <a:pt x="6068" y="1034"/>
                    </a:cubicBezTo>
                    <a:lnTo>
                      <a:pt x="5992" y="951"/>
                    </a:lnTo>
                    <a:cubicBezTo>
                      <a:pt x="6048" y="904"/>
                      <a:pt x="6100" y="852"/>
                      <a:pt x="6146" y="796"/>
                    </a:cubicBezTo>
                    <a:lnTo>
                      <a:pt x="6234" y="864"/>
                    </a:lnTo>
                    <a:cubicBezTo>
                      <a:pt x="6213" y="888"/>
                      <a:pt x="6193" y="910"/>
                      <a:pt x="6173" y="931"/>
                    </a:cubicBezTo>
                    <a:lnTo>
                      <a:pt x="6230" y="935"/>
                    </a:lnTo>
                    <a:cubicBezTo>
                      <a:pt x="6260" y="935"/>
                      <a:pt x="6275" y="915"/>
                      <a:pt x="6275" y="876"/>
                    </a:cubicBezTo>
                    <a:lnTo>
                      <a:pt x="6275" y="794"/>
                    </a:lnTo>
                    <a:lnTo>
                      <a:pt x="6070" y="794"/>
                    </a:lnTo>
                    <a:lnTo>
                      <a:pt x="6070" y="566"/>
                    </a:lnTo>
                    <a:close/>
                    <a:moveTo>
                      <a:pt x="12580" y="562"/>
                    </a:moveTo>
                    <a:lnTo>
                      <a:pt x="12580" y="693"/>
                    </a:lnTo>
                    <a:lnTo>
                      <a:pt x="12683" y="693"/>
                    </a:lnTo>
                    <a:cubicBezTo>
                      <a:pt x="12655" y="662"/>
                      <a:pt x="12631" y="635"/>
                      <a:pt x="12609" y="614"/>
                    </a:cubicBezTo>
                    <a:lnTo>
                      <a:pt x="12670" y="562"/>
                    </a:lnTo>
                    <a:lnTo>
                      <a:pt x="12580" y="562"/>
                    </a:lnTo>
                    <a:close/>
                    <a:moveTo>
                      <a:pt x="1650" y="552"/>
                    </a:moveTo>
                    <a:cubicBezTo>
                      <a:pt x="1649" y="618"/>
                      <a:pt x="1646" y="679"/>
                      <a:pt x="1640" y="735"/>
                    </a:cubicBezTo>
                    <a:cubicBezTo>
                      <a:pt x="1659" y="736"/>
                      <a:pt x="1671" y="737"/>
                      <a:pt x="1678" y="737"/>
                    </a:cubicBezTo>
                    <a:cubicBezTo>
                      <a:pt x="1710" y="737"/>
                      <a:pt x="1726" y="721"/>
                      <a:pt x="1726" y="686"/>
                    </a:cubicBezTo>
                    <a:cubicBezTo>
                      <a:pt x="1727" y="646"/>
                      <a:pt x="1728" y="601"/>
                      <a:pt x="1729" y="552"/>
                    </a:cubicBezTo>
                    <a:lnTo>
                      <a:pt x="1650" y="552"/>
                    </a:lnTo>
                    <a:close/>
                    <a:moveTo>
                      <a:pt x="3860" y="541"/>
                    </a:moveTo>
                    <a:lnTo>
                      <a:pt x="4391" y="541"/>
                    </a:lnTo>
                    <a:lnTo>
                      <a:pt x="4391" y="478"/>
                    </a:lnTo>
                    <a:lnTo>
                      <a:pt x="3860" y="478"/>
                    </a:lnTo>
                    <a:lnTo>
                      <a:pt x="3860" y="541"/>
                    </a:lnTo>
                    <a:close/>
                    <a:moveTo>
                      <a:pt x="18338" y="529"/>
                    </a:moveTo>
                    <a:lnTo>
                      <a:pt x="18711" y="529"/>
                    </a:lnTo>
                    <a:lnTo>
                      <a:pt x="18711" y="476"/>
                    </a:lnTo>
                    <a:lnTo>
                      <a:pt x="18338" y="476"/>
                    </a:lnTo>
                    <a:lnTo>
                      <a:pt x="18338" y="529"/>
                    </a:lnTo>
                    <a:close/>
                    <a:moveTo>
                      <a:pt x="7857" y="672"/>
                    </a:moveTo>
                    <a:lnTo>
                      <a:pt x="7922" y="672"/>
                    </a:lnTo>
                    <a:lnTo>
                      <a:pt x="7922" y="476"/>
                    </a:lnTo>
                    <a:lnTo>
                      <a:pt x="7857" y="476"/>
                    </a:lnTo>
                    <a:lnTo>
                      <a:pt x="7857" y="672"/>
                    </a:lnTo>
                    <a:close/>
                    <a:moveTo>
                      <a:pt x="16927" y="464"/>
                    </a:moveTo>
                    <a:lnTo>
                      <a:pt x="17726" y="464"/>
                    </a:lnTo>
                    <a:lnTo>
                      <a:pt x="17726" y="884"/>
                    </a:lnTo>
                    <a:cubicBezTo>
                      <a:pt x="17726" y="977"/>
                      <a:pt x="17683" y="1028"/>
                      <a:pt x="17598" y="1037"/>
                    </a:cubicBezTo>
                    <a:cubicBezTo>
                      <a:pt x="17537" y="1043"/>
                      <a:pt x="17475" y="1045"/>
                      <a:pt x="17411" y="1044"/>
                    </a:cubicBezTo>
                    <a:cubicBezTo>
                      <a:pt x="17404" y="1008"/>
                      <a:pt x="17393" y="967"/>
                      <a:pt x="17377" y="919"/>
                    </a:cubicBezTo>
                    <a:cubicBezTo>
                      <a:pt x="17430" y="922"/>
                      <a:pt x="17477" y="923"/>
                      <a:pt x="17517" y="922"/>
                    </a:cubicBezTo>
                    <a:cubicBezTo>
                      <a:pt x="17555" y="922"/>
                      <a:pt x="17575" y="902"/>
                      <a:pt x="17577" y="860"/>
                    </a:cubicBezTo>
                    <a:lnTo>
                      <a:pt x="17075" y="860"/>
                    </a:lnTo>
                    <a:lnTo>
                      <a:pt x="17075" y="1048"/>
                    </a:lnTo>
                    <a:lnTo>
                      <a:pt x="16927" y="1048"/>
                    </a:lnTo>
                    <a:lnTo>
                      <a:pt x="16927" y="464"/>
                    </a:lnTo>
                    <a:close/>
                    <a:moveTo>
                      <a:pt x="10249" y="451"/>
                    </a:moveTo>
                    <a:cubicBezTo>
                      <a:pt x="10300" y="511"/>
                      <a:pt x="10354" y="585"/>
                      <a:pt x="10413" y="671"/>
                    </a:cubicBezTo>
                    <a:lnTo>
                      <a:pt x="10280" y="760"/>
                    </a:lnTo>
                    <a:cubicBezTo>
                      <a:pt x="10226" y="672"/>
                      <a:pt x="10175" y="597"/>
                      <a:pt x="10127" y="535"/>
                    </a:cubicBezTo>
                    <a:lnTo>
                      <a:pt x="10249" y="451"/>
                    </a:lnTo>
                    <a:close/>
                    <a:moveTo>
                      <a:pt x="5137" y="528"/>
                    </a:moveTo>
                    <a:lnTo>
                      <a:pt x="5587" y="528"/>
                    </a:lnTo>
                    <a:lnTo>
                      <a:pt x="5587" y="451"/>
                    </a:lnTo>
                    <a:lnTo>
                      <a:pt x="5137" y="451"/>
                    </a:lnTo>
                    <a:lnTo>
                      <a:pt x="5137" y="528"/>
                    </a:lnTo>
                    <a:close/>
                    <a:moveTo>
                      <a:pt x="11128" y="396"/>
                    </a:moveTo>
                    <a:lnTo>
                      <a:pt x="11270" y="396"/>
                    </a:lnTo>
                    <a:cubicBezTo>
                      <a:pt x="11265" y="416"/>
                      <a:pt x="11259" y="437"/>
                      <a:pt x="11253" y="456"/>
                    </a:cubicBezTo>
                    <a:lnTo>
                      <a:pt x="11836" y="456"/>
                    </a:lnTo>
                    <a:lnTo>
                      <a:pt x="11836" y="567"/>
                    </a:lnTo>
                    <a:lnTo>
                      <a:pt x="11212" y="567"/>
                    </a:lnTo>
                    <a:cubicBezTo>
                      <a:pt x="11205" y="585"/>
                      <a:pt x="11196" y="603"/>
                      <a:pt x="11188" y="621"/>
                    </a:cubicBezTo>
                    <a:lnTo>
                      <a:pt x="11747" y="621"/>
                    </a:lnTo>
                    <a:lnTo>
                      <a:pt x="11747" y="711"/>
                    </a:lnTo>
                    <a:cubicBezTo>
                      <a:pt x="11685" y="769"/>
                      <a:pt x="11616" y="821"/>
                      <a:pt x="11539" y="866"/>
                    </a:cubicBezTo>
                    <a:cubicBezTo>
                      <a:pt x="11631" y="888"/>
                      <a:pt x="11734" y="901"/>
                      <a:pt x="11847" y="904"/>
                    </a:cubicBezTo>
                    <a:cubicBezTo>
                      <a:pt x="11821" y="951"/>
                      <a:pt x="11798" y="996"/>
                      <a:pt x="11777" y="1040"/>
                    </a:cubicBezTo>
                    <a:cubicBezTo>
                      <a:pt x="11626" y="1027"/>
                      <a:pt x="11492" y="995"/>
                      <a:pt x="11375" y="947"/>
                    </a:cubicBezTo>
                    <a:cubicBezTo>
                      <a:pt x="11265" y="992"/>
                      <a:pt x="11143" y="1028"/>
                      <a:pt x="11007" y="1053"/>
                    </a:cubicBezTo>
                    <a:cubicBezTo>
                      <a:pt x="10986" y="1014"/>
                      <a:pt x="10963" y="978"/>
                      <a:pt x="10938" y="942"/>
                    </a:cubicBezTo>
                    <a:cubicBezTo>
                      <a:pt x="10917" y="961"/>
                      <a:pt x="10895" y="980"/>
                      <a:pt x="10872" y="997"/>
                    </a:cubicBezTo>
                    <a:cubicBezTo>
                      <a:pt x="10849" y="951"/>
                      <a:pt x="10824" y="910"/>
                      <a:pt x="10798" y="874"/>
                    </a:cubicBezTo>
                    <a:cubicBezTo>
                      <a:pt x="10911" y="791"/>
                      <a:pt x="10999" y="689"/>
                      <a:pt x="11061" y="567"/>
                    </a:cubicBezTo>
                    <a:lnTo>
                      <a:pt x="10822" y="567"/>
                    </a:lnTo>
                    <a:lnTo>
                      <a:pt x="10822" y="456"/>
                    </a:lnTo>
                    <a:lnTo>
                      <a:pt x="11108" y="456"/>
                    </a:lnTo>
                    <a:cubicBezTo>
                      <a:pt x="11115" y="437"/>
                      <a:pt x="11122" y="416"/>
                      <a:pt x="11128" y="396"/>
                    </a:cubicBezTo>
                    <a:moveTo>
                      <a:pt x="7749" y="345"/>
                    </a:moveTo>
                    <a:lnTo>
                      <a:pt x="8030" y="345"/>
                    </a:lnTo>
                    <a:lnTo>
                      <a:pt x="8030" y="803"/>
                    </a:lnTo>
                    <a:lnTo>
                      <a:pt x="7857" y="803"/>
                    </a:lnTo>
                    <a:lnTo>
                      <a:pt x="7857" y="871"/>
                    </a:lnTo>
                    <a:lnTo>
                      <a:pt x="7749" y="871"/>
                    </a:lnTo>
                    <a:lnTo>
                      <a:pt x="7749" y="345"/>
                    </a:lnTo>
                    <a:close/>
                    <a:moveTo>
                      <a:pt x="18338" y="396"/>
                    </a:moveTo>
                    <a:lnTo>
                      <a:pt x="18711" y="396"/>
                    </a:lnTo>
                    <a:lnTo>
                      <a:pt x="18711" y="343"/>
                    </a:lnTo>
                    <a:lnTo>
                      <a:pt x="18338" y="343"/>
                    </a:lnTo>
                    <a:lnTo>
                      <a:pt x="18338" y="396"/>
                    </a:lnTo>
                    <a:close/>
                    <a:moveTo>
                      <a:pt x="3860" y="386"/>
                    </a:moveTo>
                    <a:lnTo>
                      <a:pt x="4391" y="386"/>
                    </a:lnTo>
                    <a:lnTo>
                      <a:pt x="4391" y="323"/>
                    </a:lnTo>
                    <a:lnTo>
                      <a:pt x="3860" y="323"/>
                    </a:lnTo>
                    <a:lnTo>
                      <a:pt x="3860" y="386"/>
                    </a:lnTo>
                    <a:close/>
                    <a:moveTo>
                      <a:pt x="9787" y="498"/>
                    </a:moveTo>
                    <a:lnTo>
                      <a:pt x="9937" y="498"/>
                    </a:lnTo>
                    <a:lnTo>
                      <a:pt x="9937" y="318"/>
                    </a:lnTo>
                    <a:lnTo>
                      <a:pt x="9787" y="318"/>
                    </a:lnTo>
                    <a:lnTo>
                      <a:pt x="9787" y="498"/>
                    </a:lnTo>
                    <a:close/>
                    <a:moveTo>
                      <a:pt x="16327" y="311"/>
                    </a:moveTo>
                    <a:cubicBezTo>
                      <a:pt x="16322" y="328"/>
                      <a:pt x="16316" y="344"/>
                      <a:pt x="16309" y="360"/>
                    </a:cubicBezTo>
                    <a:cubicBezTo>
                      <a:pt x="16324" y="464"/>
                      <a:pt x="16350" y="556"/>
                      <a:pt x="16388" y="634"/>
                    </a:cubicBezTo>
                    <a:cubicBezTo>
                      <a:pt x="16433" y="542"/>
                      <a:pt x="16460" y="434"/>
                      <a:pt x="16469" y="311"/>
                    </a:cubicBezTo>
                    <a:lnTo>
                      <a:pt x="16327" y="311"/>
                    </a:lnTo>
                    <a:close/>
                    <a:moveTo>
                      <a:pt x="6958" y="295"/>
                    </a:moveTo>
                    <a:lnTo>
                      <a:pt x="7056" y="395"/>
                    </a:lnTo>
                    <a:cubicBezTo>
                      <a:pt x="6952" y="500"/>
                      <a:pt x="6833" y="598"/>
                      <a:pt x="6701" y="690"/>
                    </a:cubicBezTo>
                    <a:cubicBezTo>
                      <a:pt x="6675" y="647"/>
                      <a:pt x="6647" y="606"/>
                      <a:pt x="6617" y="567"/>
                    </a:cubicBezTo>
                    <a:cubicBezTo>
                      <a:pt x="6737" y="493"/>
                      <a:pt x="6851" y="402"/>
                      <a:pt x="6958" y="295"/>
                    </a:cubicBezTo>
                    <a:moveTo>
                      <a:pt x="6169" y="300"/>
                    </a:moveTo>
                    <a:lnTo>
                      <a:pt x="6477" y="300"/>
                    </a:lnTo>
                    <a:lnTo>
                      <a:pt x="6477" y="256"/>
                    </a:lnTo>
                    <a:lnTo>
                      <a:pt x="6169" y="256"/>
                    </a:lnTo>
                    <a:lnTo>
                      <a:pt x="6169" y="300"/>
                    </a:lnTo>
                    <a:close/>
                    <a:moveTo>
                      <a:pt x="7363" y="702"/>
                    </a:moveTo>
                    <a:lnTo>
                      <a:pt x="7418" y="702"/>
                    </a:lnTo>
                    <a:lnTo>
                      <a:pt x="7418" y="242"/>
                    </a:lnTo>
                    <a:lnTo>
                      <a:pt x="7363" y="242"/>
                    </a:lnTo>
                    <a:lnTo>
                      <a:pt x="7363" y="702"/>
                    </a:lnTo>
                    <a:close/>
                    <a:moveTo>
                      <a:pt x="12234" y="240"/>
                    </a:moveTo>
                    <a:lnTo>
                      <a:pt x="12808" y="240"/>
                    </a:lnTo>
                    <a:lnTo>
                      <a:pt x="12808" y="363"/>
                    </a:lnTo>
                    <a:lnTo>
                      <a:pt x="12580" y="363"/>
                    </a:lnTo>
                    <a:lnTo>
                      <a:pt x="12580" y="438"/>
                    </a:lnTo>
                    <a:lnTo>
                      <a:pt x="12794" y="438"/>
                    </a:lnTo>
                    <a:lnTo>
                      <a:pt x="12794" y="562"/>
                    </a:lnTo>
                    <a:lnTo>
                      <a:pt x="12715" y="562"/>
                    </a:lnTo>
                    <a:cubicBezTo>
                      <a:pt x="12744" y="587"/>
                      <a:pt x="12774" y="614"/>
                      <a:pt x="12803" y="643"/>
                    </a:cubicBezTo>
                    <a:lnTo>
                      <a:pt x="12747" y="693"/>
                    </a:lnTo>
                    <a:lnTo>
                      <a:pt x="12819" y="693"/>
                    </a:lnTo>
                    <a:lnTo>
                      <a:pt x="12819" y="817"/>
                    </a:lnTo>
                    <a:lnTo>
                      <a:pt x="12223" y="817"/>
                    </a:lnTo>
                    <a:lnTo>
                      <a:pt x="12223" y="693"/>
                    </a:lnTo>
                    <a:lnTo>
                      <a:pt x="12438" y="693"/>
                    </a:lnTo>
                    <a:lnTo>
                      <a:pt x="12438" y="562"/>
                    </a:lnTo>
                    <a:lnTo>
                      <a:pt x="12251" y="562"/>
                    </a:lnTo>
                    <a:lnTo>
                      <a:pt x="12251" y="438"/>
                    </a:lnTo>
                    <a:lnTo>
                      <a:pt x="12438" y="438"/>
                    </a:lnTo>
                    <a:lnTo>
                      <a:pt x="12438" y="363"/>
                    </a:lnTo>
                    <a:lnTo>
                      <a:pt x="12234" y="363"/>
                    </a:lnTo>
                    <a:lnTo>
                      <a:pt x="12234" y="240"/>
                    </a:lnTo>
                    <a:close/>
                    <a:moveTo>
                      <a:pt x="15919" y="238"/>
                    </a:moveTo>
                    <a:lnTo>
                      <a:pt x="15919" y="316"/>
                    </a:lnTo>
                    <a:lnTo>
                      <a:pt x="15947" y="316"/>
                    </a:lnTo>
                    <a:cubicBezTo>
                      <a:pt x="15968" y="292"/>
                      <a:pt x="15989" y="266"/>
                      <a:pt x="16010" y="238"/>
                    </a:cubicBezTo>
                    <a:lnTo>
                      <a:pt x="15919" y="238"/>
                    </a:lnTo>
                    <a:close/>
                    <a:moveTo>
                      <a:pt x="17272" y="216"/>
                    </a:moveTo>
                    <a:cubicBezTo>
                      <a:pt x="17211" y="251"/>
                      <a:pt x="17156" y="285"/>
                      <a:pt x="17106" y="318"/>
                    </a:cubicBezTo>
                    <a:cubicBezTo>
                      <a:pt x="17201" y="315"/>
                      <a:pt x="17329" y="311"/>
                      <a:pt x="17491" y="305"/>
                    </a:cubicBezTo>
                    <a:cubicBezTo>
                      <a:pt x="17469" y="290"/>
                      <a:pt x="17446" y="274"/>
                      <a:pt x="17423" y="258"/>
                    </a:cubicBezTo>
                    <a:lnTo>
                      <a:pt x="17475" y="216"/>
                    </a:lnTo>
                    <a:lnTo>
                      <a:pt x="17272" y="216"/>
                    </a:lnTo>
                    <a:close/>
                    <a:moveTo>
                      <a:pt x="18338" y="261"/>
                    </a:moveTo>
                    <a:lnTo>
                      <a:pt x="18711" y="261"/>
                    </a:lnTo>
                    <a:lnTo>
                      <a:pt x="18711" y="208"/>
                    </a:lnTo>
                    <a:lnTo>
                      <a:pt x="18338" y="208"/>
                    </a:lnTo>
                    <a:lnTo>
                      <a:pt x="18338" y="261"/>
                    </a:lnTo>
                    <a:close/>
                    <a:moveTo>
                      <a:pt x="12195" y="874"/>
                    </a:moveTo>
                    <a:lnTo>
                      <a:pt x="12853" y="874"/>
                    </a:lnTo>
                    <a:lnTo>
                      <a:pt x="12853" y="180"/>
                    </a:lnTo>
                    <a:lnTo>
                      <a:pt x="12195" y="180"/>
                    </a:lnTo>
                    <a:lnTo>
                      <a:pt x="12195" y="874"/>
                    </a:lnTo>
                    <a:close/>
                    <a:moveTo>
                      <a:pt x="3860" y="230"/>
                    </a:moveTo>
                    <a:lnTo>
                      <a:pt x="4391" y="230"/>
                    </a:lnTo>
                    <a:lnTo>
                      <a:pt x="4391" y="168"/>
                    </a:lnTo>
                    <a:lnTo>
                      <a:pt x="3860" y="168"/>
                    </a:lnTo>
                    <a:lnTo>
                      <a:pt x="3860" y="230"/>
                    </a:lnTo>
                    <a:close/>
                    <a:moveTo>
                      <a:pt x="11338" y="152"/>
                    </a:moveTo>
                    <a:lnTo>
                      <a:pt x="11074" y="157"/>
                    </a:lnTo>
                    <a:cubicBezTo>
                      <a:pt x="11095" y="188"/>
                      <a:pt x="11118" y="223"/>
                      <a:pt x="11142" y="263"/>
                    </a:cubicBezTo>
                    <a:lnTo>
                      <a:pt x="11283" y="263"/>
                    </a:lnTo>
                    <a:cubicBezTo>
                      <a:pt x="11270" y="238"/>
                      <a:pt x="11256" y="213"/>
                      <a:pt x="11240" y="186"/>
                    </a:cubicBezTo>
                    <a:lnTo>
                      <a:pt x="11338" y="152"/>
                    </a:lnTo>
                    <a:close/>
                    <a:moveTo>
                      <a:pt x="11601" y="147"/>
                    </a:moveTo>
                    <a:lnTo>
                      <a:pt x="11374" y="151"/>
                    </a:lnTo>
                    <a:cubicBezTo>
                      <a:pt x="11395" y="187"/>
                      <a:pt x="11416" y="224"/>
                      <a:pt x="11437" y="263"/>
                    </a:cubicBezTo>
                    <a:lnTo>
                      <a:pt x="11516" y="263"/>
                    </a:lnTo>
                    <a:cubicBezTo>
                      <a:pt x="11544" y="228"/>
                      <a:pt x="11572" y="189"/>
                      <a:pt x="11601" y="147"/>
                    </a:cubicBezTo>
                    <a:moveTo>
                      <a:pt x="6169" y="182"/>
                    </a:moveTo>
                    <a:lnTo>
                      <a:pt x="6477" y="182"/>
                    </a:lnTo>
                    <a:lnTo>
                      <a:pt x="6477" y="138"/>
                    </a:lnTo>
                    <a:lnTo>
                      <a:pt x="6169" y="138"/>
                    </a:lnTo>
                    <a:lnTo>
                      <a:pt x="6169" y="182"/>
                    </a:lnTo>
                    <a:close/>
                    <a:moveTo>
                      <a:pt x="7241" y="107"/>
                    </a:moveTo>
                    <a:lnTo>
                      <a:pt x="7532" y="107"/>
                    </a:lnTo>
                    <a:lnTo>
                      <a:pt x="7532" y="904"/>
                    </a:lnTo>
                    <a:lnTo>
                      <a:pt x="7418" y="904"/>
                    </a:lnTo>
                    <a:lnTo>
                      <a:pt x="7418" y="837"/>
                    </a:lnTo>
                    <a:lnTo>
                      <a:pt x="7363" y="837"/>
                    </a:lnTo>
                    <a:lnTo>
                      <a:pt x="7363" y="932"/>
                    </a:lnTo>
                    <a:lnTo>
                      <a:pt x="7241" y="932"/>
                    </a:lnTo>
                    <a:lnTo>
                      <a:pt x="7241" y="107"/>
                    </a:lnTo>
                    <a:close/>
                    <a:moveTo>
                      <a:pt x="15179" y="71"/>
                    </a:moveTo>
                    <a:lnTo>
                      <a:pt x="15337" y="109"/>
                    </a:lnTo>
                    <a:cubicBezTo>
                      <a:pt x="15284" y="349"/>
                      <a:pt x="15185" y="548"/>
                      <a:pt x="15039" y="708"/>
                    </a:cubicBezTo>
                    <a:cubicBezTo>
                      <a:pt x="15150" y="789"/>
                      <a:pt x="15286" y="852"/>
                      <a:pt x="15449" y="899"/>
                    </a:cubicBezTo>
                    <a:cubicBezTo>
                      <a:pt x="15400" y="956"/>
                      <a:pt x="15361" y="1004"/>
                      <a:pt x="15333" y="1044"/>
                    </a:cubicBezTo>
                    <a:cubicBezTo>
                      <a:pt x="15175" y="995"/>
                      <a:pt x="15037" y="921"/>
                      <a:pt x="14919" y="823"/>
                    </a:cubicBezTo>
                    <a:cubicBezTo>
                      <a:pt x="14805" y="917"/>
                      <a:pt x="14669" y="994"/>
                      <a:pt x="14512" y="1052"/>
                    </a:cubicBezTo>
                    <a:cubicBezTo>
                      <a:pt x="14481" y="1002"/>
                      <a:pt x="14445" y="954"/>
                      <a:pt x="14403" y="907"/>
                    </a:cubicBezTo>
                    <a:cubicBezTo>
                      <a:pt x="14558" y="858"/>
                      <a:pt x="14691" y="792"/>
                      <a:pt x="14801" y="707"/>
                    </a:cubicBezTo>
                    <a:cubicBezTo>
                      <a:pt x="14670" y="558"/>
                      <a:pt x="14572" y="369"/>
                      <a:pt x="14506" y="139"/>
                    </a:cubicBezTo>
                    <a:lnTo>
                      <a:pt x="14649" y="88"/>
                    </a:lnTo>
                    <a:cubicBezTo>
                      <a:pt x="14714" y="302"/>
                      <a:pt x="14804" y="473"/>
                      <a:pt x="14919" y="601"/>
                    </a:cubicBezTo>
                    <a:cubicBezTo>
                      <a:pt x="15051" y="461"/>
                      <a:pt x="15138" y="285"/>
                      <a:pt x="15179" y="71"/>
                    </a:cubicBezTo>
                    <a:moveTo>
                      <a:pt x="6051" y="55"/>
                    </a:moveTo>
                    <a:lnTo>
                      <a:pt x="6594" y="55"/>
                    </a:lnTo>
                    <a:lnTo>
                      <a:pt x="6594" y="382"/>
                    </a:lnTo>
                    <a:lnTo>
                      <a:pt x="6386" y="382"/>
                    </a:lnTo>
                    <a:lnTo>
                      <a:pt x="6393" y="426"/>
                    </a:lnTo>
                    <a:lnTo>
                      <a:pt x="6653" y="426"/>
                    </a:lnTo>
                    <a:lnTo>
                      <a:pt x="6653" y="527"/>
                    </a:lnTo>
                    <a:lnTo>
                      <a:pt x="6007" y="527"/>
                    </a:lnTo>
                    <a:lnTo>
                      <a:pt x="6007" y="426"/>
                    </a:lnTo>
                    <a:lnTo>
                      <a:pt x="6262" y="426"/>
                    </a:lnTo>
                    <a:lnTo>
                      <a:pt x="6250" y="382"/>
                    </a:lnTo>
                    <a:lnTo>
                      <a:pt x="6051" y="382"/>
                    </a:lnTo>
                    <a:lnTo>
                      <a:pt x="6051" y="55"/>
                    </a:lnTo>
                    <a:close/>
                    <a:moveTo>
                      <a:pt x="12044" y="50"/>
                    </a:moveTo>
                    <a:lnTo>
                      <a:pt x="13004" y="50"/>
                    </a:lnTo>
                    <a:lnTo>
                      <a:pt x="13004" y="1040"/>
                    </a:lnTo>
                    <a:lnTo>
                      <a:pt x="12853" y="1040"/>
                    </a:lnTo>
                    <a:lnTo>
                      <a:pt x="12853" y="1004"/>
                    </a:lnTo>
                    <a:lnTo>
                      <a:pt x="12195" y="1004"/>
                    </a:lnTo>
                    <a:lnTo>
                      <a:pt x="12195" y="1042"/>
                    </a:lnTo>
                    <a:lnTo>
                      <a:pt x="12044" y="1042"/>
                    </a:lnTo>
                    <a:lnTo>
                      <a:pt x="12044" y="50"/>
                    </a:lnTo>
                    <a:close/>
                    <a:moveTo>
                      <a:pt x="3713" y="45"/>
                    </a:moveTo>
                    <a:lnTo>
                      <a:pt x="4537" y="45"/>
                    </a:lnTo>
                    <a:lnTo>
                      <a:pt x="4537" y="696"/>
                    </a:lnTo>
                    <a:lnTo>
                      <a:pt x="4646" y="696"/>
                    </a:lnTo>
                    <a:lnTo>
                      <a:pt x="4646" y="819"/>
                    </a:lnTo>
                    <a:lnTo>
                      <a:pt x="4288" y="819"/>
                    </a:lnTo>
                    <a:cubicBezTo>
                      <a:pt x="4380" y="843"/>
                      <a:pt x="4490" y="877"/>
                      <a:pt x="4618" y="919"/>
                    </a:cubicBezTo>
                    <a:lnTo>
                      <a:pt x="4553" y="1047"/>
                    </a:lnTo>
                    <a:cubicBezTo>
                      <a:pt x="4441" y="1005"/>
                      <a:pt x="4321" y="964"/>
                      <a:pt x="4193" y="922"/>
                    </a:cubicBezTo>
                    <a:lnTo>
                      <a:pt x="4250" y="819"/>
                    </a:lnTo>
                    <a:lnTo>
                      <a:pt x="3982" y="819"/>
                    </a:lnTo>
                    <a:lnTo>
                      <a:pt x="4044" y="921"/>
                    </a:lnTo>
                    <a:lnTo>
                      <a:pt x="3704" y="1053"/>
                    </a:lnTo>
                    <a:cubicBezTo>
                      <a:pt x="3682" y="1014"/>
                      <a:pt x="3656" y="971"/>
                      <a:pt x="3627" y="922"/>
                    </a:cubicBezTo>
                    <a:cubicBezTo>
                      <a:pt x="3728" y="892"/>
                      <a:pt x="3830" y="858"/>
                      <a:pt x="3932" y="819"/>
                    </a:cubicBezTo>
                    <a:lnTo>
                      <a:pt x="3603" y="819"/>
                    </a:lnTo>
                    <a:lnTo>
                      <a:pt x="3603" y="696"/>
                    </a:lnTo>
                    <a:lnTo>
                      <a:pt x="3713" y="696"/>
                    </a:lnTo>
                    <a:lnTo>
                      <a:pt x="3713" y="45"/>
                    </a:lnTo>
                    <a:close/>
                    <a:moveTo>
                      <a:pt x="11775" y="31"/>
                    </a:moveTo>
                    <a:lnTo>
                      <a:pt x="11808" y="142"/>
                    </a:lnTo>
                    <a:lnTo>
                      <a:pt x="11661" y="146"/>
                    </a:lnTo>
                    <a:lnTo>
                      <a:pt x="11737" y="190"/>
                    </a:lnTo>
                    <a:cubicBezTo>
                      <a:pt x="11717" y="214"/>
                      <a:pt x="11695" y="238"/>
                      <a:pt x="11672" y="263"/>
                    </a:cubicBezTo>
                    <a:lnTo>
                      <a:pt x="11805" y="263"/>
                    </a:lnTo>
                    <a:lnTo>
                      <a:pt x="11805" y="430"/>
                    </a:lnTo>
                    <a:lnTo>
                      <a:pt x="11659" y="430"/>
                    </a:lnTo>
                    <a:lnTo>
                      <a:pt x="11659" y="374"/>
                    </a:lnTo>
                    <a:lnTo>
                      <a:pt x="10996" y="374"/>
                    </a:lnTo>
                    <a:lnTo>
                      <a:pt x="10996" y="430"/>
                    </a:lnTo>
                    <a:lnTo>
                      <a:pt x="10850" y="430"/>
                    </a:lnTo>
                    <a:lnTo>
                      <a:pt x="10850" y="263"/>
                    </a:lnTo>
                    <a:lnTo>
                      <a:pt x="10986" y="263"/>
                    </a:lnTo>
                    <a:cubicBezTo>
                      <a:pt x="10972" y="239"/>
                      <a:pt x="10958" y="217"/>
                      <a:pt x="10946" y="200"/>
                    </a:cubicBezTo>
                    <a:lnTo>
                      <a:pt x="11046" y="158"/>
                    </a:lnTo>
                    <a:lnTo>
                      <a:pt x="10869" y="161"/>
                    </a:lnTo>
                    <a:cubicBezTo>
                      <a:pt x="10861" y="131"/>
                      <a:pt x="10850" y="94"/>
                      <a:pt x="10834" y="50"/>
                    </a:cubicBezTo>
                    <a:cubicBezTo>
                      <a:pt x="11080" y="52"/>
                      <a:pt x="11394" y="45"/>
                      <a:pt x="11775" y="31"/>
                    </a:cubicBezTo>
                    <a:moveTo>
                      <a:pt x="15790" y="16"/>
                    </a:moveTo>
                    <a:lnTo>
                      <a:pt x="15919" y="16"/>
                    </a:lnTo>
                    <a:lnTo>
                      <a:pt x="15919" y="128"/>
                    </a:lnTo>
                    <a:lnTo>
                      <a:pt x="16031" y="128"/>
                    </a:lnTo>
                    <a:lnTo>
                      <a:pt x="16031" y="206"/>
                    </a:lnTo>
                    <a:cubicBezTo>
                      <a:pt x="16051" y="180"/>
                      <a:pt x="16072" y="148"/>
                      <a:pt x="16095" y="112"/>
                    </a:cubicBezTo>
                    <a:lnTo>
                      <a:pt x="16196" y="177"/>
                    </a:lnTo>
                    <a:cubicBezTo>
                      <a:pt x="16162" y="229"/>
                      <a:pt x="16129" y="275"/>
                      <a:pt x="16096" y="316"/>
                    </a:cubicBezTo>
                    <a:lnTo>
                      <a:pt x="16135" y="316"/>
                    </a:lnTo>
                    <a:lnTo>
                      <a:pt x="16135" y="420"/>
                    </a:lnTo>
                    <a:cubicBezTo>
                      <a:pt x="16196" y="292"/>
                      <a:pt x="16241" y="158"/>
                      <a:pt x="16270" y="16"/>
                    </a:cubicBezTo>
                    <a:lnTo>
                      <a:pt x="16411" y="30"/>
                    </a:lnTo>
                    <a:cubicBezTo>
                      <a:pt x="16397" y="84"/>
                      <a:pt x="16383" y="134"/>
                      <a:pt x="16369" y="182"/>
                    </a:cubicBezTo>
                    <a:lnTo>
                      <a:pt x="16640" y="182"/>
                    </a:lnTo>
                    <a:lnTo>
                      <a:pt x="16640" y="311"/>
                    </a:lnTo>
                    <a:lnTo>
                      <a:pt x="16597" y="311"/>
                    </a:lnTo>
                    <a:cubicBezTo>
                      <a:pt x="16583" y="491"/>
                      <a:pt x="16542" y="644"/>
                      <a:pt x="16474" y="768"/>
                    </a:cubicBezTo>
                    <a:cubicBezTo>
                      <a:pt x="16522" y="825"/>
                      <a:pt x="16581" y="872"/>
                      <a:pt x="16649" y="908"/>
                    </a:cubicBezTo>
                    <a:cubicBezTo>
                      <a:pt x="16624" y="936"/>
                      <a:pt x="16593" y="983"/>
                      <a:pt x="16557" y="1048"/>
                    </a:cubicBezTo>
                    <a:cubicBezTo>
                      <a:pt x="16493" y="1004"/>
                      <a:pt x="16437" y="952"/>
                      <a:pt x="16389" y="893"/>
                    </a:cubicBezTo>
                    <a:cubicBezTo>
                      <a:pt x="16332" y="962"/>
                      <a:pt x="16262" y="1018"/>
                      <a:pt x="16181" y="1063"/>
                    </a:cubicBezTo>
                    <a:cubicBezTo>
                      <a:pt x="16149" y="1018"/>
                      <a:pt x="16113" y="975"/>
                      <a:pt x="16074" y="936"/>
                    </a:cubicBezTo>
                    <a:cubicBezTo>
                      <a:pt x="16168" y="892"/>
                      <a:pt x="16246" y="834"/>
                      <a:pt x="16306" y="762"/>
                    </a:cubicBezTo>
                    <a:cubicBezTo>
                      <a:pt x="16272" y="697"/>
                      <a:pt x="16246" y="624"/>
                      <a:pt x="16227" y="545"/>
                    </a:cubicBezTo>
                    <a:cubicBezTo>
                      <a:pt x="16215" y="568"/>
                      <a:pt x="16203" y="589"/>
                      <a:pt x="16190" y="609"/>
                    </a:cubicBezTo>
                    <a:cubicBezTo>
                      <a:pt x="16167" y="567"/>
                      <a:pt x="16138" y="524"/>
                      <a:pt x="16105" y="480"/>
                    </a:cubicBezTo>
                    <a:cubicBezTo>
                      <a:pt x="16114" y="463"/>
                      <a:pt x="16123" y="445"/>
                      <a:pt x="16132" y="426"/>
                    </a:cubicBezTo>
                    <a:lnTo>
                      <a:pt x="16007" y="426"/>
                    </a:lnTo>
                    <a:cubicBezTo>
                      <a:pt x="15989" y="447"/>
                      <a:pt x="15972" y="467"/>
                      <a:pt x="15956" y="487"/>
                    </a:cubicBezTo>
                    <a:lnTo>
                      <a:pt x="16100" y="487"/>
                    </a:lnTo>
                    <a:lnTo>
                      <a:pt x="16100" y="595"/>
                    </a:lnTo>
                    <a:lnTo>
                      <a:pt x="15973" y="686"/>
                    </a:lnTo>
                    <a:lnTo>
                      <a:pt x="15973" y="727"/>
                    </a:lnTo>
                    <a:cubicBezTo>
                      <a:pt x="16035" y="722"/>
                      <a:pt x="16097" y="717"/>
                      <a:pt x="16156" y="711"/>
                    </a:cubicBezTo>
                    <a:cubicBezTo>
                      <a:pt x="16154" y="763"/>
                      <a:pt x="16152" y="802"/>
                      <a:pt x="16151" y="831"/>
                    </a:cubicBezTo>
                    <a:cubicBezTo>
                      <a:pt x="16089" y="836"/>
                      <a:pt x="16029" y="842"/>
                      <a:pt x="15973" y="847"/>
                    </a:cubicBezTo>
                    <a:lnTo>
                      <a:pt x="15973" y="919"/>
                    </a:lnTo>
                    <a:cubicBezTo>
                      <a:pt x="15971" y="989"/>
                      <a:pt x="15941" y="1027"/>
                      <a:pt x="15880" y="1034"/>
                    </a:cubicBezTo>
                    <a:cubicBezTo>
                      <a:pt x="15842" y="1038"/>
                      <a:pt x="15787" y="1039"/>
                      <a:pt x="15714" y="1039"/>
                    </a:cubicBezTo>
                    <a:cubicBezTo>
                      <a:pt x="15707" y="999"/>
                      <a:pt x="15699" y="959"/>
                      <a:pt x="15690" y="919"/>
                    </a:cubicBezTo>
                    <a:cubicBezTo>
                      <a:pt x="15735" y="921"/>
                      <a:pt x="15771" y="922"/>
                      <a:pt x="15797" y="922"/>
                    </a:cubicBezTo>
                    <a:cubicBezTo>
                      <a:pt x="15829" y="922"/>
                      <a:pt x="15845" y="906"/>
                      <a:pt x="15845" y="876"/>
                    </a:cubicBezTo>
                    <a:lnTo>
                      <a:pt x="15845" y="860"/>
                    </a:lnTo>
                    <a:cubicBezTo>
                      <a:pt x="15767" y="868"/>
                      <a:pt x="15694" y="876"/>
                      <a:pt x="15627" y="883"/>
                    </a:cubicBezTo>
                    <a:lnTo>
                      <a:pt x="15609" y="756"/>
                    </a:lnTo>
                    <a:cubicBezTo>
                      <a:pt x="15629" y="755"/>
                      <a:pt x="15648" y="754"/>
                      <a:pt x="15667" y="753"/>
                    </a:cubicBezTo>
                    <a:cubicBezTo>
                      <a:pt x="15646" y="715"/>
                      <a:pt x="15626" y="681"/>
                      <a:pt x="15607" y="651"/>
                    </a:cubicBezTo>
                    <a:cubicBezTo>
                      <a:pt x="15637" y="631"/>
                      <a:pt x="15663" y="611"/>
                      <a:pt x="15685" y="592"/>
                    </a:cubicBezTo>
                    <a:lnTo>
                      <a:pt x="15616" y="592"/>
                    </a:lnTo>
                    <a:lnTo>
                      <a:pt x="15616" y="487"/>
                    </a:lnTo>
                    <a:lnTo>
                      <a:pt x="15793" y="487"/>
                    </a:lnTo>
                    <a:cubicBezTo>
                      <a:pt x="15810" y="468"/>
                      <a:pt x="15829" y="448"/>
                      <a:pt x="15848" y="426"/>
                    </a:cubicBezTo>
                    <a:lnTo>
                      <a:pt x="15613" y="426"/>
                    </a:lnTo>
                    <a:lnTo>
                      <a:pt x="15613" y="316"/>
                    </a:lnTo>
                    <a:lnTo>
                      <a:pt x="15790" y="316"/>
                    </a:lnTo>
                    <a:lnTo>
                      <a:pt x="15790" y="238"/>
                    </a:lnTo>
                    <a:lnTo>
                      <a:pt x="15652" y="238"/>
                    </a:lnTo>
                    <a:lnTo>
                      <a:pt x="15652" y="128"/>
                    </a:lnTo>
                    <a:lnTo>
                      <a:pt x="15790" y="128"/>
                    </a:lnTo>
                    <a:lnTo>
                      <a:pt x="15790" y="16"/>
                    </a:lnTo>
                    <a:close/>
                    <a:moveTo>
                      <a:pt x="6922" y="16"/>
                    </a:moveTo>
                    <a:lnTo>
                      <a:pt x="7017" y="116"/>
                    </a:lnTo>
                    <a:cubicBezTo>
                      <a:pt x="6908" y="210"/>
                      <a:pt x="6800" y="288"/>
                      <a:pt x="6696" y="352"/>
                    </a:cubicBezTo>
                    <a:cubicBezTo>
                      <a:pt x="6670" y="307"/>
                      <a:pt x="6643" y="267"/>
                      <a:pt x="6617" y="230"/>
                    </a:cubicBezTo>
                    <a:cubicBezTo>
                      <a:pt x="6729" y="169"/>
                      <a:pt x="6831" y="97"/>
                      <a:pt x="6922" y="16"/>
                    </a:cubicBezTo>
                    <a:moveTo>
                      <a:pt x="218" y="16"/>
                    </a:moveTo>
                    <a:lnTo>
                      <a:pt x="357" y="16"/>
                    </a:lnTo>
                    <a:lnTo>
                      <a:pt x="357" y="143"/>
                    </a:lnTo>
                    <a:lnTo>
                      <a:pt x="512" y="143"/>
                    </a:lnTo>
                    <a:lnTo>
                      <a:pt x="512" y="267"/>
                    </a:lnTo>
                    <a:lnTo>
                      <a:pt x="357" y="267"/>
                    </a:lnTo>
                    <a:lnTo>
                      <a:pt x="357" y="376"/>
                    </a:lnTo>
                    <a:cubicBezTo>
                      <a:pt x="411" y="370"/>
                      <a:pt x="467" y="362"/>
                      <a:pt x="526" y="354"/>
                    </a:cubicBezTo>
                    <a:cubicBezTo>
                      <a:pt x="524" y="385"/>
                      <a:pt x="522" y="428"/>
                      <a:pt x="521" y="485"/>
                    </a:cubicBezTo>
                    <a:cubicBezTo>
                      <a:pt x="358" y="502"/>
                      <a:pt x="201" y="523"/>
                      <a:pt x="49" y="548"/>
                    </a:cubicBezTo>
                    <a:lnTo>
                      <a:pt x="23" y="413"/>
                    </a:lnTo>
                    <a:cubicBezTo>
                      <a:pt x="85" y="407"/>
                      <a:pt x="150" y="401"/>
                      <a:pt x="218" y="393"/>
                    </a:cubicBezTo>
                    <a:lnTo>
                      <a:pt x="218" y="267"/>
                    </a:lnTo>
                    <a:lnTo>
                      <a:pt x="49" y="267"/>
                    </a:lnTo>
                    <a:lnTo>
                      <a:pt x="49" y="143"/>
                    </a:lnTo>
                    <a:lnTo>
                      <a:pt x="218" y="143"/>
                    </a:lnTo>
                    <a:lnTo>
                      <a:pt x="218" y="16"/>
                    </a:lnTo>
                    <a:close/>
                    <a:moveTo>
                      <a:pt x="8737" y="11"/>
                    </a:moveTo>
                    <a:lnTo>
                      <a:pt x="8900" y="11"/>
                    </a:lnTo>
                    <a:lnTo>
                      <a:pt x="8894" y="221"/>
                    </a:lnTo>
                    <a:lnTo>
                      <a:pt x="9394" y="221"/>
                    </a:lnTo>
                    <a:lnTo>
                      <a:pt x="9385" y="535"/>
                    </a:lnTo>
                    <a:cubicBezTo>
                      <a:pt x="9381" y="645"/>
                      <a:pt x="9377" y="736"/>
                      <a:pt x="9372" y="807"/>
                    </a:cubicBezTo>
                    <a:cubicBezTo>
                      <a:pt x="9368" y="878"/>
                      <a:pt x="9347" y="932"/>
                      <a:pt x="9310" y="970"/>
                    </a:cubicBezTo>
                    <a:cubicBezTo>
                      <a:pt x="9273" y="1008"/>
                      <a:pt x="9223" y="1027"/>
                      <a:pt x="9162" y="1029"/>
                    </a:cubicBezTo>
                    <a:cubicBezTo>
                      <a:pt x="9100" y="1030"/>
                      <a:pt x="9022" y="1031"/>
                      <a:pt x="8928" y="1030"/>
                    </a:cubicBezTo>
                    <a:cubicBezTo>
                      <a:pt x="8918" y="969"/>
                      <a:pt x="8908" y="914"/>
                      <a:pt x="8896" y="865"/>
                    </a:cubicBezTo>
                    <a:cubicBezTo>
                      <a:pt x="8952" y="871"/>
                      <a:pt x="9017" y="874"/>
                      <a:pt x="9090" y="874"/>
                    </a:cubicBezTo>
                    <a:cubicBezTo>
                      <a:pt x="9126" y="874"/>
                      <a:pt x="9153" y="867"/>
                      <a:pt x="9171" y="853"/>
                    </a:cubicBezTo>
                    <a:cubicBezTo>
                      <a:pt x="9189" y="839"/>
                      <a:pt x="9201" y="822"/>
                      <a:pt x="9207" y="802"/>
                    </a:cubicBezTo>
                    <a:cubicBezTo>
                      <a:pt x="9212" y="782"/>
                      <a:pt x="9217" y="731"/>
                      <a:pt x="9221" y="651"/>
                    </a:cubicBezTo>
                    <a:cubicBezTo>
                      <a:pt x="9226" y="571"/>
                      <a:pt x="9229" y="474"/>
                      <a:pt x="9232" y="360"/>
                    </a:cubicBezTo>
                    <a:lnTo>
                      <a:pt x="8886" y="360"/>
                    </a:lnTo>
                    <a:cubicBezTo>
                      <a:pt x="8880" y="657"/>
                      <a:pt x="8755" y="889"/>
                      <a:pt x="8513" y="1057"/>
                    </a:cubicBezTo>
                    <a:cubicBezTo>
                      <a:pt x="8477" y="1012"/>
                      <a:pt x="8436" y="967"/>
                      <a:pt x="8390" y="921"/>
                    </a:cubicBezTo>
                    <a:cubicBezTo>
                      <a:pt x="8607" y="793"/>
                      <a:pt x="8719" y="606"/>
                      <a:pt x="8726" y="360"/>
                    </a:cubicBezTo>
                    <a:lnTo>
                      <a:pt x="8448" y="360"/>
                    </a:lnTo>
                    <a:lnTo>
                      <a:pt x="8448" y="221"/>
                    </a:lnTo>
                    <a:lnTo>
                      <a:pt x="8734" y="221"/>
                    </a:lnTo>
                    <a:cubicBezTo>
                      <a:pt x="8736" y="156"/>
                      <a:pt x="8737" y="86"/>
                      <a:pt x="8737" y="11"/>
                    </a:cubicBezTo>
                    <a:moveTo>
                      <a:pt x="594" y="11"/>
                    </a:moveTo>
                    <a:lnTo>
                      <a:pt x="738" y="11"/>
                    </a:lnTo>
                    <a:lnTo>
                      <a:pt x="738" y="218"/>
                    </a:lnTo>
                    <a:lnTo>
                      <a:pt x="817" y="139"/>
                    </a:lnTo>
                    <a:cubicBezTo>
                      <a:pt x="901" y="201"/>
                      <a:pt x="980" y="265"/>
                      <a:pt x="1052" y="331"/>
                    </a:cubicBezTo>
                    <a:lnTo>
                      <a:pt x="943" y="433"/>
                    </a:lnTo>
                    <a:cubicBezTo>
                      <a:pt x="872" y="366"/>
                      <a:pt x="803" y="308"/>
                      <a:pt x="738" y="259"/>
                    </a:cubicBezTo>
                    <a:lnTo>
                      <a:pt x="738" y="544"/>
                    </a:lnTo>
                    <a:lnTo>
                      <a:pt x="594" y="544"/>
                    </a:lnTo>
                    <a:lnTo>
                      <a:pt x="594" y="11"/>
                    </a:lnTo>
                    <a:close/>
                    <a:moveTo>
                      <a:pt x="10246" y="10"/>
                    </a:moveTo>
                    <a:lnTo>
                      <a:pt x="10392" y="48"/>
                    </a:lnTo>
                    <a:cubicBezTo>
                      <a:pt x="10376" y="95"/>
                      <a:pt x="10360" y="140"/>
                      <a:pt x="10342" y="185"/>
                    </a:cubicBezTo>
                    <a:lnTo>
                      <a:pt x="10614" y="185"/>
                    </a:lnTo>
                    <a:lnTo>
                      <a:pt x="10602" y="792"/>
                    </a:lnTo>
                    <a:cubicBezTo>
                      <a:pt x="10600" y="857"/>
                      <a:pt x="10595" y="903"/>
                      <a:pt x="10586" y="929"/>
                    </a:cubicBezTo>
                    <a:cubicBezTo>
                      <a:pt x="10577" y="956"/>
                      <a:pt x="10562" y="977"/>
                      <a:pt x="10543" y="994"/>
                    </a:cubicBezTo>
                    <a:cubicBezTo>
                      <a:pt x="10524" y="1010"/>
                      <a:pt x="10497" y="1021"/>
                      <a:pt x="10462" y="1027"/>
                    </a:cubicBezTo>
                    <a:cubicBezTo>
                      <a:pt x="10427" y="1033"/>
                      <a:pt x="10352" y="1036"/>
                      <a:pt x="10235" y="1036"/>
                    </a:cubicBezTo>
                    <a:cubicBezTo>
                      <a:pt x="10225" y="974"/>
                      <a:pt x="10212" y="921"/>
                      <a:pt x="10195" y="877"/>
                    </a:cubicBezTo>
                    <a:cubicBezTo>
                      <a:pt x="10247" y="881"/>
                      <a:pt x="10303" y="883"/>
                      <a:pt x="10362" y="883"/>
                    </a:cubicBezTo>
                    <a:cubicBezTo>
                      <a:pt x="10378" y="883"/>
                      <a:pt x="10393" y="881"/>
                      <a:pt x="10405" y="878"/>
                    </a:cubicBezTo>
                    <a:cubicBezTo>
                      <a:pt x="10418" y="874"/>
                      <a:pt x="10428" y="868"/>
                      <a:pt x="10436" y="860"/>
                    </a:cubicBezTo>
                    <a:cubicBezTo>
                      <a:pt x="10444" y="852"/>
                      <a:pt x="10449" y="843"/>
                      <a:pt x="10452" y="833"/>
                    </a:cubicBezTo>
                    <a:cubicBezTo>
                      <a:pt x="10455" y="823"/>
                      <a:pt x="10457" y="780"/>
                      <a:pt x="10459" y="704"/>
                    </a:cubicBezTo>
                    <a:lnTo>
                      <a:pt x="10463" y="488"/>
                    </a:lnTo>
                    <a:cubicBezTo>
                      <a:pt x="10465" y="421"/>
                      <a:pt x="10465" y="366"/>
                      <a:pt x="10465" y="324"/>
                    </a:cubicBezTo>
                    <a:lnTo>
                      <a:pt x="10282" y="324"/>
                    </a:lnTo>
                    <a:cubicBezTo>
                      <a:pt x="10259" y="374"/>
                      <a:pt x="10234" y="421"/>
                      <a:pt x="10208" y="468"/>
                    </a:cubicBezTo>
                    <a:cubicBezTo>
                      <a:pt x="10175" y="446"/>
                      <a:pt x="10133" y="424"/>
                      <a:pt x="10084" y="403"/>
                    </a:cubicBezTo>
                    <a:lnTo>
                      <a:pt x="10084" y="1031"/>
                    </a:lnTo>
                    <a:lnTo>
                      <a:pt x="9937" y="1031"/>
                    </a:lnTo>
                    <a:lnTo>
                      <a:pt x="9937" y="955"/>
                    </a:lnTo>
                    <a:lnTo>
                      <a:pt x="9787" y="955"/>
                    </a:lnTo>
                    <a:lnTo>
                      <a:pt x="9787" y="1037"/>
                    </a:lnTo>
                    <a:lnTo>
                      <a:pt x="9641" y="1037"/>
                    </a:lnTo>
                    <a:lnTo>
                      <a:pt x="9641" y="180"/>
                    </a:lnTo>
                    <a:lnTo>
                      <a:pt x="9752" y="180"/>
                    </a:lnTo>
                    <a:cubicBezTo>
                      <a:pt x="9772" y="111"/>
                      <a:pt x="9787" y="55"/>
                      <a:pt x="9795" y="12"/>
                    </a:cubicBezTo>
                    <a:lnTo>
                      <a:pt x="9952" y="36"/>
                    </a:lnTo>
                    <a:lnTo>
                      <a:pt x="9904" y="180"/>
                    </a:lnTo>
                    <a:lnTo>
                      <a:pt x="10084" y="180"/>
                    </a:lnTo>
                    <a:lnTo>
                      <a:pt x="10084" y="386"/>
                    </a:lnTo>
                    <a:cubicBezTo>
                      <a:pt x="10140" y="291"/>
                      <a:pt x="10194" y="165"/>
                      <a:pt x="10246" y="10"/>
                    </a:cubicBezTo>
                    <a:moveTo>
                      <a:pt x="2112" y="10"/>
                    </a:moveTo>
                    <a:cubicBezTo>
                      <a:pt x="2150" y="54"/>
                      <a:pt x="2186" y="95"/>
                      <a:pt x="2217" y="136"/>
                    </a:cubicBezTo>
                    <a:lnTo>
                      <a:pt x="2138" y="185"/>
                    </a:lnTo>
                    <a:lnTo>
                      <a:pt x="2247" y="185"/>
                    </a:lnTo>
                    <a:lnTo>
                      <a:pt x="2247" y="312"/>
                    </a:lnTo>
                    <a:lnTo>
                      <a:pt x="2011" y="312"/>
                    </a:lnTo>
                    <a:cubicBezTo>
                      <a:pt x="2015" y="418"/>
                      <a:pt x="2020" y="509"/>
                      <a:pt x="2025" y="585"/>
                    </a:cubicBezTo>
                    <a:cubicBezTo>
                      <a:pt x="2056" y="524"/>
                      <a:pt x="2085" y="458"/>
                      <a:pt x="2111" y="387"/>
                    </a:cubicBezTo>
                    <a:lnTo>
                      <a:pt x="2237" y="447"/>
                    </a:lnTo>
                    <a:cubicBezTo>
                      <a:pt x="2180" y="576"/>
                      <a:pt x="2118" y="690"/>
                      <a:pt x="2054" y="788"/>
                    </a:cubicBezTo>
                    <a:cubicBezTo>
                      <a:pt x="2069" y="859"/>
                      <a:pt x="2087" y="894"/>
                      <a:pt x="2108" y="894"/>
                    </a:cubicBezTo>
                    <a:cubicBezTo>
                      <a:pt x="2124" y="894"/>
                      <a:pt x="2137" y="833"/>
                      <a:pt x="2145" y="710"/>
                    </a:cubicBezTo>
                    <a:cubicBezTo>
                      <a:pt x="2187" y="731"/>
                      <a:pt x="2225" y="749"/>
                      <a:pt x="2258" y="763"/>
                    </a:cubicBezTo>
                    <a:cubicBezTo>
                      <a:pt x="2248" y="852"/>
                      <a:pt x="2235" y="922"/>
                      <a:pt x="2218" y="974"/>
                    </a:cubicBezTo>
                    <a:cubicBezTo>
                      <a:pt x="2200" y="1026"/>
                      <a:pt x="2163" y="1052"/>
                      <a:pt x="2108" y="1052"/>
                    </a:cubicBezTo>
                    <a:cubicBezTo>
                      <a:pt x="2041" y="1052"/>
                      <a:pt x="1991" y="1008"/>
                      <a:pt x="1957" y="919"/>
                    </a:cubicBezTo>
                    <a:cubicBezTo>
                      <a:pt x="1910" y="976"/>
                      <a:pt x="1862" y="1024"/>
                      <a:pt x="1812" y="1064"/>
                    </a:cubicBezTo>
                    <a:cubicBezTo>
                      <a:pt x="1781" y="1022"/>
                      <a:pt x="1751" y="987"/>
                      <a:pt x="1723" y="959"/>
                    </a:cubicBezTo>
                    <a:cubicBezTo>
                      <a:pt x="1794" y="911"/>
                      <a:pt x="1859" y="846"/>
                      <a:pt x="1919" y="763"/>
                    </a:cubicBezTo>
                    <a:cubicBezTo>
                      <a:pt x="1902" y="658"/>
                      <a:pt x="1890" y="508"/>
                      <a:pt x="1883" y="312"/>
                    </a:cubicBezTo>
                    <a:lnTo>
                      <a:pt x="1650" y="312"/>
                    </a:lnTo>
                    <a:lnTo>
                      <a:pt x="1650" y="432"/>
                    </a:lnTo>
                    <a:lnTo>
                      <a:pt x="1860" y="432"/>
                    </a:lnTo>
                    <a:cubicBezTo>
                      <a:pt x="1857" y="511"/>
                      <a:pt x="1854" y="601"/>
                      <a:pt x="1851" y="702"/>
                    </a:cubicBezTo>
                    <a:cubicBezTo>
                      <a:pt x="1848" y="793"/>
                      <a:pt x="1815" y="842"/>
                      <a:pt x="1750" y="849"/>
                    </a:cubicBezTo>
                    <a:cubicBezTo>
                      <a:pt x="1725" y="852"/>
                      <a:pt x="1690" y="854"/>
                      <a:pt x="1646" y="854"/>
                    </a:cubicBezTo>
                    <a:cubicBezTo>
                      <a:pt x="1643" y="835"/>
                      <a:pt x="1639" y="813"/>
                      <a:pt x="1633" y="788"/>
                    </a:cubicBezTo>
                    <a:cubicBezTo>
                      <a:pt x="1617" y="900"/>
                      <a:pt x="1588" y="988"/>
                      <a:pt x="1547" y="1054"/>
                    </a:cubicBezTo>
                    <a:cubicBezTo>
                      <a:pt x="1509" y="1013"/>
                      <a:pt x="1473" y="979"/>
                      <a:pt x="1441" y="951"/>
                    </a:cubicBezTo>
                    <a:cubicBezTo>
                      <a:pt x="1463" y="914"/>
                      <a:pt x="1480" y="872"/>
                      <a:pt x="1494" y="824"/>
                    </a:cubicBezTo>
                    <a:cubicBezTo>
                      <a:pt x="1407" y="852"/>
                      <a:pt x="1317" y="882"/>
                      <a:pt x="1224" y="914"/>
                    </a:cubicBezTo>
                    <a:lnTo>
                      <a:pt x="1196" y="760"/>
                    </a:lnTo>
                    <a:cubicBezTo>
                      <a:pt x="1231" y="752"/>
                      <a:pt x="1264" y="743"/>
                      <a:pt x="1295" y="736"/>
                    </a:cubicBezTo>
                    <a:lnTo>
                      <a:pt x="1295" y="405"/>
                    </a:lnTo>
                    <a:lnTo>
                      <a:pt x="1217" y="405"/>
                    </a:lnTo>
                    <a:lnTo>
                      <a:pt x="1217" y="267"/>
                    </a:lnTo>
                    <a:lnTo>
                      <a:pt x="1295" y="267"/>
                    </a:lnTo>
                    <a:lnTo>
                      <a:pt x="1295" y="16"/>
                    </a:lnTo>
                    <a:lnTo>
                      <a:pt x="1428" y="16"/>
                    </a:lnTo>
                    <a:lnTo>
                      <a:pt x="1428" y="267"/>
                    </a:lnTo>
                    <a:lnTo>
                      <a:pt x="1502" y="267"/>
                    </a:lnTo>
                    <a:lnTo>
                      <a:pt x="1502" y="405"/>
                    </a:lnTo>
                    <a:lnTo>
                      <a:pt x="1428" y="405"/>
                    </a:lnTo>
                    <a:lnTo>
                      <a:pt x="1428" y="699"/>
                    </a:lnTo>
                    <a:cubicBezTo>
                      <a:pt x="1452" y="692"/>
                      <a:pt x="1475" y="685"/>
                      <a:pt x="1496" y="678"/>
                    </a:cubicBezTo>
                    <a:cubicBezTo>
                      <a:pt x="1494" y="716"/>
                      <a:pt x="1493" y="763"/>
                      <a:pt x="1495" y="819"/>
                    </a:cubicBezTo>
                    <a:cubicBezTo>
                      <a:pt x="1517" y="741"/>
                      <a:pt x="1529" y="649"/>
                      <a:pt x="1529" y="543"/>
                    </a:cubicBezTo>
                    <a:lnTo>
                      <a:pt x="1529" y="185"/>
                    </a:lnTo>
                    <a:lnTo>
                      <a:pt x="1879" y="185"/>
                    </a:lnTo>
                    <a:cubicBezTo>
                      <a:pt x="1877" y="131"/>
                      <a:pt x="1876" y="73"/>
                      <a:pt x="1876" y="12"/>
                    </a:cubicBezTo>
                    <a:lnTo>
                      <a:pt x="2004" y="12"/>
                    </a:lnTo>
                    <a:cubicBezTo>
                      <a:pt x="2005" y="73"/>
                      <a:pt x="2006" y="131"/>
                      <a:pt x="2007" y="185"/>
                    </a:cubicBezTo>
                    <a:lnTo>
                      <a:pt x="2113" y="185"/>
                    </a:lnTo>
                    <a:cubicBezTo>
                      <a:pt x="2084" y="146"/>
                      <a:pt x="2053" y="107"/>
                      <a:pt x="2019" y="68"/>
                    </a:cubicBezTo>
                    <a:lnTo>
                      <a:pt x="2112" y="10"/>
                    </a:lnTo>
                    <a:close/>
                    <a:moveTo>
                      <a:pt x="19809" y="6"/>
                    </a:moveTo>
                    <a:lnTo>
                      <a:pt x="19949" y="6"/>
                    </a:lnTo>
                    <a:lnTo>
                      <a:pt x="19949" y="225"/>
                    </a:lnTo>
                    <a:lnTo>
                      <a:pt x="20195" y="168"/>
                    </a:lnTo>
                    <a:lnTo>
                      <a:pt x="20190" y="367"/>
                    </a:lnTo>
                    <a:cubicBezTo>
                      <a:pt x="20186" y="529"/>
                      <a:pt x="20180" y="620"/>
                      <a:pt x="20171" y="640"/>
                    </a:cubicBezTo>
                    <a:cubicBezTo>
                      <a:pt x="20162" y="659"/>
                      <a:pt x="20150" y="676"/>
                      <a:pt x="20135" y="690"/>
                    </a:cubicBezTo>
                    <a:cubicBezTo>
                      <a:pt x="20120" y="703"/>
                      <a:pt x="20072" y="714"/>
                      <a:pt x="19989" y="721"/>
                    </a:cubicBezTo>
                    <a:cubicBezTo>
                      <a:pt x="19980" y="675"/>
                      <a:pt x="19968" y="628"/>
                      <a:pt x="19955" y="581"/>
                    </a:cubicBezTo>
                    <a:cubicBezTo>
                      <a:pt x="19970" y="582"/>
                      <a:pt x="19984" y="583"/>
                      <a:pt x="19996" y="583"/>
                    </a:cubicBezTo>
                    <a:cubicBezTo>
                      <a:pt x="20018" y="583"/>
                      <a:pt x="20032" y="581"/>
                      <a:pt x="20038" y="577"/>
                    </a:cubicBezTo>
                    <a:cubicBezTo>
                      <a:pt x="20045" y="574"/>
                      <a:pt x="20049" y="568"/>
                      <a:pt x="20051" y="561"/>
                    </a:cubicBezTo>
                    <a:cubicBezTo>
                      <a:pt x="20054" y="555"/>
                      <a:pt x="20056" y="532"/>
                      <a:pt x="20058" y="495"/>
                    </a:cubicBezTo>
                    <a:cubicBezTo>
                      <a:pt x="20059" y="458"/>
                      <a:pt x="20060" y="404"/>
                      <a:pt x="20060" y="334"/>
                    </a:cubicBezTo>
                    <a:lnTo>
                      <a:pt x="19949" y="361"/>
                    </a:lnTo>
                    <a:lnTo>
                      <a:pt x="19949" y="836"/>
                    </a:lnTo>
                    <a:lnTo>
                      <a:pt x="19809" y="836"/>
                    </a:lnTo>
                    <a:lnTo>
                      <a:pt x="19809" y="396"/>
                    </a:lnTo>
                    <a:lnTo>
                      <a:pt x="19711" y="420"/>
                    </a:lnTo>
                    <a:lnTo>
                      <a:pt x="19711" y="838"/>
                    </a:lnTo>
                    <a:cubicBezTo>
                      <a:pt x="19711" y="877"/>
                      <a:pt x="19734" y="897"/>
                      <a:pt x="19781" y="897"/>
                    </a:cubicBezTo>
                    <a:lnTo>
                      <a:pt x="19987" y="897"/>
                    </a:lnTo>
                    <a:cubicBezTo>
                      <a:pt x="20013" y="897"/>
                      <a:pt x="20035" y="894"/>
                      <a:pt x="20052" y="887"/>
                    </a:cubicBezTo>
                    <a:cubicBezTo>
                      <a:pt x="20069" y="879"/>
                      <a:pt x="20080" y="867"/>
                      <a:pt x="20085" y="850"/>
                    </a:cubicBezTo>
                    <a:cubicBezTo>
                      <a:pt x="20090" y="833"/>
                      <a:pt x="20097" y="791"/>
                      <a:pt x="20107" y="725"/>
                    </a:cubicBezTo>
                    <a:cubicBezTo>
                      <a:pt x="20163" y="750"/>
                      <a:pt x="20211" y="769"/>
                      <a:pt x="20249" y="784"/>
                    </a:cubicBezTo>
                    <a:cubicBezTo>
                      <a:pt x="20230" y="871"/>
                      <a:pt x="20214" y="926"/>
                      <a:pt x="20200" y="949"/>
                    </a:cubicBezTo>
                    <a:cubicBezTo>
                      <a:pt x="20187" y="972"/>
                      <a:pt x="20168" y="990"/>
                      <a:pt x="20145" y="1003"/>
                    </a:cubicBezTo>
                    <a:cubicBezTo>
                      <a:pt x="20121" y="1015"/>
                      <a:pt x="20094" y="1022"/>
                      <a:pt x="20062" y="1022"/>
                    </a:cubicBezTo>
                    <a:lnTo>
                      <a:pt x="19751" y="1022"/>
                    </a:lnTo>
                    <a:cubicBezTo>
                      <a:pt x="19631" y="1022"/>
                      <a:pt x="19571" y="967"/>
                      <a:pt x="19571" y="858"/>
                    </a:cubicBezTo>
                    <a:lnTo>
                      <a:pt x="19571" y="455"/>
                    </a:lnTo>
                    <a:lnTo>
                      <a:pt x="19500" y="472"/>
                    </a:lnTo>
                    <a:lnTo>
                      <a:pt x="19492" y="437"/>
                    </a:lnTo>
                    <a:lnTo>
                      <a:pt x="19444" y="437"/>
                    </a:lnTo>
                    <a:lnTo>
                      <a:pt x="19444" y="756"/>
                    </a:lnTo>
                    <a:lnTo>
                      <a:pt x="19536" y="727"/>
                    </a:lnTo>
                    <a:cubicBezTo>
                      <a:pt x="19534" y="757"/>
                      <a:pt x="19534" y="806"/>
                      <a:pt x="19536" y="876"/>
                    </a:cubicBezTo>
                    <a:lnTo>
                      <a:pt x="19227" y="985"/>
                    </a:lnTo>
                    <a:lnTo>
                      <a:pt x="19200" y="827"/>
                    </a:lnTo>
                    <a:lnTo>
                      <a:pt x="19304" y="798"/>
                    </a:lnTo>
                    <a:lnTo>
                      <a:pt x="19304" y="437"/>
                    </a:lnTo>
                    <a:lnTo>
                      <a:pt x="19222" y="437"/>
                    </a:lnTo>
                    <a:lnTo>
                      <a:pt x="19222" y="293"/>
                    </a:lnTo>
                    <a:lnTo>
                      <a:pt x="19304" y="293"/>
                    </a:lnTo>
                    <a:lnTo>
                      <a:pt x="19304" y="8"/>
                    </a:lnTo>
                    <a:lnTo>
                      <a:pt x="19444" y="8"/>
                    </a:lnTo>
                    <a:lnTo>
                      <a:pt x="19444" y="293"/>
                    </a:lnTo>
                    <a:lnTo>
                      <a:pt x="19505" y="293"/>
                    </a:lnTo>
                    <a:lnTo>
                      <a:pt x="19505" y="328"/>
                    </a:lnTo>
                    <a:lnTo>
                      <a:pt x="19571" y="313"/>
                    </a:lnTo>
                    <a:lnTo>
                      <a:pt x="19571" y="100"/>
                    </a:lnTo>
                    <a:lnTo>
                      <a:pt x="19711" y="100"/>
                    </a:lnTo>
                    <a:lnTo>
                      <a:pt x="19711" y="281"/>
                    </a:lnTo>
                    <a:lnTo>
                      <a:pt x="19809" y="258"/>
                    </a:lnTo>
                    <a:lnTo>
                      <a:pt x="19809" y="6"/>
                    </a:lnTo>
                    <a:close/>
                    <a:moveTo>
                      <a:pt x="18194" y="6"/>
                    </a:moveTo>
                    <a:lnTo>
                      <a:pt x="18338" y="6"/>
                    </a:lnTo>
                    <a:lnTo>
                      <a:pt x="18338" y="98"/>
                    </a:lnTo>
                    <a:lnTo>
                      <a:pt x="18711" y="98"/>
                    </a:lnTo>
                    <a:lnTo>
                      <a:pt x="18711" y="6"/>
                    </a:lnTo>
                    <a:lnTo>
                      <a:pt x="18855" y="6"/>
                    </a:lnTo>
                    <a:lnTo>
                      <a:pt x="18855" y="98"/>
                    </a:lnTo>
                    <a:lnTo>
                      <a:pt x="19008" y="98"/>
                    </a:lnTo>
                    <a:lnTo>
                      <a:pt x="19008" y="208"/>
                    </a:lnTo>
                    <a:lnTo>
                      <a:pt x="18855" y="208"/>
                    </a:lnTo>
                    <a:lnTo>
                      <a:pt x="18855" y="529"/>
                    </a:lnTo>
                    <a:lnTo>
                      <a:pt x="19037" y="529"/>
                    </a:lnTo>
                    <a:lnTo>
                      <a:pt x="19037" y="640"/>
                    </a:lnTo>
                    <a:lnTo>
                      <a:pt x="18830" y="640"/>
                    </a:lnTo>
                    <a:cubicBezTo>
                      <a:pt x="18904" y="695"/>
                      <a:pt x="18978" y="736"/>
                      <a:pt x="19050" y="763"/>
                    </a:cubicBezTo>
                    <a:cubicBezTo>
                      <a:pt x="19021" y="805"/>
                      <a:pt x="18995" y="844"/>
                      <a:pt x="18972" y="880"/>
                    </a:cubicBezTo>
                    <a:cubicBezTo>
                      <a:pt x="18917" y="850"/>
                      <a:pt x="18865" y="814"/>
                      <a:pt x="18815" y="774"/>
                    </a:cubicBezTo>
                    <a:lnTo>
                      <a:pt x="18815" y="842"/>
                    </a:lnTo>
                    <a:lnTo>
                      <a:pt x="18596" y="842"/>
                    </a:lnTo>
                    <a:lnTo>
                      <a:pt x="18596" y="907"/>
                    </a:lnTo>
                    <a:lnTo>
                      <a:pt x="18975" y="907"/>
                    </a:lnTo>
                    <a:lnTo>
                      <a:pt x="18975" y="1017"/>
                    </a:lnTo>
                    <a:lnTo>
                      <a:pt x="18072" y="1017"/>
                    </a:lnTo>
                    <a:lnTo>
                      <a:pt x="18072" y="907"/>
                    </a:lnTo>
                    <a:lnTo>
                      <a:pt x="18452" y="907"/>
                    </a:lnTo>
                    <a:lnTo>
                      <a:pt x="18452" y="842"/>
                    </a:lnTo>
                    <a:lnTo>
                      <a:pt x="18228" y="842"/>
                    </a:lnTo>
                    <a:lnTo>
                      <a:pt x="18228" y="778"/>
                    </a:lnTo>
                    <a:cubicBezTo>
                      <a:pt x="18180" y="817"/>
                      <a:pt x="18129" y="851"/>
                      <a:pt x="18075" y="880"/>
                    </a:cubicBezTo>
                    <a:cubicBezTo>
                      <a:pt x="18055" y="848"/>
                      <a:pt x="18029" y="809"/>
                      <a:pt x="17996" y="764"/>
                    </a:cubicBezTo>
                    <a:cubicBezTo>
                      <a:pt x="18084" y="731"/>
                      <a:pt x="18159" y="690"/>
                      <a:pt x="18219" y="640"/>
                    </a:cubicBezTo>
                    <a:lnTo>
                      <a:pt x="18010" y="640"/>
                    </a:lnTo>
                    <a:lnTo>
                      <a:pt x="18010" y="529"/>
                    </a:lnTo>
                    <a:lnTo>
                      <a:pt x="18194" y="529"/>
                    </a:lnTo>
                    <a:lnTo>
                      <a:pt x="18194" y="208"/>
                    </a:lnTo>
                    <a:lnTo>
                      <a:pt x="18041" y="208"/>
                    </a:lnTo>
                    <a:lnTo>
                      <a:pt x="18041" y="98"/>
                    </a:lnTo>
                    <a:lnTo>
                      <a:pt x="18194" y="98"/>
                    </a:lnTo>
                    <a:lnTo>
                      <a:pt x="18194" y="6"/>
                    </a:lnTo>
                    <a:close/>
                    <a:moveTo>
                      <a:pt x="17373" y="6"/>
                    </a:moveTo>
                    <a:cubicBezTo>
                      <a:pt x="17385" y="31"/>
                      <a:pt x="17400" y="63"/>
                      <a:pt x="17418" y="101"/>
                    </a:cubicBezTo>
                    <a:lnTo>
                      <a:pt x="17830" y="101"/>
                    </a:lnTo>
                    <a:lnTo>
                      <a:pt x="17830" y="216"/>
                    </a:lnTo>
                    <a:lnTo>
                      <a:pt x="17564" y="216"/>
                    </a:lnTo>
                    <a:cubicBezTo>
                      <a:pt x="17676" y="289"/>
                      <a:pt x="17759" y="343"/>
                      <a:pt x="17814" y="379"/>
                    </a:cubicBezTo>
                    <a:lnTo>
                      <a:pt x="17720" y="461"/>
                    </a:lnTo>
                    <a:cubicBezTo>
                      <a:pt x="17694" y="444"/>
                      <a:pt x="17667" y="425"/>
                      <a:pt x="17638" y="406"/>
                    </a:cubicBezTo>
                    <a:cubicBezTo>
                      <a:pt x="17291" y="411"/>
                      <a:pt x="17051" y="421"/>
                      <a:pt x="16919" y="434"/>
                    </a:cubicBezTo>
                    <a:lnTo>
                      <a:pt x="16875" y="326"/>
                    </a:lnTo>
                    <a:cubicBezTo>
                      <a:pt x="16944" y="298"/>
                      <a:pt x="17010" y="261"/>
                      <a:pt x="17074" y="216"/>
                    </a:cubicBezTo>
                    <a:lnTo>
                      <a:pt x="16823" y="216"/>
                    </a:lnTo>
                    <a:lnTo>
                      <a:pt x="16823" y="101"/>
                    </a:lnTo>
                    <a:lnTo>
                      <a:pt x="17247" y="101"/>
                    </a:lnTo>
                    <a:cubicBezTo>
                      <a:pt x="17235" y="75"/>
                      <a:pt x="17224" y="50"/>
                      <a:pt x="17213" y="24"/>
                    </a:cubicBezTo>
                    <a:lnTo>
                      <a:pt x="17373" y="6"/>
                    </a:lnTo>
                    <a:close/>
                    <a:moveTo>
                      <a:pt x="5163" y="3"/>
                    </a:moveTo>
                    <a:lnTo>
                      <a:pt x="5330" y="28"/>
                    </a:lnTo>
                    <a:cubicBezTo>
                      <a:pt x="5318" y="59"/>
                      <a:pt x="5306" y="89"/>
                      <a:pt x="5293" y="119"/>
                    </a:cubicBezTo>
                    <a:lnTo>
                      <a:pt x="5839" y="119"/>
                    </a:lnTo>
                    <a:lnTo>
                      <a:pt x="5839" y="251"/>
                    </a:lnTo>
                    <a:lnTo>
                      <a:pt x="5228" y="251"/>
                    </a:lnTo>
                    <a:cubicBezTo>
                      <a:pt x="5214" y="277"/>
                      <a:pt x="5199" y="303"/>
                      <a:pt x="5183" y="328"/>
                    </a:cubicBezTo>
                    <a:lnTo>
                      <a:pt x="5739" y="328"/>
                    </a:lnTo>
                    <a:lnTo>
                      <a:pt x="5739" y="899"/>
                    </a:lnTo>
                    <a:cubicBezTo>
                      <a:pt x="5739" y="943"/>
                      <a:pt x="5729" y="977"/>
                      <a:pt x="5708" y="1001"/>
                    </a:cubicBezTo>
                    <a:cubicBezTo>
                      <a:pt x="5687" y="1024"/>
                      <a:pt x="5657" y="1038"/>
                      <a:pt x="5620" y="1042"/>
                    </a:cubicBezTo>
                    <a:cubicBezTo>
                      <a:pt x="5582" y="1045"/>
                      <a:pt x="5509" y="1047"/>
                      <a:pt x="5400" y="1047"/>
                    </a:cubicBezTo>
                    <a:cubicBezTo>
                      <a:pt x="5390" y="999"/>
                      <a:pt x="5376" y="951"/>
                      <a:pt x="5358" y="902"/>
                    </a:cubicBezTo>
                    <a:cubicBezTo>
                      <a:pt x="5419" y="906"/>
                      <a:pt x="5475" y="908"/>
                      <a:pt x="5527" y="908"/>
                    </a:cubicBezTo>
                    <a:cubicBezTo>
                      <a:pt x="5567" y="908"/>
                      <a:pt x="5587" y="888"/>
                      <a:pt x="5587" y="849"/>
                    </a:cubicBezTo>
                    <a:lnTo>
                      <a:pt x="5587" y="831"/>
                    </a:lnTo>
                    <a:lnTo>
                      <a:pt x="5137" y="831"/>
                    </a:lnTo>
                    <a:lnTo>
                      <a:pt x="5137" y="1045"/>
                    </a:lnTo>
                    <a:lnTo>
                      <a:pt x="4985" y="1045"/>
                    </a:lnTo>
                    <a:lnTo>
                      <a:pt x="4985" y="580"/>
                    </a:lnTo>
                    <a:cubicBezTo>
                      <a:pt x="4938" y="628"/>
                      <a:pt x="4888" y="673"/>
                      <a:pt x="4835" y="716"/>
                    </a:cubicBezTo>
                    <a:cubicBezTo>
                      <a:pt x="4824" y="659"/>
                      <a:pt x="4812" y="604"/>
                      <a:pt x="4800" y="551"/>
                    </a:cubicBezTo>
                    <a:cubicBezTo>
                      <a:pt x="4904" y="461"/>
                      <a:pt x="4989" y="361"/>
                      <a:pt x="5054" y="251"/>
                    </a:cubicBezTo>
                    <a:lnTo>
                      <a:pt x="4809" y="251"/>
                    </a:lnTo>
                    <a:lnTo>
                      <a:pt x="4809" y="119"/>
                    </a:lnTo>
                    <a:lnTo>
                      <a:pt x="5121" y="119"/>
                    </a:lnTo>
                    <a:cubicBezTo>
                      <a:pt x="5137" y="81"/>
                      <a:pt x="5151" y="42"/>
                      <a:pt x="5163" y="3"/>
                    </a:cubicBezTo>
                    <a:moveTo>
                      <a:pt x="2964" y="3"/>
                    </a:moveTo>
                    <a:cubicBezTo>
                      <a:pt x="2981" y="47"/>
                      <a:pt x="2997" y="93"/>
                      <a:pt x="3013" y="141"/>
                    </a:cubicBezTo>
                    <a:lnTo>
                      <a:pt x="3430" y="141"/>
                    </a:lnTo>
                    <a:lnTo>
                      <a:pt x="3430" y="278"/>
                    </a:lnTo>
                    <a:lnTo>
                      <a:pt x="3000" y="278"/>
                    </a:lnTo>
                    <a:lnTo>
                      <a:pt x="3000" y="400"/>
                    </a:lnTo>
                    <a:lnTo>
                      <a:pt x="3377" y="400"/>
                    </a:lnTo>
                    <a:lnTo>
                      <a:pt x="3377" y="775"/>
                    </a:lnTo>
                    <a:cubicBezTo>
                      <a:pt x="3377" y="806"/>
                      <a:pt x="3372" y="832"/>
                      <a:pt x="3363" y="855"/>
                    </a:cubicBezTo>
                    <a:cubicBezTo>
                      <a:pt x="3353" y="877"/>
                      <a:pt x="3339" y="895"/>
                      <a:pt x="3320" y="909"/>
                    </a:cubicBezTo>
                    <a:cubicBezTo>
                      <a:pt x="3301" y="922"/>
                      <a:pt x="3279" y="931"/>
                      <a:pt x="3254" y="934"/>
                    </a:cubicBezTo>
                    <a:cubicBezTo>
                      <a:pt x="3229" y="938"/>
                      <a:pt x="3171" y="940"/>
                      <a:pt x="3080" y="941"/>
                    </a:cubicBezTo>
                    <a:cubicBezTo>
                      <a:pt x="3069" y="895"/>
                      <a:pt x="3056" y="849"/>
                      <a:pt x="3041" y="804"/>
                    </a:cubicBezTo>
                    <a:cubicBezTo>
                      <a:pt x="3079" y="807"/>
                      <a:pt x="3119" y="808"/>
                      <a:pt x="3160" y="808"/>
                    </a:cubicBezTo>
                    <a:cubicBezTo>
                      <a:pt x="3209" y="808"/>
                      <a:pt x="3234" y="785"/>
                      <a:pt x="3234" y="738"/>
                    </a:cubicBezTo>
                    <a:lnTo>
                      <a:pt x="3234" y="533"/>
                    </a:lnTo>
                    <a:lnTo>
                      <a:pt x="3000" y="533"/>
                    </a:lnTo>
                    <a:lnTo>
                      <a:pt x="3000" y="1051"/>
                    </a:lnTo>
                    <a:lnTo>
                      <a:pt x="2848" y="1051"/>
                    </a:lnTo>
                    <a:lnTo>
                      <a:pt x="2848" y="533"/>
                    </a:lnTo>
                    <a:lnTo>
                      <a:pt x="2639" y="533"/>
                    </a:lnTo>
                    <a:lnTo>
                      <a:pt x="2639" y="939"/>
                    </a:lnTo>
                    <a:lnTo>
                      <a:pt x="2495" y="939"/>
                    </a:lnTo>
                    <a:lnTo>
                      <a:pt x="2495" y="400"/>
                    </a:lnTo>
                    <a:lnTo>
                      <a:pt x="2848" y="400"/>
                    </a:lnTo>
                    <a:lnTo>
                      <a:pt x="2848" y="278"/>
                    </a:lnTo>
                    <a:lnTo>
                      <a:pt x="2423" y="278"/>
                    </a:lnTo>
                    <a:lnTo>
                      <a:pt x="2423" y="141"/>
                    </a:lnTo>
                    <a:lnTo>
                      <a:pt x="2836" y="141"/>
                    </a:lnTo>
                    <a:cubicBezTo>
                      <a:pt x="2822" y="105"/>
                      <a:pt x="2809" y="72"/>
                      <a:pt x="2796" y="42"/>
                    </a:cubicBezTo>
                    <a:lnTo>
                      <a:pt x="2964" y="3"/>
                    </a:lnTo>
                    <a:close/>
                    <a:moveTo>
                      <a:pt x="14933" y="2"/>
                    </a:moveTo>
                    <a:cubicBezTo>
                      <a:pt x="14973" y="78"/>
                      <a:pt x="15013" y="162"/>
                      <a:pt x="15052" y="255"/>
                    </a:cubicBezTo>
                    <a:lnTo>
                      <a:pt x="14907" y="310"/>
                    </a:lnTo>
                    <a:cubicBezTo>
                      <a:pt x="14877" y="227"/>
                      <a:pt x="14840" y="139"/>
                      <a:pt x="14796" y="48"/>
                    </a:cubicBezTo>
                    <a:lnTo>
                      <a:pt x="14933" y="2"/>
                    </a:lnTo>
                    <a:close/>
                    <a:moveTo>
                      <a:pt x="7789" y="2"/>
                    </a:moveTo>
                    <a:lnTo>
                      <a:pt x="7939" y="22"/>
                    </a:lnTo>
                    <a:lnTo>
                      <a:pt x="7889" y="136"/>
                    </a:lnTo>
                    <a:lnTo>
                      <a:pt x="8208" y="136"/>
                    </a:lnTo>
                    <a:lnTo>
                      <a:pt x="8208" y="883"/>
                    </a:lnTo>
                    <a:cubicBezTo>
                      <a:pt x="8208" y="924"/>
                      <a:pt x="8200" y="957"/>
                      <a:pt x="8184" y="982"/>
                    </a:cubicBezTo>
                    <a:cubicBezTo>
                      <a:pt x="8168" y="1007"/>
                      <a:pt x="8146" y="1023"/>
                      <a:pt x="8117" y="1030"/>
                    </a:cubicBezTo>
                    <a:cubicBezTo>
                      <a:pt x="8089" y="1037"/>
                      <a:pt x="8019" y="1040"/>
                      <a:pt x="7907" y="1040"/>
                    </a:cubicBezTo>
                    <a:cubicBezTo>
                      <a:pt x="7900" y="1000"/>
                      <a:pt x="7890" y="953"/>
                      <a:pt x="7878" y="899"/>
                    </a:cubicBezTo>
                    <a:cubicBezTo>
                      <a:pt x="7923" y="902"/>
                      <a:pt x="7966" y="903"/>
                      <a:pt x="8004" y="903"/>
                    </a:cubicBezTo>
                    <a:cubicBezTo>
                      <a:pt x="8053" y="903"/>
                      <a:pt x="8078" y="878"/>
                      <a:pt x="8078" y="828"/>
                    </a:cubicBezTo>
                    <a:lnTo>
                      <a:pt x="8078" y="264"/>
                    </a:lnTo>
                    <a:lnTo>
                      <a:pt x="7700" y="264"/>
                    </a:lnTo>
                    <a:lnTo>
                      <a:pt x="7700" y="1036"/>
                    </a:lnTo>
                    <a:lnTo>
                      <a:pt x="7576" y="1036"/>
                    </a:lnTo>
                    <a:lnTo>
                      <a:pt x="7576" y="136"/>
                    </a:lnTo>
                    <a:lnTo>
                      <a:pt x="7752" y="136"/>
                    </a:lnTo>
                    <a:cubicBezTo>
                      <a:pt x="7766" y="88"/>
                      <a:pt x="7779" y="44"/>
                      <a:pt x="7789" y="2"/>
                    </a:cubicBezTo>
                    <a:moveTo>
                      <a:pt x="13742" y="0"/>
                    </a:moveTo>
                    <a:cubicBezTo>
                      <a:pt x="13773" y="46"/>
                      <a:pt x="13805" y="98"/>
                      <a:pt x="13837" y="155"/>
                    </a:cubicBezTo>
                    <a:lnTo>
                      <a:pt x="13735" y="202"/>
                    </a:lnTo>
                    <a:lnTo>
                      <a:pt x="14184" y="202"/>
                    </a:lnTo>
                    <a:lnTo>
                      <a:pt x="14184" y="341"/>
                    </a:lnTo>
                    <a:lnTo>
                      <a:pt x="13803" y="341"/>
                    </a:lnTo>
                    <a:lnTo>
                      <a:pt x="13803" y="532"/>
                    </a:lnTo>
                    <a:lnTo>
                      <a:pt x="14135" y="532"/>
                    </a:lnTo>
                    <a:lnTo>
                      <a:pt x="14135" y="669"/>
                    </a:lnTo>
                    <a:lnTo>
                      <a:pt x="13803" y="669"/>
                    </a:lnTo>
                    <a:lnTo>
                      <a:pt x="13803" y="866"/>
                    </a:lnTo>
                    <a:lnTo>
                      <a:pt x="14240" y="866"/>
                    </a:lnTo>
                    <a:lnTo>
                      <a:pt x="14240" y="1008"/>
                    </a:lnTo>
                    <a:lnTo>
                      <a:pt x="13207" y="1008"/>
                    </a:lnTo>
                    <a:lnTo>
                      <a:pt x="13207" y="866"/>
                    </a:lnTo>
                    <a:lnTo>
                      <a:pt x="13644" y="866"/>
                    </a:lnTo>
                    <a:lnTo>
                      <a:pt x="13644" y="669"/>
                    </a:lnTo>
                    <a:lnTo>
                      <a:pt x="13319" y="669"/>
                    </a:lnTo>
                    <a:lnTo>
                      <a:pt x="13319" y="532"/>
                    </a:lnTo>
                    <a:lnTo>
                      <a:pt x="13644" y="532"/>
                    </a:lnTo>
                    <a:lnTo>
                      <a:pt x="13644" y="341"/>
                    </a:lnTo>
                    <a:lnTo>
                      <a:pt x="13268" y="341"/>
                    </a:lnTo>
                    <a:lnTo>
                      <a:pt x="13268" y="202"/>
                    </a:lnTo>
                    <a:lnTo>
                      <a:pt x="13677" y="202"/>
                    </a:lnTo>
                    <a:cubicBezTo>
                      <a:pt x="13653" y="156"/>
                      <a:pt x="13627" y="110"/>
                      <a:pt x="13597" y="65"/>
                    </a:cubicBezTo>
                    <a:lnTo>
                      <a:pt x="13742" y="0"/>
                    </a:lnTo>
                    <a:close/>
                  </a:path>
                </a:pathLst>
              </a:custGeom>
              <a:solidFill>
                <a:srgbClr val="FF6600">
                  <a:alpha val="100000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path"/>
              <p:cNvSpPr/>
              <p:nvPr/>
            </p:nvSpPr>
            <p:spPr>
              <a:xfrm>
                <a:off x="0" y="0"/>
                <a:ext cx="13010781" cy="828154"/>
              </a:xfrm>
              <a:custGeom>
                <a:avLst/>
                <a:gdLst/>
                <a:ahLst/>
                <a:cxnLst/>
                <a:rect l="0" t="0" r="0" b="0"/>
                <a:pathLst>
                  <a:path w="20489" h="1304">
                    <a:moveTo>
                      <a:pt x="11218" y="889"/>
                    </a:moveTo>
                    <a:cubicBezTo>
                      <a:pt x="11176" y="946"/>
                      <a:pt x="11127" y="1000"/>
                      <a:pt x="11073" y="1049"/>
                    </a:cubicBezTo>
                    <a:cubicBezTo>
                      <a:pt x="11172" y="1033"/>
                      <a:pt x="11263" y="1012"/>
                      <a:pt x="11344" y="988"/>
                    </a:cubicBezTo>
                    <a:cubicBezTo>
                      <a:pt x="11299" y="958"/>
                      <a:pt x="11257" y="925"/>
                      <a:pt x="11218" y="889"/>
                    </a:cubicBezTo>
                    <a:moveTo>
                      <a:pt x="17195" y="889"/>
                    </a:moveTo>
                    <a:lnTo>
                      <a:pt x="17698" y="889"/>
                    </a:lnTo>
                    <a:lnTo>
                      <a:pt x="17698" y="834"/>
                    </a:lnTo>
                    <a:lnTo>
                      <a:pt x="17195" y="834"/>
                    </a:lnTo>
                    <a:lnTo>
                      <a:pt x="17195" y="889"/>
                    </a:lnTo>
                    <a:close/>
                    <a:moveTo>
                      <a:pt x="11335" y="832"/>
                    </a:moveTo>
                    <a:cubicBezTo>
                      <a:pt x="11383" y="871"/>
                      <a:pt x="11436" y="904"/>
                      <a:pt x="11497" y="931"/>
                    </a:cubicBezTo>
                    <a:cubicBezTo>
                      <a:pt x="11562" y="902"/>
                      <a:pt x="11618" y="869"/>
                      <a:pt x="11667" y="832"/>
                    </a:cubicBezTo>
                    <a:lnTo>
                      <a:pt x="11335" y="832"/>
                    </a:lnTo>
                    <a:close/>
                    <a:moveTo>
                      <a:pt x="824" y="1013"/>
                    </a:moveTo>
                    <a:lnTo>
                      <a:pt x="919" y="1013"/>
                    </a:lnTo>
                    <a:lnTo>
                      <a:pt x="919" y="820"/>
                    </a:lnTo>
                    <a:lnTo>
                      <a:pt x="824" y="820"/>
                    </a:lnTo>
                    <a:lnTo>
                      <a:pt x="824" y="1013"/>
                    </a:lnTo>
                    <a:close/>
                    <a:moveTo>
                      <a:pt x="596" y="1013"/>
                    </a:moveTo>
                    <a:lnTo>
                      <a:pt x="691" y="1013"/>
                    </a:lnTo>
                    <a:lnTo>
                      <a:pt x="691" y="820"/>
                    </a:lnTo>
                    <a:lnTo>
                      <a:pt x="596" y="820"/>
                    </a:lnTo>
                    <a:lnTo>
                      <a:pt x="596" y="1013"/>
                    </a:lnTo>
                    <a:close/>
                    <a:moveTo>
                      <a:pt x="368" y="1013"/>
                    </a:moveTo>
                    <a:lnTo>
                      <a:pt x="463" y="1013"/>
                    </a:lnTo>
                    <a:lnTo>
                      <a:pt x="463" y="820"/>
                    </a:lnTo>
                    <a:lnTo>
                      <a:pt x="368" y="820"/>
                    </a:lnTo>
                    <a:lnTo>
                      <a:pt x="368" y="1013"/>
                    </a:lnTo>
                    <a:close/>
                    <a:moveTo>
                      <a:pt x="6308" y="826"/>
                    </a:moveTo>
                    <a:lnTo>
                      <a:pt x="6578" y="826"/>
                    </a:lnTo>
                    <a:lnTo>
                      <a:pt x="6578" y="773"/>
                    </a:lnTo>
                    <a:lnTo>
                      <a:pt x="6308" y="773"/>
                    </a:lnTo>
                    <a:lnTo>
                      <a:pt x="6308" y="826"/>
                    </a:lnTo>
                    <a:close/>
                    <a:moveTo>
                      <a:pt x="5257" y="838"/>
                    </a:moveTo>
                    <a:lnTo>
                      <a:pt x="5707" y="838"/>
                    </a:lnTo>
                    <a:lnTo>
                      <a:pt x="5707" y="761"/>
                    </a:lnTo>
                    <a:lnTo>
                      <a:pt x="5257" y="761"/>
                    </a:lnTo>
                    <a:lnTo>
                      <a:pt x="5257" y="838"/>
                    </a:lnTo>
                    <a:close/>
                    <a:moveTo>
                      <a:pt x="18495" y="760"/>
                    </a:moveTo>
                    <a:cubicBezTo>
                      <a:pt x="18465" y="793"/>
                      <a:pt x="18433" y="825"/>
                      <a:pt x="18401" y="854"/>
                    </a:cubicBezTo>
                    <a:lnTo>
                      <a:pt x="18572" y="854"/>
                    </a:lnTo>
                    <a:lnTo>
                      <a:pt x="18572" y="780"/>
                    </a:lnTo>
                    <a:lnTo>
                      <a:pt x="18716" y="780"/>
                    </a:lnTo>
                    <a:lnTo>
                      <a:pt x="18716" y="854"/>
                    </a:lnTo>
                    <a:lnTo>
                      <a:pt x="18888" y="854"/>
                    </a:lnTo>
                    <a:cubicBezTo>
                      <a:pt x="18856" y="825"/>
                      <a:pt x="18824" y="793"/>
                      <a:pt x="18794" y="760"/>
                    </a:cubicBezTo>
                    <a:lnTo>
                      <a:pt x="18495" y="760"/>
                    </a:lnTo>
                    <a:close/>
                    <a:moveTo>
                      <a:pt x="9907" y="937"/>
                    </a:moveTo>
                    <a:lnTo>
                      <a:pt x="10057" y="937"/>
                    </a:lnTo>
                    <a:lnTo>
                      <a:pt x="10057" y="757"/>
                    </a:lnTo>
                    <a:lnTo>
                      <a:pt x="9907" y="757"/>
                    </a:lnTo>
                    <a:lnTo>
                      <a:pt x="9907" y="937"/>
                    </a:lnTo>
                    <a:close/>
                    <a:moveTo>
                      <a:pt x="3980" y="816"/>
                    </a:moveTo>
                    <a:lnTo>
                      <a:pt x="4511" y="816"/>
                    </a:lnTo>
                    <a:lnTo>
                      <a:pt x="4511" y="753"/>
                    </a:lnTo>
                    <a:lnTo>
                      <a:pt x="3980" y="753"/>
                    </a:lnTo>
                    <a:lnTo>
                      <a:pt x="3980" y="816"/>
                    </a:lnTo>
                    <a:close/>
                    <a:moveTo>
                      <a:pt x="7072" y="742"/>
                    </a:moveTo>
                    <a:lnTo>
                      <a:pt x="7175" y="846"/>
                    </a:lnTo>
                    <a:cubicBezTo>
                      <a:pt x="7066" y="968"/>
                      <a:pt x="6943" y="1079"/>
                      <a:pt x="6806" y="1179"/>
                    </a:cubicBezTo>
                    <a:cubicBezTo>
                      <a:pt x="6789" y="1152"/>
                      <a:pt x="6761" y="1115"/>
                      <a:pt x="6723" y="1068"/>
                    </a:cubicBezTo>
                    <a:lnTo>
                      <a:pt x="6669" y="1116"/>
                    </a:lnTo>
                    <a:cubicBezTo>
                      <a:pt x="6627" y="1066"/>
                      <a:pt x="6586" y="1022"/>
                      <a:pt x="6548" y="984"/>
                    </a:cubicBezTo>
                    <a:lnTo>
                      <a:pt x="6624" y="915"/>
                    </a:lnTo>
                    <a:cubicBezTo>
                      <a:pt x="6663" y="950"/>
                      <a:pt x="6705" y="988"/>
                      <a:pt x="6750" y="1030"/>
                    </a:cubicBezTo>
                    <a:cubicBezTo>
                      <a:pt x="6864" y="949"/>
                      <a:pt x="6971" y="853"/>
                      <a:pt x="7072" y="742"/>
                    </a:cubicBezTo>
                    <a:moveTo>
                      <a:pt x="15983" y="712"/>
                    </a:moveTo>
                    <a:cubicBezTo>
                      <a:pt x="15928" y="772"/>
                      <a:pt x="15871" y="825"/>
                      <a:pt x="15813" y="870"/>
                    </a:cubicBezTo>
                    <a:lnTo>
                      <a:pt x="15965" y="859"/>
                    </a:lnTo>
                    <a:lnTo>
                      <a:pt x="15965" y="779"/>
                    </a:lnTo>
                    <a:lnTo>
                      <a:pt x="16061" y="712"/>
                    </a:lnTo>
                    <a:lnTo>
                      <a:pt x="15983" y="712"/>
                    </a:lnTo>
                    <a:close/>
                    <a:moveTo>
                      <a:pt x="225" y="700"/>
                    </a:moveTo>
                    <a:lnTo>
                      <a:pt x="1062" y="700"/>
                    </a:lnTo>
                    <a:lnTo>
                      <a:pt x="1062" y="1013"/>
                    </a:lnTo>
                    <a:lnTo>
                      <a:pt x="1168" y="1013"/>
                    </a:lnTo>
                    <a:lnTo>
                      <a:pt x="1168" y="1135"/>
                    </a:lnTo>
                    <a:lnTo>
                      <a:pt x="120" y="1135"/>
                    </a:lnTo>
                    <a:lnTo>
                      <a:pt x="120" y="1013"/>
                    </a:lnTo>
                    <a:lnTo>
                      <a:pt x="225" y="1013"/>
                    </a:lnTo>
                    <a:lnTo>
                      <a:pt x="225" y="700"/>
                    </a:lnTo>
                    <a:close/>
                    <a:moveTo>
                      <a:pt x="17195" y="743"/>
                    </a:moveTo>
                    <a:lnTo>
                      <a:pt x="17698" y="743"/>
                    </a:lnTo>
                    <a:lnTo>
                      <a:pt x="17698" y="687"/>
                    </a:lnTo>
                    <a:lnTo>
                      <a:pt x="17195" y="687"/>
                    </a:lnTo>
                    <a:lnTo>
                      <a:pt x="17195" y="743"/>
                    </a:lnTo>
                    <a:close/>
                    <a:moveTo>
                      <a:pt x="6190" y="686"/>
                    </a:moveTo>
                    <a:lnTo>
                      <a:pt x="6696" y="686"/>
                    </a:lnTo>
                    <a:lnTo>
                      <a:pt x="6696" y="914"/>
                    </a:lnTo>
                    <a:lnTo>
                      <a:pt x="6515" y="914"/>
                    </a:lnTo>
                    <a:lnTo>
                      <a:pt x="6515" y="1039"/>
                    </a:lnTo>
                    <a:cubicBezTo>
                      <a:pt x="6515" y="1072"/>
                      <a:pt x="6509" y="1098"/>
                      <a:pt x="6497" y="1116"/>
                    </a:cubicBezTo>
                    <a:cubicBezTo>
                      <a:pt x="6485" y="1135"/>
                      <a:pt x="6468" y="1146"/>
                      <a:pt x="6448" y="1151"/>
                    </a:cubicBezTo>
                    <a:cubicBezTo>
                      <a:pt x="6427" y="1156"/>
                      <a:pt x="6381" y="1157"/>
                      <a:pt x="6309" y="1156"/>
                    </a:cubicBezTo>
                    <a:cubicBezTo>
                      <a:pt x="6303" y="1121"/>
                      <a:pt x="6295" y="1088"/>
                      <a:pt x="6288" y="1057"/>
                    </a:cubicBezTo>
                    <a:cubicBezTo>
                      <a:pt x="6254" y="1092"/>
                      <a:pt x="6220" y="1125"/>
                      <a:pt x="6188" y="1154"/>
                    </a:cubicBezTo>
                    <a:lnTo>
                      <a:pt x="6112" y="1071"/>
                    </a:lnTo>
                    <a:cubicBezTo>
                      <a:pt x="6168" y="1024"/>
                      <a:pt x="6220" y="972"/>
                      <a:pt x="6266" y="916"/>
                    </a:cubicBezTo>
                    <a:lnTo>
                      <a:pt x="6354" y="984"/>
                    </a:lnTo>
                    <a:cubicBezTo>
                      <a:pt x="6333" y="1008"/>
                      <a:pt x="6313" y="1030"/>
                      <a:pt x="6293" y="1051"/>
                    </a:cubicBezTo>
                    <a:lnTo>
                      <a:pt x="6350" y="1055"/>
                    </a:lnTo>
                    <a:cubicBezTo>
                      <a:pt x="6380" y="1055"/>
                      <a:pt x="6395" y="1035"/>
                      <a:pt x="6395" y="996"/>
                    </a:cubicBezTo>
                    <a:lnTo>
                      <a:pt x="6395" y="914"/>
                    </a:lnTo>
                    <a:lnTo>
                      <a:pt x="6190" y="914"/>
                    </a:lnTo>
                    <a:lnTo>
                      <a:pt x="6190" y="686"/>
                    </a:lnTo>
                    <a:close/>
                    <a:moveTo>
                      <a:pt x="12700" y="682"/>
                    </a:moveTo>
                    <a:lnTo>
                      <a:pt x="12700" y="813"/>
                    </a:lnTo>
                    <a:lnTo>
                      <a:pt x="12803" y="813"/>
                    </a:lnTo>
                    <a:cubicBezTo>
                      <a:pt x="12775" y="782"/>
                      <a:pt x="12751" y="755"/>
                      <a:pt x="12729" y="734"/>
                    </a:cubicBezTo>
                    <a:lnTo>
                      <a:pt x="12790" y="682"/>
                    </a:lnTo>
                    <a:lnTo>
                      <a:pt x="12700" y="682"/>
                    </a:lnTo>
                    <a:close/>
                    <a:moveTo>
                      <a:pt x="1770" y="672"/>
                    </a:moveTo>
                    <a:cubicBezTo>
                      <a:pt x="1769" y="738"/>
                      <a:pt x="1766" y="799"/>
                      <a:pt x="1760" y="855"/>
                    </a:cubicBezTo>
                    <a:cubicBezTo>
                      <a:pt x="1779" y="856"/>
                      <a:pt x="1791" y="857"/>
                      <a:pt x="1798" y="857"/>
                    </a:cubicBezTo>
                    <a:cubicBezTo>
                      <a:pt x="1830" y="857"/>
                      <a:pt x="1846" y="841"/>
                      <a:pt x="1846" y="806"/>
                    </a:cubicBezTo>
                    <a:cubicBezTo>
                      <a:pt x="1847" y="766"/>
                      <a:pt x="1848" y="721"/>
                      <a:pt x="1849" y="672"/>
                    </a:cubicBezTo>
                    <a:lnTo>
                      <a:pt x="1770" y="672"/>
                    </a:lnTo>
                    <a:close/>
                    <a:moveTo>
                      <a:pt x="3980" y="661"/>
                    </a:moveTo>
                    <a:lnTo>
                      <a:pt x="4511" y="661"/>
                    </a:lnTo>
                    <a:lnTo>
                      <a:pt x="4511" y="598"/>
                    </a:lnTo>
                    <a:lnTo>
                      <a:pt x="3980" y="598"/>
                    </a:lnTo>
                    <a:lnTo>
                      <a:pt x="3980" y="661"/>
                    </a:lnTo>
                    <a:close/>
                    <a:moveTo>
                      <a:pt x="18458" y="649"/>
                    </a:moveTo>
                    <a:lnTo>
                      <a:pt x="18831" y="649"/>
                    </a:lnTo>
                    <a:lnTo>
                      <a:pt x="18831" y="596"/>
                    </a:lnTo>
                    <a:lnTo>
                      <a:pt x="18458" y="596"/>
                    </a:lnTo>
                    <a:lnTo>
                      <a:pt x="18458" y="649"/>
                    </a:lnTo>
                    <a:close/>
                    <a:moveTo>
                      <a:pt x="7977" y="792"/>
                    </a:moveTo>
                    <a:lnTo>
                      <a:pt x="8042" y="792"/>
                    </a:lnTo>
                    <a:lnTo>
                      <a:pt x="8042" y="596"/>
                    </a:lnTo>
                    <a:lnTo>
                      <a:pt x="7977" y="596"/>
                    </a:lnTo>
                    <a:lnTo>
                      <a:pt x="7977" y="792"/>
                    </a:lnTo>
                    <a:close/>
                    <a:moveTo>
                      <a:pt x="17047" y="584"/>
                    </a:moveTo>
                    <a:lnTo>
                      <a:pt x="17846" y="584"/>
                    </a:lnTo>
                    <a:lnTo>
                      <a:pt x="17846" y="1004"/>
                    </a:lnTo>
                    <a:cubicBezTo>
                      <a:pt x="17846" y="1097"/>
                      <a:pt x="17803" y="1148"/>
                      <a:pt x="17718" y="1157"/>
                    </a:cubicBezTo>
                    <a:cubicBezTo>
                      <a:pt x="17657" y="1163"/>
                      <a:pt x="17595" y="1165"/>
                      <a:pt x="17531" y="1164"/>
                    </a:cubicBezTo>
                    <a:cubicBezTo>
                      <a:pt x="17524" y="1128"/>
                      <a:pt x="17513" y="1087"/>
                      <a:pt x="17497" y="1039"/>
                    </a:cubicBezTo>
                    <a:cubicBezTo>
                      <a:pt x="17550" y="1042"/>
                      <a:pt x="17597" y="1043"/>
                      <a:pt x="17637" y="1042"/>
                    </a:cubicBezTo>
                    <a:cubicBezTo>
                      <a:pt x="17675" y="1042"/>
                      <a:pt x="17695" y="1022"/>
                      <a:pt x="17697" y="980"/>
                    </a:cubicBezTo>
                    <a:lnTo>
                      <a:pt x="17195" y="980"/>
                    </a:lnTo>
                    <a:lnTo>
                      <a:pt x="17195" y="1168"/>
                    </a:lnTo>
                    <a:lnTo>
                      <a:pt x="17047" y="1168"/>
                    </a:lnTo>
                    <a:lnTo>
                      <a:pt x="17047" y="584"/>
                    </a:lnTo>
                    <a:close/>
                    <a:moveTo>
                      <a:pt x="10369" y="571"/>
                    </a:moveTo>
                    <a:cubicBezTo>
                      <a:pt x="10420" y="631"/>
                      <a:pt x="10474" y="705"/>
                      <a:pt x="10533" y="791"/>
                    </a:cubicBezTo>
                    <a:lnTo>
                      <a:pt x="10400" y="880"/>
                    </a:lnTo>
                    <a:cubicBezTo>
                      <a:pt x="10346" y="792"/>
                      <a:pt x="10295" y="717"/>
                      <a:pt x="10247" y="655"/>
                    </a:cubicBezTo>
                    <a:lnTo>
                      <a:pt x="10369" y="571"/>
                    </a:lnTo>
                    <a:close/>
                    <a:moveTo>
                      <a:pt x="5257" y="648"/>
                    </a:moveTo>
                    <a:lnTo>
                      <a:pt x="5707" y="648"/>
                    </a:lnTo>
                    <a:lnTo>
                      <a:pt x="5707" y="571"/>
                    </a:lnTo>
                    <a:lnTo>
                      <a:pt x="5257" y="571"/>
                    </a:lnTo>
                    <a:lnTo>
                      <a:pt x="5257" y="648"/>
                    </a:lnTo>
                    <a:close/>
                    <a:moveTo>
                      <a:pt x="11248" y="516"/>
                    </a:moveTo>
                    <a:lnTo>
                      <a:pt x="11390" y="516"/>
                    </a:lnTo>
                    <a:cubicBezTo>
                      <a:pt x="11385" y="536"/>
                      <a:pt x="11379" y="557"/>
                      <a:pt x="11373" y="576"/>
                    </a:cubicBezTo>
                    <a:lnTo>
                      <a:pt x="11956" y="576"/>
                    </a:lnTo>
                    <a:lnTo>
                      <a:pt x="11956" y="687"/>
                    </a:lnTo>
                    <a:lnTo>
                      <a:pt x="11332" y="687"/>
                    </a:lnTo>
                    <a:cubicBezTo>
                      <a:pt x="11325" y="705"/>
                      <a:pt x="11316" y="723"/>
                      <a:pt x="11308" y="741"/>
                    </a:cubicBezTo>
                    <a:lnTo>
                      <a:pt x="11867" y="741"/>
                    </a:lnTo>
                    <a:lnTo>
                      <a:pt x="11867" y="831"/>
                    </a:lnTo>
                    <a:cubicBezTo>
                      <a:pt x="11805" y="889"/>
                      <a:pt x="11736" y="941"/>
                      <a:pt x="11659" y="986"/>
                    </a:cubicBezTo>
                    <a:cubicBezTo>
                      <a:pt x="11751" y="1008"/>
                      <a:pt x="11854" y="1021"/>
                      <a:pt x="11967" y="1024"/>
                    </a:cubicBezTo>
                    <a:cubicBezTo>
                      <a:pt x="11941" y="1071"/>
                      <a:pt x="11918" y="1116"/>
                      <a:pt x="11897" y="1160"/>
                    </a:cubicBezTo>
                    <a:cubicBezTo>
                      <a:pt x="11746" y="1147"/>
                      <a:pt x="11612" y="1115"/>
                      <a:pt x="11495" y="1067"/>
                    </a:cubicBezTo>
                    <a:cubicBezTo>
                      <a:pt x="11385" y="1112"/>
                      <a:pt x="11263" y="1148"/>
                      <a:pt x="11127" y="1173"/>
                    </a:cubicBezTo>
                    <a:cubicBezTo>
                      <a:pt x="11106" y="1134"/>
                      <a:pt x="11083" y="1098"/>
                      <a:pt x="11058" y="1062"/>
                    </a:cubicBezTo>
                    <a:cubicBezTo>
                      <a:pt x="11037" y="1081"/>
                      <a:pt x="11015" y="1100"/>
                      <a:pt x="10992" y="1117"/>
                    </a:cubicBezTo>
                    <a:cubicBezTo>
                      <a:pt x="10969" y="1071"/>
                      <a:pt x="10944" y="1030"/>
                      <a:pt x="10918" y="994"/>
                    </a:cubicBezTo>
                    <a:cubicBezTo>
                      <a:pt x="11031" y="911"/>
                      <a:pt x="11119" y="809"/>
                      <a:pt x="11181" y="687"/>
                    </a:cubicBezTo>
                    <a:lnTo>
                      <a:pt x="10942" y="687"/>
                    </a:lnTo>
                    <a:lnTo>
                      <a:pt x="10942" y="576"/>
                    </a:lnTo>
                    <a:lnTo>
                      <a:pt x="11228" y="576"/>
                    </a:lnTo>
                    <a:cubicBezTo>
                      <a:pt x="11235" y="557"/>
                      <a:pt x="11242" y="536"/>
                      <a:pt x="11248" y="516"/>
                    </a:cubicBezTo>
                    <a:moveTo>
                      <a:pt x="7869" y="465"/>
                    </a:moveTo>
                    <a:lnTo>
                      <a:pt x="8150" y="465"/>
                    </a:lnTo>
                    <a:lnTo>
                      <a:pt x="8150" y="923"/>
                    </a:lnTo>
                    <a:lnTo>
                      <a:pt x="7977" y="923"/>
                    </a:lnTo>
                    <a:lnTo>
                      <a:pt x="7977" y="991"/>
                    </a:lnTo>
                    <a:lnTo>
                      <a:pt x="7869" y="991"/>
                    </a:lnTo>
                    <a:lnTo>
                      <a:pt x="7869" y="465"/>
                    </a:lnTo>
                    <a:close/>
                    <a:moveTo>
                      <a:pt x="18458" y="516"/>
                    </a:moveTo>
                    <a:lnTo>
                      <a:pt x="18831" y="516"/>
                    </a:lnTo>
                    <a:lnTo>
                      <a:pt x="18831" y="463"/>
                    </a:lnTo>
                    <a:lnTo>
                      <a:pt x="18458" y="463"/>
                    </a:lnTo>
                    <a:lnTo>
                      <a:pt x="18458" y="516"/>
                    </a:lnTo>
                    <a:close/>
                    <a:moveTo>
                      <a:pt x="3980" y="506"/>
                    </a:moveTo>
                    <a:lnTo>
                      <a:pt x="4511" y="506"/>
                    </a:lnTo>
                    <a:lnTo>
                      <a:pt x="4511" y="443"/>
                    </a:lnTo>
                    <a:lnTo>
                      <a:pt x="3980" y="443"/>
                    </a:lnTo>
                    <a:lnTo>
                      <a:pt x="3980" y="506"/>
                    </a:lnTo>
                    <a:close/>
                    <a:moveTo>
                      <a:pt x="9907" y="618"/>
                    </a:moveTo>
                    <a:lnTo>
                      <a:pt x="10057" y="618"/>
                    </a:lnTo>
                    <a:lnTo>
                      <a:pt x="10057" y="438"/>
                    </a:lnTo>
                    <a:lnTo>
                      <a:pt x="9907" y="438"/>
                    </a:lnTo>
                    <a:lnTo>
                      <a:pt x="9907" y="618"/>
                    </a:lnTo>
                    <a:close/>
                    <a:moveTo>
                      <a:pt x="16447" y="431"/>
                    </a:moveTo>
                    <a:cubicBezTo>
                      <a:pt x="16442" y="448"/>
                      <a:pt x="16436" y="464"/>
                      <a:pt x="16429" y="480"/>
                    </a:cubicBezTo>
                    <a:cubicBezTo>
                      <a:pt x="16444" y="584"/>
                      <a:pt x="16470" y="676"/>
                      <a:pt x="16508" y="754"/>
                    </a:cubicBezTo>
                    <a:cubicBezTo>
                      <a:pt x="16553" y="662"/>
                      <a:pt x="16580" y="554"/>
                      <a:pt x="16589" y="431"/>
                    </a:cubicBezTo>
                    <a:lnTo>
                      <a:pt x="16447" y="431"/>
                    </a:lnTo>
                    <a:close/>
                    <a:moveTo>
                      <a:pt x="7078" y="415"/>
                    </a:moveTo>
                    <a:lnTo>
                      <a:pt x="7176" y="515"/>
                    </a:lnTo>
                    <a:cubicBezTo>
                      <a:pt x="7072" y="620"/>
                      <a:pt x="6953" y="718"/>
                      <a:pt x="6821" y="810"/>
                    </a:cubicBezTo>
                    <a:cubicBezTo>
                      <a:pt x="6795" y="767"/>
                      <a:pt x="6767" y="726"/>
                      <a:pt x="6737" y="687"/>
                    </a:cubicBezTo>
                    <a:cubicBezTo>
                      <a:pt x="6857" y="613"/>
                      <a:pt x="6971" y="522"/>
                      <a:pt x="7078" y="415"/>
                    </a:cubicBezTo>
                    <a:moveTo>
                      <a:pt x="6289" y="420"/>
                    </a:moveTo>
                    <a:lnTo>
                      <a:pt x="6597" y="420"/>
                    </a:lnTo>
                    <a:lnTo>
                      <a:pt x="6597" y="376"/>
                    </a:lnTo>
                    <a:lnTo>
                      <a:pt x="6289" y="376"/>
                    </a:lnTo>
                    <a:lnTo>
                      <a:pt x="6289" y="420"/>
                    </a:lnTo>
                    <a:close/>
                    <a:moveTo>
                      <a:pt x="7483" y="822"/>
                    </a:moveTo>
                    <a:lnTo>
                      <a:pt x="7538" y="822"/>
                    </a:lnTo>
                    <a:lnTo>
                      <a:pt x="7538" y="362"/>
                    </a:lnTo>
                    <a:lnTo>
                      <a:pt x="7483" y="362"/>
                    </a:lnTo>
                    <a:lnTo>
                      <a:pt x="7483" y="822"/>
                    </a:lnTo>
                    <a:close/>
                    <a:moveTo>
                      <a:pt x="12354" y="360"/>
                    </a:moveTo>
                    <a:lnTo>
                      <a:pt x="12928" y="360"/>
                    </a:lnTo>
                    <a:lnTo>
                      <a:pt x="12928" y="483"/>
                    </a:lnTo>
                    <a:lnTo>
                      <a:pt x="12700" y="483"/>
                    </a:lnTo>
                    <a:lnTo>
                      <a:pt x="12700" y="558"/>
                    </a:lnTo>
                    <a:lnTo>
                      <a:pt x="12914" y="558"/>
                    </a:lnTo>
                    <a:lnTo>
                      <a:pt x="12914" y="682"/>
                    </a:lnTo>
                    <a:lnTo>
                      <a:pt x="12835" y="682"/>
                    </a:lnTo>
                    <a:cubicBezTo>
                      <a:pt x="12864" y="707"/>
                      <a:pt x="12894" y="734"/>
                      <a:pt x="12923" y="763"/>
                    </a:cubicBezTo>
                    <a:lnTo>
                      <a:pt x="12867" y="813"/>
                    </a:lnTo>
                    <a:lnTo>
                      <a:pt x="12939" y="813"/>
                    </a:lnTo>
                    <a:lnTo>
                      <a:pt x="12939" y="937"/>
                    </a:lnTo>
                    <a:lnTo>
                      <a:pt x="12343" y="937"/>
                    </a:lnTo>
                    <a:lnTo>
                      <a:pt x="12343" y="813"/>
                    </a:lnTo>
                    <a:lnTo>
                      <a:pt x="12558" y="813"/>
                    </a:lnTo>
                    <a:lnTo>
                      <a:pt x="12558" y="682"/>
                    </a:lnTo>
                    <a:lnTo>
                      <a:pt x="12371" y="682"/>
                    </a:lnTo>
                    <a:lnTo>
                      <a:pt x="12371" y="558"/>
                    </a:lnTo>
                    <a:lnTo>
                      <a:pt x="12558" y="558"/>
                    </a:lnTo>
                    <a:lnTo>
                      <a:pt x="12558" y="483"/>
                    </a:lnTo>
                    <a:lnTo>
                      <a:pt x="12354" y="483"/>
                    </a:lnTo>
                    <a:lnTo>
                      <a:pt x="12354" y="360"/>
                    </a:lnTo>
                    <a:close/>
                    <a:moveTo>
                      <a:pt x="16039" y="358"/>
                    </a:moveTo>
                    <a:lnTo>
                      <a:pt x="16039" y="436"/>
                    </a:lnTo>
                    <a:lnTo>
                      <a:pt x="16067" y="436"/>
                    </a:lnTo>
                    <a:cubicBezTo>
                      <a:pt x="16088" y="412"/>
                      <a:pt x="16109" y="386"/>
                      <a:pt x="16130" y="358"/>
                    </a:cubicBezTo>
                    <a:lnTo>
                      <a:pt x="16039" y="358"/>
                    </a:lnTo>
                    <a:close/>
                    <a:moveTo>
                      <a:pt x="17392" y="336"/>
                    </a:moveTo>
                    <a:cubicBezTo>
                      <a:pt x="17331" y="371"/>
                      <a:pt x="17276" y="405"/>
                      <a:pt x="17226" y="438"/>
                    </a:cubicBezTo>
                    <a:cubicBezTo>
                      <a:pt x="17321" y="435"/>
                      <a:pt x="17449" y="431"/>
                      <a:pt x="17611" y="425"/>
                    </a:cubicBezTo>
                    <a:cubicBezTo>
                      <a:pt x="17589" y="410"/>
                      <a:pt x="17566" y="394"/>
                      <a:pt x="17543" y="378"/>
                    </a:cubicBezTo>
                    <a:lnTo>
                      <a:pt x="17595" y="336"/>
                    </a:lnTo>
                    <a:lnTo>
                      <a:pt x="17392" y="336"/>
                    </a:lnTo>
                    <a:close/>
                    <a:moveTo>
                      <a:pt x="18458" y="381"/>
                    </a:moveTo>
                    <a:lnTo>
                      <a:pt x="18831" y="381"/>
                    </a:lnTo>
                    <a:lnTo>
                      <a:pt x="18831" y="328"/>
                    </a:lnTo>
                    <a:lnTo>
                      <a:pt x="18458" y="328"/>
                    </a:lnTo>
                    <a:lnTo>
                      <a:pt x="18458" y="381"/>
                    </a:lnTo>
                    <a:close/>
                    <a:moveTo>
                      <a:pt x="12315" y="994"/>
                    </a:moveTo>
                    <a:lnTo>
                      <a:pt x="12973" y="994"/>
                    </a:lnTo>
                    <a:lnTo>
                      <a:pt x="12973" y="300"/>
                    </a:lnTo>
                    <a:lnTo>
                      <a:pt x="12315" y="300"/>
                    </a:lnTo>
                    <a:lnTo>
                      <a:pt x="12315" y="994"/>
                    </a:lnTo>
                    <a:close/>
                    <a:moveTo>
                      <a:pt x="3980" y="350"/>
                    </a:moveTo>
                    <a:lnTo>
                      <a:pt x="4511" y="350"/>
                    </a:lnTo>
                    <a:lnTo>
                      <a:pt x="4511" y="288"/>
                    </a:lnTo>
                    <a:lnTo>
                      <a:pt x="3980" y="288"/>
                    </a:lnTo>
                    <a:lnTo>
                      <a:pt x="3980" y="350"/>
                    </a:lnTo>
                    <a:close/>
                    <a:moveTo>
                      <a:pt x="11458" y="272"/>
                    </a:moveTo>
                    <a:lnTo>
                      <a:pt x="11194" y="277"/>
                    </a:lnTo>
                    <a:cubicBezTo>
                      <a:pt x="11215" y="308"/>
                      <a:pt x="11238" y="343"/>
                      <a:pt x="11262" y="383"/>
                    </a:cubicBezTo>
                    <a:lnTo>
                      <a:pt x="11403" y="383"/>
                    </a:lnTo>
                    <a:cubicBezTo>
                      <a:pt x="11390" y="358"/>
                      <a:pt x="11376" y="333"/>
                      <a:pt x="11360" y="306"/>
                    </a:cubicBezTo>
                    <a:lnTo>
                      <a:pt x="11458" y="272"/>
                    </a:lnTo>
                    <a:close/>
                    <a:moveTo>
                      <a:pt x="11721" y="267"/>
                    </a:moveTo>
                    <a:lnTo>
                      <a:pt x="11494" y="271"/>
                    </a:lnTo>
                    <a:cubicBezTo>
                      <a:pt x="11515" y="307"/>
                      <a:pt x="11536" y="344"/>
                      <a:pt x="11557" y="383"/>
                    </a:cubicBezTo>
                    <a:lnTo>
                      <a:pt x="11636" y="383"/>
                    </a:lnTo>
                    <a:cubicBezTo>
                      <a:pt x="11664" y="348"/>
                      <a:pt x="11692" y="309"/>
                      <a:pt x="11721" y="267"/>
                    </a:cubicBezTo>
                    <a:moveTo>
                      <a:pt x="6289" y="302"/>
                    </a:moveTo>
                    <a:lnTo>
                      <a:pt x="6597" y="302"/>
                    </a:lnTo>
                    <a:lnTo>
                      <a:pt x="6597" y="258"/>
                    </a:lnTo>
                    <a:lnTo>
                      <a:pt x="6289" y="258"/>
                    </a:lnTo>
                    <a:lnTo>
                      <a:pt x="6289" y="302"/>
                    </a:lnTo>
                    <a:close/>
                    <a:moveTo>
                      <a:pt x="7361" y="227"/>
                    </a:moveTo>
                    <a:lnTo>
                      <a:pt x="7652" y="227"/>
                    </a:lnTo>
                    <a:lnTo>
                      <a:pt x="7652" y="1024"/>
                    </a:lnTo>
                    <a:lnTo>
                      <a:pt x="7538" y="1024"/>
                    </a:lnTo>
                    <a:lnTo>
                      <a:pt x="7538" y="957"/>
                    </a:lnTo>
                    <a:lnTo>
                      <a:pt x="7483" y="957"/>
                    </a:lnTo>
                    <a:lnTo>
                      <a:pt x="7483" y="1052"/>
                    </a:lnTo>
                    <a:lnTo>
                      <a:pt x="7361" y="1052"/>
                    </a:lnTo>
                    <a:lnTo>
                      <a:pt x="7361" y="227"/>
                    </a:lnTo>
                    <a:close/>
                    <a:moveTo>
                      <a:pt x="15299" y="191"/>
                    </a:moveTo>
                    <a:lnTo>
                      <a:pt x="15457" y="229"/>
                    </a:lnTo>
                    <a:cubicBezTo>
                      <a:pt x="15404" y="469"/>
                      <a:pt x="15305" y="668"/>
                      <a:pt x="15159" y="828"/>
                    </a:cubicBezTo>
                    <a:cubicBezTo>
                      <a:pt x="15270" y="909"/>
                      <a:pt x="15406" y="972"/>
                      <a:pt x="15569" y="1019"/>
                    </a:cubicBezTo>
                    <a:cubicBezTo>
                      <a:pt x="15520" y="1076"/>
                      <a:pt x="15481" y="1124"/>
                      <a:pt x="15453" y="1164"/>
                    </a:cubicBezTo>
                    <a:cubicBezTo>
                      <a:pt x="15295" y="1115"/>
                      <a:pt x="15157" y="1041"/>
                      <a:pt x="15039" y="943"/>
                    </a:cubicBezTo>
                    <a:cubicBezTo>
                      <a:pt x="14925" y="1037"/>
                      <a:pt x="14789" y="1114"/>
                      <a:pt x="14632" y="1172"/>
                    </a:cubicBezTo>
                    <a:cubicBezTo>
                      <a:pt x="14601" y="1122"/>
                      <a:pt x="14565" y="1074"/>
                      <a:pt x="14523" y="1027"/>
                    </a:cubicBezTo>
                    <a:cubicBezTo>
                      <a:pt x="14678" y="978"/>
                      <a:pt x="14811" y="912"/>
                      <a:pt x="14921" y="827"/>
                    </a:cubicBezTo>
                    <a:cubicBezTo>
                      <a:pt x="14790" y="678"/>
                      <a:pt x="14692" y="489"/>
                      <a:pt x="14626" y="259"/>
                    </a:cubicBezTo>
                    <a:lnTo>
                      <a:pt x="14769" y="208"/>
                    </a:lnTo>
                    <a:cubicBezTo>
                      <a:pt x="14834" y="422"/>
                      <a:pt x="14924" y="593"/>
                      <a:pt x="15039" y="721"/>
                    </a:cubicBezTo>
                    <a:cubicBezTo>
                      <a:pt x="15171" y="581"/>
                      <a:pt x="15258" y="405"/>
                      <a:pt x="15299" y="191"/>
                    </a:cubicBezTo>
                    <a:moveTo>
                      <a:pt x="6171" y="175"/>
                    </a:moveTo>
                    <a:lnTo>
                      <a:pt x="6714" y="175"/>
                    </a:lnTo>
                    <a:lnTo>
                      <a:pt x="6714" y="502"/>
                    </a:lnTo>
                    <a:lnTo>
                      <a:pt x="6506" y="502"/>
                    </a:lnTo>
                    <a:lnTo>
                      <a:pt x="6513" y="546"/>
                    </a:lnTo>
                    <a:lnTo>
                      <a:pt x="6773" y="546"/>
                    </a:lnTo>
                    <a:lnTo>
                      <a:pt x="6773" y="647"/>
                    </a:lnTo>
                    <a:lnTo>
                      <a:pt x="6127" y="647"/>
                    </a:lnTo>
                    <a:lnTo>
                      <a:pt x="6127" y="546"/>
                    </a:lnTo>
                    <a:lnTo>
                      <a:pt x="6382" y="546"/>
                    </a:lnTo>
                    <a:lnTo>
                      <a:pt x="6370" y="502"/>
                    </a:lnTo>
                    <a:lnTo>
                      <a:pt x="6171" y="502"/>
                    </a:lnTo>
                    <a:lnTo>
                      <a:pt x="6171" y="175"/>
                    </a:lnTo>
                    <a:close/>
                    <a:moveTo>
                      <a:pt x="12164" y="170"/>
                    </a:moveTo>
                    <a:lnTo>
                      <a:pt x="13124" y="170"/>
                    </a:lnTo>
                    <a:lnTo>
                      <a:pt x="13124" y="1160"/>
                    </a:lnTo>
                    <a:lnTo>
                      <a:pt x="12973" y="1160"/>
                    </a:lnTo>
                    <a:lnTo>
                      <a:pt x="12973" y="1124"/>
                    </a:lnTo>
                    <a:lnTo>
                      <a:pt x="12315" y="1124"/>
                    </a:lnTo>
                    <a:lnTo>
                      <a:pt x="12315" y="1162"/>
                    </a:lnTo>
                    <a:lnTo>
                      <a:pt x="12164" y="1162"/>
                    </a:lnTo>
                    <a:lnTo>
                      <a:pt x="12164" y="170"/>
                    </a:lnTo>
                    <a:close/>
                    <a:moveTo>
                      <a:pt x="3833" y="165"/>
                    </a:moveTo>
                    <a:lnTo>
                      <a:pt x="4657" y="165"/>
                    </a:lnTo>
                    <a:lnTo>
                      <a:pt x="4657" y="816"/>
                    </a:lnTo>
                    <a:lnTo>
                      <a:pt x="4766" y="816"/>
                    </a:lnTo>
                    <a:lnTo>
                      <a:pt x="4766" y="939"/>
                    </a:lnTo>
                    <a:lnTo>
                      <a:pt x="4408" y="939"/>
                    </a:lnTo>
                    <a:cubicBezTo>
                      <a:pt x="4500" y="963"/>
                      <a:pt x="4610" y="997"/>
                      <a:pt x="4738" y="1039"/>
                    </a:cubicBezTo>
                    <a:lnTo>
                      <a:pt x="4673" y="1167"/>
                    </a:lnTo>
                    <a:cubicBezTo>
                      <a:pt x="4561" y="1125"/>
                      <a:pt x="4441" y="1084"/>
                      <a:pt x="4313" y="1042"/>
                    </a:cubicBezTo>
                    <a:lnTo>
                      <a:pt x="4370" y="939"/>
                    </a:lnTo>
                    <a:lnTo>
                      <a:pt x="4102" y="939"/>
                    </a:lnTo>
                    <a:lnTo>
                      <a:pt x="4164" y="1041"/>
                    </a:lnTo>
                    <a:lnTo>
                      <a:pt x="3824" y="1173"/>
                    </a:lnTo>
                    <a:cubicBezTo>
                      <a:pt x="3802" y="1134"/>
                      <a:pt x="3776" y="1091"/>
                      <a:pt x="3747" y="1042"/>
                    </a:cubicBezTo>
                    <a:cubicBezTo>
                      <a:pt x="3848" y="1012"/>
                      <a:pt x="3950" y="978"/>
                      <a:pt x="4052" y="939"/>
                    </a:cubicBezTo>
                    <a:lnTo>
                      <a:pt x="3723" y="939"/>
                    </a:lnTo>
                    <a:lnTo>
                      <a:pt x="3723" y="816"/>
                    </a:lnTo>
                    <a:lnTo>
                      <a:pt x="3833" y="816"/>
                    </a:lnTo>
                    <a:lnTo>
                      <a:pt x="3833" y="165"/>
                    </a:lnTo>
                    <a:close/>
                    <a:moveTo>
                      <a:pt x="11895" y="151"/>
                    </a:moveTo>
                    <a:lnTo>
                      <a:pt x="11928" y="262"/>
                    </a:lnTo>
                    <a:lnTo>
                      <a:pt x="11781" y="266"/>
                    </a:lnTo>
                    <a:lnTo>
                      <a:pt x="11857" y="310"/>
                    </a:lnTo>
                    <a:cubicBezTo>
                      <a:pt x="11837" y="334"/>
                      <a:pt x="11815" y="358"/>
                      <a:pt x="11792" y="383"/>
                    </a:cubicBezTo>
                    <a:lnTo>
                      <a:pt x="11925" y="383"/>
                    </a:lnTo>
                    <a:lnTo>
                      <a:pt x="11925" y="550"/>
                    </a:lnTo>
                    <a:lnTo>
                      <a:pt x="11779" y="550"/>
                    </a:lnTo>
                    <a:lnTo>
                      <a:pt x="11779" y="494"/>
                    </a:lnTo>
                    <a:lnTo>
                      <a:pt x="11116" y="494"/>
                    </a:lnTo>
                    <a:lnTo>
                      <a:pt x="11116" y="550"/>
                    </a:lnTo>
                    <a:lnTo>
                      <a:pt x="10970" y="550"/>
                    </a:lnTo>
                    <a:lnTo>
                      <a:pt x="10970" y="383"/>
                    </a:lnTo>
                    <a:lnTo>
                      <a:pt x="11106" y="383"/>
                    </a:lnTo>
                    <a:cubicBezTo>
                      <a:pt x="11092" y="359"/>
                      <a:pt x="11078" y="337"/>
                      <a:pt x="11066" y="320"/>
                    </a:cubicBezTo>
                    <a:lnTo>
                      <a:pt x="11166" y="278"/>
                    </a:lnTo>
                    <a:lnTo>
                      <a:pt x="10989" y="281"/>
                    </a:lnTo>
                    <a:cubicBezTo>
                      <a:pt x="10981" y="251"/>
                      <a:pt x="10970" y="214"/>
                      <a:pt x="10954" y="170"/>
                    </a:cubicBezTo>
                    <a:cubicBezTo>
                      <a:pt x="11200" y="172"/>
                      <a:pt x="11514" y="165"/>
                      <a:pt x="11895" y="151"/>
                    </a:cubicBezTo>
                    <a:moveTo>
                      <a:pt x="15910" y="136"/>
                    </a:moveTo>
                    <a:lnTo>
                      <a:pt x="16039" y="136"/>
                    </a:lnTo>
                    <a:lnTo>
                      <a:pt x="16039" y="248"/>
                    </a:lnTo>
                    <a:lnTo>
                      <a:pt x="16151" y="248"/>
                    </a:lnTo>
                    <a:lnTo>
                      <a:pt x="16151" y="326"/>
                    </a:lnTo>
                    <a:cubicBezTo>
                      <a:pt x="16171" y="300"/>
                      <a:pt x="16192" y="268"/>
                      <a:pt x="16215" y="232"/>
                    </a:cubicBezTo>
                    <a:lnTo>
                      <a:pt x="16316" y="297"/>
                    </a:lnTo>
                    <a:cubicBezTo>
                      <a:pt x="16282" y="349"/>
                      <a:pt x="16249" y="395"/>
                      <a:pt x="16216" y="436"/>
                    </a:cubicBezTo>
                    <a:lnTo>
                      <a:pt x="16255" y="436"/>
                    </a:lnTo>
                    <a:lnTo>
                      <a:pt x="16255" y="540"/>
                    </a:lnTo>
                    <a:cubicBezTo>
                      <a:pt x="16316" y="412"/>
                      <a:pt x="16361" y="278"/>
                      <a:pt x="16390" y="136"/>
                    </a:cubicBezTo>
                    <a:lnTo>
                      <a:pt x="16531" y="150"/>
                    </a:lnTo>
                    <a:cubicBezTo>
                      <a:pt x="16517" y="204"/>
                      <a:pt x="16503" y="254"/>
                      <a:pt x="16489" y="302"/>
                    </a:cubicBezTo>
                    <a:lnTo>
                      <a:pt x="16760" y="302"/>
                    </a:lnTo>
                    <a:lnTo>
                      <a:pt x="16760" y="431"/>
                    </a:lnTo>
                    <a:lnTo>
                      <a:pt x="16717" y="431"/>
                    </a:lnTo>
                    <a:cubicBezTo>
                      <a:pt x="16703" y="611"/>
                      <a:pt x="16662" y="764"/>
                      <a:pt x="16594" y="888"/>
                    </a:cubicBezTo>
                    <a:cubicBezTo>
                      <a:pt x="16642" y="945"/>
                      <a:pt x="16701" y="992"/>
                      <a:pt x="16769" y="1028"/>
                    </a:cubicBezTo>
                    <a:cubicBezTo>
                      <a:pt x="16744" y="1056"/>
                      <a:pt x="16713" y="1103"/>
                      <a:pt x="16677" y="1168"/>
                    </a:cubicBezTo>
                    <a:cubicBezTo>
                      <a:pt x="16613" y="1124"/>
                      <a:pt x="16557" y="1072"/>
                      <a:pt x="16509" y="1013"/>
                    </a:cubicBezTo>
                    <a:cubicBezTo>
                      <a:pt x="16452" y="1082"/>
                      <a:pt x="16382" y="1138"/>
                      <a:pt x="16301" y="1183"/>
                    </a:cubicBezTo>
                    <a:cubicBezTo>
                      <a:pt x="16269" y="1138"/>
                      <a:pt x="16233" y="1095"/>
                      <a:pt x="16194" y="1056"/>
                    </a:cubicBezTo>
                    <a:cubicBezTo>
                      <a:pt x="16288" y="1012"/>
                      <a:pt x="16366" y="954"/>
                      <a:pt x="16426" y="882"/>
                    </a:cubicBezTo>
                    <a:cubicBezTo>
                      <a:pt x="16392" y="817"/>
                      <a:pt x="16366" y="744"/>
                      <a:pt x="16347" y="665"/>
                    </a:cubicBezTo>
                    <a:cubicBezTo>
                      <a:pt x="16335" y="688"/>
                      <a:pt x="16323" y="709"/>
                      <a:pt x="16310" y="729"/>
                    </a:cubicBezTo>
                    <a:cubicBezTo>
                      <a:pt x="16287" y="687"/>
                      <a:pt x="16258" y="644"/>
                      <a:pt x="16225" y="600"/>
                    </a:cubicBezTo>
                    <a:cubicBezTo>
                      <a:pt x="16234" y="583"/>
                      <a:pt x="16243" y="565"/>
                      <a:pt x="16252" y="546"/>
                    </a:cubicBezTo>
                    <a:lnTo>
                      <a:pt x="16127" y="546"/>
                    </a:lnTo>
                    <a:cubicBezTo>
                      <a:pt x="16109" y="567"/>
                      <a:pt x="16092" y="587"/>
                      <a:pt x="16076" y="607"/>
                    </a:cubicBezTo>
                    <a:lnTo>
                      <a:pt x="16220" y="607"/>
                    </a:lnTo>
                    <a:lnTo>
                      <a:pt x="16220" y="715"/>
                    </a:lnTo>
                    <a:lnTo>
                      <a:pt x="16093" y="806"/>
                    </a:lnTo>
                    <a:lnTo>
                      <a:pt x="16093" y="847"/>
                    </a:lnTo>
                    <a:cubicBezTo>
                      <a:pt x="16155" y="842"/>
                      <a:pt x="16217" y="837"/>
                      <a:pt x="16276" y="831"/>
                    </a:cubicBezTo>
                    <a:cubicBezTo>
                      <a:pt x="16274" y="883"/>
                      <a:pt x="16272" y="922"/>
                      <a:pt x="16271" y="951"/>
                    </a:cubicBezTo>
                    <a:cubicBezTo>
                      <a:pt x="16209" y="956"/>
                      <a:pt x="16149" y="962"/>
                      <a:pt x="16093" y="967"/>
                    </a:cubicBezTo>
                    <a:lnTo>
                      <a:pt x="16093" y="1039"/>
                    </a:lnTo>
                    <a:cubicBezTo>
                      <a:pt x="16091" y="1109"/>
                      <a:pt x="16061" y="1147"/>
                      <a:pt x="16000" y="1154"/>
                    </a:cubicBezTo>
                    <a:cubicBezTo>
                      <a:pt x="15962" y="1158"/>
                      <a:pt x="15907" y="1159"/>
                      <a:pt x="15834" y="1159"/>
                    </a:cubicBezTo>
                    <a:cubicBezTo>
                      <a:pt x="15827" y="1119"/>
                      <a:pt x="15819" y="1079"/>
                      <a:pt x="15810" y="1039"/>
                    </a:cubicBezTo>
                    <a:cubicBezTo>
                      <a:pt x="15855" y="1041"/>
                      <a:pt x="15891" y="1042"/>
                      <a:pt x="15917" y="1042"/>
                    </a:cubicBezTo>
                    <a:cubicBezTo>
                      <a:pt x="15949" y="1042"/>
                      <a:pt x="15965" y="1026"/>
                      <a:pt x="15965" y="996"/>
                    </a:cubicBezTo>
                    <a:lnTo>
                      <a:pt x="15965" y="980"/>
                    </a:lnTo>
                    <a:cubicBezTo>
                      <a:pt x="15887" y="988"/>
                      <a:pt x="15814" y="996"/>
                      <a:pt x="15747" y="1003"/>
                    </a:cubicBezTo>
                    <a:lnTo>
                      <a:pt x="15729" y="876"/>
                    </a:lnTo>
                    <a:cubicBezTo>
                      <a:pt x="15749" y="875"/>
                      <a:pt x="15768" y="874"/>
                      <a:pt x="15787" y="873"/>
                    </a:cubicBezTo>
                    <a:cubicBezTo>
                      <a:pt x="15766" y="835"/>
                      <a:pt x="15746" y="801"/>
                      <a:pt x="15727" y="771"/>
                    </a:cubicBezTo>
                    <a:cubicBezTo>
                      <a:pt x="15757" y="751"/>
                      <a:pt x="15783" y="731"/>
                      <a:pt x="15805" y="712"/>
                    </a:cubicBezTo>
                    <a:lnTo>
                      <a:pt x="15736" y="712"/>
                    </a:lnTo>
                    <a:lnTo>
                      <a:pt x="15736" y="607"/>
                    </a:lnTo>
                    <a:lnTo>
                      <a:pt x="15913" y="607"/>
                    </a:lnTo>
                    <a:cubicBezTo>
                      <a:pt x="15930" y="588"/>
                      <a:pt x="15949" y="568"/>
                      <a:pt x="15968" y="546"/>
                    </a:cubicBezTo>
                    <a:lnTo>
                      <a:pt x="15733" y="546"/>
                    </a:lnTo>
                    <a:lnTo>
                      <a:pt x="15733" y="436"/>
                    </a:lnTo>
                    <a:lnTo>
                      <a:pt x="15910" y="436"/>
                    </a:lnTo>
                    <a:lnTo>
                      <a:pt x="15910" y="358"/>
                    </a:lnTo>
                    <a:lnTo>
                      <a:pt x="15772" y="358"/>
                    </a:lnTo>
                    <a:lnTo>
                      <a:pt x="15772" y="248"/>
                    </a:lnTo>
                    <a:lnTo>
                      <a:pt x="15910" y="248"/>
                    </a:lnTo>
                    <a:lnTo>
                      <a:pt x="15910" y="136"/>
                    </a:lnTo>
                    <a:close/>
                    <a:moveTo>
                      <a:pt x="7042" y="136"/>
                    </a:moveTo>
                    <a:lnTo>
                      <a:pt x="7137" y="236"/>
                    </a:lnTo>
                    <a:cubicBezTo>
                      <a:pt x="7028" y="330"/>
                      <a:pt x="6920" y="408"/>
                      <a:pt x="6816" y="472"/>
                    </a:cubicBezTo>
                    <a:cubicBezTo>
                      <a:pt x="6790" y="427"/>
                      <a:pt x="6763" y="387"/>
                      <a:pt x="6737" y="350"/>
                    </a:cubicBezTo>
                    <a:cubicBezTo>
                      <a:pt x="6849" y="289"/>
                      <a:pt x="6951" y="217"/>
                      <a:pt x="7042" y="136"/>
                    </a:cubicBezTo>
                    <a:moveTo>
                      <a:pt x="338" y="136"/>
                    </a:moveTo>
                    <a:lnTo>
                      <a:pt x="477" y="136"/>
                    </a:lnTo>
                    <a:lnTo>
                      <a:pt x="477" y="263"/>
                    </a:lnTo>
                    <a:lnTo>
                      <a:pt x="632" y="263"/>
                    </a:lnTo>
                    <a:lnTo>
                      <a:pt x="632" y="387"/>
                    </a:lnTo>
                    <a:lnTo>
                      <a:pt x="477" y="387"/>
                    </a:lnTo>
                    <a:lnTo>
                      <a:pt x="477" y="496"/>
                    </a:lnTo>
                    <a:cubicBezTo>
                      <a:pt x="531" y="490"/>
                      <a:pt x="587" y="482"/>
                      <a:pt x="646" y="474"/>
                    </a:cubicBezTo>
                    <a:cubicBezTo>
                      <a:pt x="644" y="505"/>
                      <a:pt x="642" y="548"/>
                      <a:pt x="641" y="605"/>
                    </a:cubicBezTo>
                    <a:cubicBezTo>
                      <a:pt x="478" y="622"/>
                      <a:pt x="321" y="643"/>
                      <a:pt x="169" y="668"/>
                    </a:cubicBezTo>
                    <a:lnTo>
                      <a:pt x="143" y="533"/>
                    </a:lnTo>
                    <a:cubicBezTo>
                      <a:pt x="205" y="527"/>
                      <a:pt x="270" y="521"/>
                      <a:pt x="338" y="513"/>
                    </a:cubicBezTo>
                    <a:lnTo>
                      <a:pt x="338" y="387"/>
                    </a:lnTo>
                    <a:lnTo>
                      <a:pt x="169" y="387"/>
                    </a:lnTo>
                    <a:lnTo>
                      <a:pt x="169" y="263"/>
                    </a:lnTo>
                    <a:lnTo>
                      <a:pt x="338" y="263"/>
                    </a:lnTo>
                    <a:lnTo>
                      <a:pt x="338" y="136"/>
                    </a:lnTo>
                    <a:close/>
                    <a:moveTo>
                      <a:pt x="8857" y="131"/>
                    </a:moveTo>
                    <a:lnTo>
                      <a:pt x="9020" y="131"/>
                    </a:lnTo>
                    <a:lnTo>
                      <a:pt x="9014" y="341"/>
                    </a:lnTo>
                    <a:lnTo>
                      <a:pt x="9514" y="341"/>
                    </a:lnTo>
                    <a:lnTo>
                      <a:pt x="9505" y="655"/>
                    </a:lnTo>
                    <a:cubicBezTo>
                      <a:pt x="9501" y="765"/>
                      <a:pt x="9497" y="856"/>
                      <a:pt x="9492" y="927"/>
                    </a:cubicBezTo>
                    <a:cubicBezTo>
                      <a:pt x="9488" y="998"/>
                      <a:pt x="9467" y="1052"/>
                      <a:pt x="9430" y="1090"/>
                    </a:cubicBezTo>
                    <a:cubicBezTo>
                      <a:pt x="9393" y="1128"/>
                      <a:pt x="9343" y="1147"/>
                      <a:pt x="9282" y="1149"/>
                    </a:cubicBezTo>
                    <a:cubicBezTo>
                      <a:pt x="9220" y="1150"/>
                      <a:pt x="9142" y="1151"/>
                      <a:pt x="9048" y="1150"/>
                    </a:cubicBezTo>
                    <a:cubicBezTo>
                      <a:pt x="9038" y="1089"/>
                      <a:pt x="9028" y="1034"/>
                      <a:pt x="9016" y="985"/>
                    </a:cubicBezTo>
                    <a:cubicBezTo>
                      <a:pt x="9072" y="991"/>
                      <a:pt x="9137" y="994"/>
                      <a:pt x="9210" y="994"/>
                    </a:cubicBezTo>
                    <a:cubicBezTo>
                      <a:pt x="9246" y="994"/>
                      <a:pt x="9273" y="987"/>
                      <a:pt x="9291" y="973"/>
                    </a:cubicBezTo>
                    <a:cubicBezTo>
                      <a:pt x="9309" y="959"/>
                      <a:pt x="9321" y="942"/>
                      <a:pt x="9327" y="922"/>
                    </a:cubicBezTo>
                    <a:cubicBezTo>
                      <a:pt x="9332" y="902"/>
                      <a:pt x="9337" y="851"/>
                      <a:pt x="9341" y="771"/>
                    </a:cubicBezTo>
                    <a:cubicBezTo>
                      <a:pt x="9346" y="691"/>
                      <a:pt x="9349" y="594"/>
                      <a:pt x="9352" y="480"/>
                    </a:cubicBezTo>
                    <a:lnTo>
                      <a:pt x="9006" y="480"/>
                    </a:lnTo>
                    <a:cubicBezTo>
                      <a:pt x="9000" y="777"/>
                      <a:pt x="8875" y="1009"/>
                      <a:pt x="8633" y="1177"/>
                    </a:cubicBezTo>
                    <a:cubicBezTo>
                      <a:pt x="8597" y="1132"/>
                      <a:pt x="8556" y="1087"/>
                      <a:pt x="8510" y="1041"/>
                    </a:cubicBezTo>
                    <a:cubicBezTo>
                      <a:pt x="8727" y="913"/>
                      <a:pt x="8839" y="726"/>
                      <a:pt x="8846" y="480"/>
                    </a:cubicBezTo>
                    <a:lnTo>
                      <a:pt x="8568" y="480"/>
                    </a:lnTo>
                    <a:lnTo>
                      <a:pt x="8568" y="341"/>
                    </a:lnTo>
                    <a:lnTo>
                      <a:pt x="8854" y="341"/>
                    </a:lnTo>
                    <a:cubicBezTo>
                      <a:pt x="8856" y="276"/>
                      <a:pt x="8857" y="206"/>
                      <a:pt x="8857" y="131"/>
                    </a:cubicBezTo>
                    <a:moveTo>
                      <a:pt x="714" y="131"/>
                    </a:moveTo>
                    <a:lnTo>
                      <a:pt x="858" y="131"/>
                    </a:lnTo>
                    <a:lnTo>
                      <a:pt x="858" y="338"/>
                    </a:lnTo>
                    <a:lnTo>
                      <a:pt x="937" y="259"/>
                    </a:lnTo>
                    <a:cubicBezTo>
                      <a:pt x="1021" y="321"/>
                      <a:pt x="1100" y="385"/>
                      <a:pt x="1172" y="451"/>
                    </a:cubicBezTo>
                    <a:lnTo>
                      <a:pt x="1063" y="553"/>
                    </a:lnTo>
                    <a:cubicBezTo>
                      <a:pt x="992" y="486"/>
                      <a:pt x="923" y="428"/>
                      <a:pt x="858" y="379"/>
                    </a:cubicBezTo>
                    <a:lnTo>
                      <a:pt x="858" y="664"/>
                    </a:lnTo>
                    <a:lnTo>
                      <a:pt x="714" y="664"/>
                    </a:lnTo>
                    <a:lnTo>
                      <a:pt x="714" y="131"/>
                    </a:lnTo>
                    <a:close/>
                    <a:moveTo>
                      <a:pt x="10366" y="130"/>
                    </a:moveTo>
                    <a:lnTo>
                      <a:pt x="10512" y="168"/>
                    </a:lnTo>
                    <a:cubicBezTo>
                      <a:pt x="10496" y="215"/>
                      <a:pt x="10480" y="260"/>
                      <a:pt x="10462" y="305"/>
                    </a:cubicBezTo>
                    <a:lnTo>
                      <a:pt x="10734" y="305"/>
                    </a:lnTo>
                    <a:lnTo>
                      <a:pt x="10722" y="912"/>
                    </a:lnTo>
                    <a:cubicBezTo>
                      <a:pt x="10720" y="977"/>
                      <a:pt x="10715" y="1023"/>
                      <a:pt x="10706" y="1049"/>
                    </a:cubicBezTo>
                    <a:cubicBezTo>
                      <a:pt x="10697" y="1076"/>
                      <a:pt x="10682" y="1097"/>
                      <a:pt x="10663" y="1114"/>
                    </a:cubicBezTo>
                    <a:cubicBezTo>
                      <a:pt x="10644" y="1130"/>
                      <a:pt x="10617" y="1141"/>
                      <a:pt x="10582" y="1147"/>
                    </a:cubicBezTo>
                    <a:cubicBezTo>
                      <a:pt x="10547" y="1153"/>
                      <a:pt x="10472" y="1156"/>
                      <a:pt x="10355" y="1156"/>
                    </a:cubicBezTo>
                    <a:cubicBezTo>
                      <a:pt x="10345" y="1094"/>
                      <a:pt x="10332" y="1041"/>
                      <a:pt x="10315" y="997"/>
                    </a:cubicBezTo>
                    <a:cubicBezTo>
                      <a:pt x="10367" y="1001"/>
                      <a:pt x="10423" y="1003"/>
                      <a:pt x="10482" y="1003"/>
                    </a:cubicBezTo>
                    <a:cubicBezTo>
                      <a:pt x="10498" y="1003"/>
                      <a:pt x="10513" y="1001"/>
                      <a:pt x="10525" y="998"/>
                    </a:cubicBezTo>
                    <a:cubicBezTo>
                      <a:pt x="10538" y="994"/>
                      <a:pt x="10548" y="988"/>
                      <a:pt x="10556" y="980"/>
                    </a:cubicBezTo>
                    <a:cubicBezTo>
                      <a:pt x="10564" y="972"/>
                      <a:pt x="10569" y="963"/>
                      <a:pt x="10572" y="953"/>
                    </a:cubicBezTo>
                    <a:cubicBezTo>
                      <a:pt x="10575" y="943"/>
                      <a:pt x="10577" y="900"/>
                      <a:pt x="10579" y="824"/>
                    </a:cubicBezTo>
                    <a:lnTo>
                      <a:pt x="10583" y="608"/>
                    </a:lnTo>
                    <a:cubicBezTo>
                      <a:pt x="10585" y="541"/>
                      <a:pt x="10585" y="486"/>
                      <a:pt x="10585" y="444"/>
                    </a:cubicBezTo>
                    <a:lnTo>
                      <a:pt x="10402" y="444"/>
                    </a:lnTo>
                    <a:cubicBezTo>
                      <a:pt x="10379" y="494"/>
                      <a:pt x="10354" y="541"/>
                      <a:pt x="10328" y="588"/>
                    </a:cubicBezTo>
                    <a:cubicBezTo>
                      <a:pt x="10295" y="566"/>
                      <a:pt x="10253" y="544"/>
                      <a:pt x="10204" y="523"/>
                    </a:cubicBezTo>
                    <a:lnTo>
                      <a:pt x="10204" y="1151"/>
                    </a:lnTo>
                    <a:lnTo>
                      <a:pt x="10057" y="1151"/>
                    </a:lnTo>
                    <a:lnTo>
                      <a:pt x="10057" y="1075"/>
                    </a:lnTo>
                    <a:lnTo>
                      <a:pt x="9907" y="1075"/>
                    </a:lnTo>
                    <a:lnTo>
                      <a:pt x="9907" y="1157"/>
                    </a:lnTo>
                    <a:lnTo>
                      <a:pt x="9761" y="1157"/>
                    </a:lnTo>
                    <a:lnTo>
                      <a:pt x="9761" y="300"/>
                    </a:lnTo>
                    <a:lnTo>
                      <a:pt x="9872" y="300"/>
                    </a:lnTo>
                    <a:cubicBezTo>
                      <a:pt x="9892" y="231"/>
                      <a:pt x="9907" y="175"/>
                      <a:pt x="9915" y="132"/>
                    </a:cubicBezTo>
                    <a:lnTo>
                      <a:pt x="10072" y="156"/>
                    </a:lnTo>
                    <a:lnTo>
                      <a:pt x="10024" y="300"/>
                    </a:lnTo>
                    <a:lnTo>
                      <a:pt x="10204" y="300"/>
                    </a:lnTo>
                    <a:lnTo>
                      <a:pt x="10204" y="506"/>
                    </a:lnTo>
                    <a:cubicBezTo>
                      <a:pt x="10260" y="411"/>
                      <a:pt x="10314" y="285"/>
                      <a:pt x="10366" y="130"/>
                    </a:cubicBezTo>
                    <a:moveTo>
                      <a:pt x="2232" y="130"/>
                    </a:moveTo>
                    <a:cubicBezTo>
                      <a:pt x="2270" y="174"/>
                      <a:pt x="2306" y="215"/>
                      <a:pt x="2337" y="256"/>
                    </a:cubicBezTo>
                    <a:lnTo>
                      <a:pt x="2258" y="305"/>
                    </a:lnTo>
                    <a:lnTo>
                      <a:pt x="2367" y="305"/>
                    </a:lnTo>
                    <a:lnTo>
                      <a:pt x="2367" y="432"/>
                    </a:lnTo>
                    <a:lnTo>
                      <a:pt x="2131" y="432"/>
                    </a:lnTo>
                    <a:cubicBezTo>
                      <a:pt x="2135" y="538"/>
                      <a:pt x="2140" y="629"/>
                      <a:pt x="2145" y="705"/>
                    </a:cubicBezTo>
                    <a:cubicBezTo>
                      <a:pt x="2176" y="644"/>
                      <a:pt x="2205" y="578"/>
                      <a:pt x="2231" y="507"/>
                    </a:cubicBezTo>
                    <a:lnTo>
                      <a:pt x="2357" y="567"/>
                    </a:lnTo>
                    <a:cubicBezTo>
                      <a:pt x="2300" y="696"/>
                      <a:pt x="2238" y="810"/>
                      <a:pt x="2174" y="908"/>
                    </a:cubicBezTo>
                    <a:cubicBezTo>
                      <a:pt x="2189" y="979"/>
                      <a:pt x="2207" y="1014"/>
                      <a:pt x="2228" y="1014"/>
                    </a:cubicBezTo>
                    <a:cubicBezTo>
                      <a:pt x="2244" y="1014"/>
                      <a:pt x="2257" y="953"/>
                      <a:pt x="2265" y="830"/>
                    </a:cubicBezTo>
                    <a:cubicBezTo>
                      <a:pt x="2307" y="851"/>
                      <a:pt x="2345" y="869"/>
                      <a:pt x="2378" y="883"/>
                    </a:cubicBezTo>
                    <a:cubicBezTo>
                      <a:pt x="2368" y="972"/>
                      <a:pt x="2355" y="1042"/>
                      <a:pt x="2338" y="1094"/>
                    </a:cubicBezTo>
                    <a:cubicBezTo>
                      <a:pt x="2320" y="1146"/>
                      <a:pt x="2283" y="1172"/>
                      <a:pt x="2228" y="1172"/>
                    </a:cubicBezTo>
                    <a:cubicBezTo>
                      <a:pt x="2161" y="1172"/>
                      <a:pt x="2111" y="1128"/>
                      <a:pt x="2077" y="1039"/>
                    </a:cubicBezTo>
                    <a:cubicBezTo>
                      <a:pt x="2030" y="1096"/>
                      <a:pt x="1982" y="1144"/>
                      <a:pt x="1932" y="1184"/>
                    </a:cubicBezTo>
                    <a:cubicBezTo>
                      <a:pt x="1901" y="1142"/>
                      <a:pt x="1871" y="1107"/>
                      <a:pt x="1843" y="1079"/>
                    </a:cubicBezTo>
                    <a:cubicBezTo>
                      <a:pt x="1914" y="1031"/>
                      <a:pt x="1979" y="966"/>
                      <a:pt x="2039" y="883"/>
                    </a:cubicBezTo>
                    <a:cubicBezTo>
                      <a:pt x="2022" y="778"/>
                      <a:pt x="2010" y="628"/>
                      <a:pt x="2003" y="432"/>
                    </a:cubicBezTo>
                    <a:lnTo>
                      <a:pt x="1770" y="432"/>
                    </a:lnTo>
                    <a:lnTo>
                      <a:pt x="1770" y="552"/>
                    </a:lnTo>
                    <a:lnTo>
                      <a:pt x="1980" y="552"/>
                    </a:lnTo>
                    <a:cubicBezTo>
                      <a:pt x="1977" y="631"/>
                      <a:pt x="1974" y="721"/>
                      <a:pt x="1971" y="822"/>
                    </a:cubicBezTo>
                    <a:cubicBezTo>
                      <a:pt x="1968" y="913"/>
                      <a:pt x="1935" y="962"/>
                      <a:pt x="1870" y="969"/>
                    </a:cubicBezTo>
                    <a:cubicBezTo>
                      <a:pt x="1845" y="972"/>
                      <a:pt x="1810" y="974"/>
                      <a:pt x="1766" y="974"/>
                    </a:cubicBezTo>
                    <a:cubicBezTo>
                      <a:pt x="1763" y="955"/>
                      <a:pt x="1759" y="933"/>
                      <a:pt x="1753" y="908"/>
                    </a:cubicBezTo>
                    <a:cubicBezTo>
                      <a:pt x="1737" y="1020"/>
                      <a:pt x="1708" y="1108"/>
                      <a:pt x="1667" y="1174"/>
                    </a:cubicBezTo>
                    <a:cubicBezTo>
                      <a:pt x="1629" y="1133"/>
                      <a:pt x="1593" y="1099"/>
                      <a:pt x="1561" y="1071"/>
                    </a:cubicBezTo>
                    <a:cubicBezTo>
                      <a:pt x="1583" y="1034"/>
                      <a:pt x="1600" y="992"/>
                      <a:pt x="1614" y="944"/>
                    </a:cubicBezTo>
                    <a:cubicBezTo>
                      <a:pt x="1527" y="972"/>
                      <a:pt x="1437" y="1002"/>
                      <a:pt x="1344" y="1034"/>
                    </a:cubicBezTo>
                    <a:lnTo>
                      <a:pt x="1316" y="880"/>
                    </a:lnTo>
                    <a:cubicBezTo>
                      <a:pt x="1351" y="872"/>
                      <a:pt x="1384" y="863"/>
                      <a:pt x="1415" y="856"/>
                    </a:cubicBezTo>
                    <a:lnTo>
                      <a:pt x="1415" y="525"/>
                    </a:lnTo>
                    <a:lnTo>
                      <a:pt x="1337" y="525"/>
                    </a:lnTo>
                    <a:lnTo>
                      <a:pt x="1337" y="387"/>
                    </a:lnTo>
                    <a:lnTo>
                      <a:pt x="1415" y="387"/>
                    </a:lnTo>
                    <a:lnTo>
                      <a:pt x="1415" y="136"/>
                    </a:lnTo>
                    <a:lnTo>
                      <a:pt x="1548" y="136"/>
                    </a:lnTo>
                    <a:lnTo>
                      <a:pt x="1548" y="387"/>
                    </a:lnTo>
                    <a:lnTo>
                      <a:pt x="1622" y="387"/>
                    </a:lnTo>
                    <a:lnTo>
                      <a:pt x="1622" y="525"/>
                    </a:lnTo>
                    <a:lnTo>
                      <a:pt x="1548" y="525"/>
                    </a:lnTo>
                    <a:lnTo>
                      <a:pt x="1548" y="819"/>
                    </a:lnTo>
                    <a:cubicBezTo>
                      <a:pt x="1572" y="812"/>
                      <a:pt x="1595" y="805"/>
                      <a:pt x="1616" y="798"/>
                    </a:cubicBezTo>
                    <a:cubicBezTo>
                      <a:pt x="1614" y="836"/>
                      <a:pt x="1613" y="883"/>
                      <a:pt x="1615" y="939"/>
                    </a:cubicBezTo>
                    <a:cubicBezTo>
                      <a:pt x="1637" y="861"/>
                      <a:pt x="1649" y="769"/>
                      <a:pt x="1649" y="663"/>
                    </a:cubicBezTo>
                    <a:lnTo>
                      <a:pt x="1649" y="305"/>
                    </a:lnTo>
                    <a:lnTo>
                      <a:pt x="1999" y="305"/>
                    </a:lnTo>
                    <a:cubicBezTo>
                      <a:pt x="1997" y="251"/>
                      <a:pt x="1996" y="193"/>
                      <a:pt x="1996" y="132"/>
                    </a:cubicBezTo>
                    <a:lnTo>
                      <a:pt x="2124" y="132"/>
                    </a:lnTo>
                    <a:cubicBezTo>
                      <a:pt x="2125" y="193"/>
                      <a:pt x="2126" y="251"/>
                      <a:pt x="2127" y="305"/>
                    </a:cubicBezTo>
                    <a:lnTo>
                      <a:pt x="2233" y="305"/>
                    </a:lnTo>
                    <a:cubicBezTo>
                      <a:pt x="2204" y="266"/>
                      <a:pt x="2173" y="227"/>
                      <a:pt x="2139" y="188"/>
                    </a:cubicBezTo>
                    <a:lnTo>
                      <a:pt x="2232" y="130"/>
                    </a:lnTo>
                    <a:close/>
                    <a:moveTo>
                      <a:pt x="19929" y="126"/>
                    </a:moveTo>
                    <a:lnTo>
                      <a:pt x="20069" y="126"/>
                    </a:lnTo>
                    <a:lnTo>
                      <a:pt x="20069" y="345"/>
                    </a:lnTo>
                    <a:lnTo>
                      <a:pt x="20315" y="288"/>
                    </a:lnTo>
                    <a:lnTo>
                      <a:pt x="20310" y="487"/>
                    </a:lnTo>
                    <a:cubicBezTo>
                      <a:pt x="20306" y="649"/>
                      <a:pt x="20300" y="740"/>
                      <a:pt x="20291" y="760"/>
                    </a:cubicBezTo>
                    <a:cubicBezTo>
                      <a:pt x="20282" y="779"/>
                      <a:pt x="20270" y="796"/>
                      <a:pt x="20255" y="810"/>
                    </a:cubicBezTo>
                    <a:cubicBezTo>
                      <a:pt x="20240" y="823"/>
                      <a:pt x="20192" y="834"/>
                      <a:pt x="20109" y="841"/>
                    </a:cubicBezTo>
                    <a:cubicBezTo>
                      <a:pt x="20100" y="795"/>
                      <a:pt x="20088" y="748"/>
                      <a:pt x="20075" y="701"/>
                    </a:cubicBezTo>
                    <a:cubicBezTo>
                      <a:pt x="20090" y="702"/>
                      <a:pt x="20104" y="703"/>
                      <a:pt x="20116" y="703"/>
                    </a:cubicBezTo>
                    <a:cubicBezTo>
                      <a:pt x="20138" y="703"/>
                      <a:pt x="20152" y="701"/>
                      <a:pt x="20158" y="697"/>
                    </a:cubicBezTo>
                    <a:cubicBezTo>
                      <a:pt x="20165" y="694"/>
                      <a:pt x="20169" y="688"/>
                      <a:pt x="20171" y="681"/>
                    </a:cubicBezTo>
                    <a:cubicBezTo>
                      <a:pt x="20174" y="675"/>
                      <a:pt x="20176" y="652"/>
                      <a:pt x="20178" y="615"/>
                    </a:cubicBezTo>
                    <a:cubicBezTo>
                      <a:pt x="20179" y="578"/>
                      <a:pt x="20180" y="524"/>
                      <a:pt x="20180" y="454"/>
                    </a:cubicBezTo>
                    <a:lnTo>
                      <a:pt x="20069" y="481"/>
                    </a:lnTo>
                    <a:lnTo>
                      <a:pt x="20069" y="956"/>
                    </a:lnTo>
                    <a:lnTo>
                      <a:pt x="19929" y="956"/>
                    </a:lnTo>
                    <a:lnTo>
                      <a:pt x="19929" y="516"/>
                    </a:lnTo>
                    <a:lnTo>
                      <a:pt x="19831" y="540"/>
                    </a:lnTo>
                    <a:lnTo>
                      <a:pt x="19831" y="958"/>
                    </a:lnTo>
                    <a:cubicBezTo>
                      <a:pt x="19831" y="997"/>
                      <a:pt x="19854" y="1017"/>
                      <a:pt x="19901" y="1017"/>
                    </a:cubicBezTo>
                    <a:lnTo>
                      <a:pt x="20107" y="1017"/>
                    </a:lnTo>
                    <a:cubicBezTo>
                      <a:pt x="20133" y="1017"/>
                      <a:pt x="20155" y="1014"/>
                      <a:pt x="20172" y="1007"/>
                    </a:cubicBezTo>
                    <a:cubicBezTo>
                      <a:pt x="20189" y="999"/>
                      <a:pt x="20200" y="987"/>
                      <a:pt x="20205" y="970"/>
                    </a:cubicBezTo>
                    <a:cubicBezTo>
                      <a:pt x="20210" y="953"/>
                      <a:pt x="20217" y="911"/>
                      <a:pt x="20227" y="845"/>
                    </a:cubicBezTo>
                    <a:cubicBezTo>
                      <a:pt x="20283" y="870"/>
                      <a:pt x="20331" y="889"/>
                      <a:pt x="20369" y="904"/>
                    </a:cubicBezTo>
                    <a:cubicBezTo>
                      <a:pt x="20350" y="991"/>
                      <a:pt x="20334" y="1046"/>
                      <a:pt x="20320" y="1069"/>
                    </a:cubicBezTo>
                    <a:cubicBezTo>
                      <a:pt x="20307" y="1092"/>
                      <a:pt x="20288" y="1110"/>
                      <a:pt x="20265" y="1123"/>
                    </a:cubicBezTo>
                    <a:cubicBezTo>
                      <a:pt x="20241" y="1135"/>
                      <a:pt x="20214" y="1142"/>
                      <a:pt x="20182" y="1142"/>
                    </a:cubicBezTo>
                    <a:lnTo>
                      <a:pt x="19871" y="1142"/>
                    </a:lnTo>
                    <a:cubicBezTo>
                      <a:pt x="19751" y="1142"/>
                      <a:pt x="19691" y="1087"/>
                      <a:pt x="19691" y="978"/>
                    </a:cubicBezTo>
                    <a:lnTo>
                      <a:pt x="19691" y="575"/>
                    </a:lnTo>
                    <a:lnTo>
                      <a:pt x="19620" y="592"/>
                    </a:lnTo>
                    <a:lnTo>
                      <a:pt x="19612" y="557"/>
                    </a:lnTo>
                    <a:lnTo>
                      <a:pt x="19564" y="557"/>
                    </a:lnTo>
                    <a:lnTo>
                      <a:pt x="19564" y="876"/>
                    </a:lnTo>
                    <a:lnTo>
                      <a:pt x="19656" y="847"/>
                    </a:lnTo>
                    <a:cubicBezTo>
                      <a:pt x="19654" y="877"/>
                      <a:pt x="19654" y="926"/>
                      <a:pt x="19656" y="996"/>
                    </a:cubicBezTo>
                    <a:lnTo>
                      <a:pt x="19347" y="1105"/>
                    </a:lnTo>
                    <a:lnTo>
                      <a:pt x="19320" y="947"/>
                    </a:lnTo>
                    <a:lnTo>
                      <a:pt x="19424" y="918"/>
                    </a:lnTo>
                    <a:lnTo>
                      <a:pt x="19424" y="557"/>
                    </a:lnTo>
                    <a:lnTo>
                      <a:pt x="19342" y="557"/>
                    </a:lnTo>
                    <a:lnTo>
                      <a:pt x="19342" y="413"/>
                    </a:lnTo>
                    <a:lnTo>
                      <a:pt x="19424" y="413"/>
                    </a:lnTo>
                    <a:lnTo>
                      <a:pt x="19424" y="128"/>
                    </a:lnTo>
                    <a:lnTo>
                      <a:pt x="19564" y="128"/>
                    </a:lnTo>
                    <a:lnTo>
                      <a:pt x="19564" y="413"/>
                    </a:lnTo>
                    <a:lnTo>
                      <a:pt x="19625" y="413"/>
                    </a:lnTo>
                    <a:lnTo>
                      <a:pt x="19625" y="448"/>
                    </a:lnTo>
                    <a:lnTo>
                      <a:pt x="19691" y="433"/>
                    </a:lnTo>
                    <a:lnTo>
                      <a:pt x="19691" y="220"/>
                    </a:lnTo>
                    <a:lnTo>
                      <a:pt x="19831" y="220"/>
                    </a:lnTo>
                    <a:lnTo>
                      <a:pt x="19831" y="401"/>
                    </a:lnTo>
                    <a:lnTo>
                      <a:pt x="19929" y="378"/>
                    </a:lnTo>
                    <a:lnTo>
                      <a:pt x="19929" y="126"/>
                    </a:lnTo>
                    <a:close/>
                    <a:moveTo>
                      <a:pt x="18314" y="126"/>
                    </a:moveTo>
                    <a:lnTo>
                      <a:pt x="18458" y="126"/>
                    </a:lnTo>
                    <a:lnTo>
                      <a:pt x="18458" y="218"/>
                    </a:lnTo>
                    <a:lnTo>
                      <a:pt x="18831" y="218"/>
                    </a:lnTo>
                    <a:lnTo>
                      <a:pt x="18831" y="126"/>
                    </a:lnTo>
                    <a:lnTo>
                      <a:pt x="18975" y="126"/>
                    </a:lnTo>
                    <a:lnTo>
                      <a:pt x="18975" y="218"/>
                    </a:lnTo>
                    <a:lnTo>
                      <a:pt x="19128" y="218"/>
                    </a:lnTo>
                    <a:lnTo>
                      <a:pt x="19128" y="328"/>
                    </a:lnTo>
                    <a:lnTo>
                      <a:pt x="18975" y="328"/>
                    </a:lnTo>
                    <a:lnTo>
                      <a:pt x="18975" y="649"/>
                    </a:lnTo>
                    <a:lnTo>
                      <a:pt x="19157" y="649"/>
                    </a:lnTo>
                    <a:lnTo>
                      <a:pt x="19157" y="760"/>
                    </a:lnTo>
                    <a:lnTo>
                      <a:pt x="18950" y="760"/>
                    </a:lnTo>
                    <a:cubicBezTo>
                      <a:pt x="19024" y="815"/>
                      <a:pt x="19098" y="856"/>
                      <a:pt x="19170" y="883"/>
                    </a:cubicBezTo>
                    <a:cubicBezTo>
                      <a:pt x="19141" y="925"/>
                      <a:pt x="19115" y="964"/>
                      <a:pt x="19092" y="1000"/>
                    </a:cubicBezTo>
                    <a:cubicBezTo>
                      <a:pt x="19037" y="970"/>
                      <a:pt x="18985" y="934"/>
                      <a:pt x="18935" y="894"/>
                    </a:cubicBezTo>
                    <a:lnTo>
                      <a:pt x="18935" y="962"/>
                    </a:lnTo>
                    <a:lnTo>
                      <a:pt x="18716" y="962"/>
                    </a:lnTo>
                    <a:lnTo>
                      <a:pt x="18716" y="1027"/>
                    </a:lnTo>
                    <a:lnTo>
                      <a:pt x="19095" y="1027"/>
                    </a:lnTo>
                    <a:lnTo>
                      <a:pt x="19095" y="1137"/>
                    </a:lnTo>
                    <a:lnTo>
                      <a:pt x="18192" y="1137"/>
                    </a:lnTo>
                    <a:lnTo>
                      <a:pt x="18192" y="1027"/>
                    </a:lnTo>
                    <a:lnTo>
                      <a:pt x="18572" y="1027"/>
                    </a:lnTo>
                    <a:lnTo>
                      <a:pt x="18572" y="962"/>
                    </a:lnTo>
                    <a:lnTo>
                      <a:pt x="18348" y="962"/>
                    </a:lnTo>
                    <a:lnTo>
                      <a:pt x="18348" y="898"/>
                    </a:lnTo>
                    <a:cubicBezTo>
                      <a:pt x="18300" y="937"/>
                      <a:pt x="18249" y="971"/>
                      <a:pt x="18195" y="1000"/>
                    </a:cubicBezTo>
                    <a:cubicBezTo>
                      <a:pt x="18175" y="968"/>
                      <a:pt x="18149" y="929"/>
                      <a:pt x="18116" y="884"/>
                    </a:cubicBezTo>
                    <a:cubicBezTo>
                      <a:pt x="18204" y="851"/>
                      <a:pt x="18279" y="810"/>
                      <a:pt x="18339" y="760"/>
                    </a:cubicBezTo>
                    <a:lnTo>
                      <a:pt x="18130" y="760"/>
                    </a:lnTo>
                    <a:lnTo>
                      <a:pt x="18130" y="649"/>
                    </a:lnTo>
                    <a:lnTo>
                      <a:pt x="18314" y="649"/>
                    </a:lnTo>
                    <a:lnTo>
                      <a:pt x="18314" y="328"/>
                    </a:lnTo>
                    <a:lnTo>
                      <a:pt x="18161" y="328"/>
                    </a:lnTo>
                    <a:lnTo>
                      <a:pt x="18161" y="218"/>
                    </a:lnTo>
                    <a:lnTo>
                      <a:pt x="18314" y="218"/>
                    </a:lnTo>
                    <a:lnTo>
                      <a:pt x="18314" y="126"/>
                    </a:lnTo>
                    <a:close/>
                    <a:moveTo>
                      <a:pt x="17493" y="126"/>
                    </a:moveTo>
                    <a:cubicBezTo>
                      <a:pt x="17505" y="151"/>
                      <a:pt x="17520" y="183"/>
                      <a:pt x="17538" y="221"/>
                    </a:cubicBezTo>
                    <a:lnTo>
                      <a:pt x="17950" y="221"/>
                    </a:lnTo>
                    <a:lnTo>
                      <a:pt x="17950" y="336"/>
                    </a:lnTo>
                    <a:lnTo>
                      <a:pt x="17684" y="336"/>
                    </a:lnTo>
                    <a:cubicBezTo>
                      <a:pt x="17796" y="409"/>
                      <a:pt x="17879" y="463"/>
                      <a:pt x="17934" y="499"/>
                    </a:cubicBezTo>
                    <a:lnTo>
                      <a:pt x="17840" y="581"/>
                    </a:lnTo>
                    <a:cubicBezTo>
                      <a:pt x="17814" y="564"/>
                      <a:pt x="17787" y="545"/>
                      <a:pt x="17758" y="526"/>
                    </a:cubicBezTo>
                    <a:cubicBezTo>
                      <a:pt x="17411" y="531"/>
                      <a:pt x="17171" y="541"/>
                      <a:pt x="17039" y="554"/>
                    </a:cubicBezTo>
                    <a:lnTo>
                      <a:pt x="16995" y="446"/>
                    </a:lnTo>
                    <a:cubicBezTo>
                      <a:pt x="17064" y="418"/>
                      <a:pt x="17130" y="381"/>
                      <a:pt x="17194" y="336"/>
                    </a:cubicBezTo>
                    <a:lnTo>
                      <a:pt x="16943" y="336"/>
                    </a:lnTo>
                    <a:lnTo>
                      <a:pt x="16943" y="221"/>
                    </a:lnTo>
                    <a:lnTo>
                      <a:pt x="17367" y="221"/>
                    </a:lnTo>
                    <a:cubicBezTo>
                      <a:pt x="17355" y="195"/>
                      <a:pt x="17344" y="170"/>
                      <a:pt x="17333" y="144"/>
                    </a:cubicBezTo>
                    <a:lnTo>
                      <a:pt x="17493" y="126"/>
                    </a:lnTo>
                    <a:close/>
                    <a:moveTo>
                      <a:pt x="5283" y="123"/>
                    </a:moveTo>
                    <a:lnTo>
                      <a:pt x="5450" y="148"/>
                    </a:lnTo>
                    <a:cubicBezTo>
                      <a:pt x="5438" y="179"/>
                      <a:pt x="5426" y="209"/>
                      <a:pt x="5413" y="239"/>
                    </a:cubicBezTo>
                    <a:lnTo>
                      <a:pt x="5959" y="239"/>
                    </a:lnTo>
                    <a:lnTo>
                      <a:pt x="5959" y="371"/>
                    </a:lnTo>
                    <a:lnTo>
                      <a:pt x="5348" y="371"/>
                    </a:lnTo>
                    <a:cubicBezTo>
                      <a:pt x="5334" y="397"/>
                      <a:pt x="5319" y="423"/>
                      <a:pt x="5303" y="448"/>
                    </a:cubicBezTo>
                    <a:lnTo>
                      <a:pt x="5859" y="448"/>
                    </a:lnTo>
                    <a:lnTo>
                      <a:pt x="5859" y="1019"/>
                    </a:lnTo>
                    <a:cubicBezTo>
                      <a:pt x="5859" y="1063"/>
                      <a:pt x="5849" y="1097"/>
                      <a:pt x="5828" y="1121"/>
                    </a:cubicBezTo>
                    <a:cubicBezTo>
                      <a:pt x="5807" y="1144"/>
                      <a:pt x="5777" y="1158"/>
                      <a:pt x="5740" y="1162"/>
                    </a:cubicBezTo>
                    <a:cubicBezTo>
                      <a:pt x="5702" y="1165"/>
                      <a:pt x="5629" y="1167"/>
                      <a:pt x="5520" y="1167"/>
                    </a:cubicBezTo>
                    <a:cubicBezTo>
                      <a:pt x="5510" y="1119"/>
                      <a:pt x="5496" y="1071"/>
                      <a:pt x="5478" y="1022"/>
                    </a:cubicBezTo>
                    <a:cubicBezTo>
                      <a:pt x="5539" y="1026"/>
                      <a:pt x="5595" y="1028"/>
                      <a:pt x="5647" y="1028"/>
                    </a:cubicBezTo>
                    <a:cubicBezTo>
                      <a:pt x="5687" y="1028"/>
                      <a:pt x="5707" y="1008"/>
                      <a:pt x="5707" y="969"/>
                    </a:cubicBezTo>
                    <a:lnTo>
                      <a:pt x="5707" y="951"/>
                    </a:lnTo>
                    <a:lnTo>
                      <a:pt x="5257" y="951"/>
                    </a:lnTo>
                    <a:lnTo>
                      <a:pt x="5257" y="1165"/>
                    </a:lnTo>
                    <a:lnTo>
                      <a:pt x="5105" y="1165"/>
                    </a:lnTo>
                    <a:lnTo>
                      <a:pt x="5105" y="700"/>
                    </a:lnTo>
                    <a:cubicBezTo>
                      <a:pt x="5058" y="748"/>
                      <a:pt x="5008" y="793"/>
                      <a:pt x="4955" y="836"/>
                    </a:cubicBezTo>
                    <a:cubicBezTo>
                      <a:pt x="4944" y="779"/>
                      <a:pt x="4932" y="724"/>
                      <a:pt x="4920" y="671"/>
                    </a:cubicBezTo>
                    <a:cubicBezTo>
                      <a:pt x="5024" y="581"/>
                      <a:pt x="5109" y="481"/>
                      <a:pt x="5174" y="371"/>
                    </a:cubicBezTo>
                    <a:lnTo>
                      <a:pt x="4929" y="371"/>
                    </a:lnTo>
                    <a:lnTo>
                      <a:pt x="4929" y="239"/>
                    </a:lnTo>
                    <a:lnTo>
                      <a:pt x="5241" y="239"/>
                    </a:lnTo>
                    <a:cubicBezTo>
                      <a:pt x="5257" y="201"/>
                      <a:pt x="5271" y="162"/>
                      <a:pt x="5283" y="123"/>
                    </a:cubicBezTo>
                    <a:moveTo>
                      <a:pt x="3084" y="123"/>
                    </a:moveTo>
                    <a:cubicBezTo>
                      <a:pt x="3101" y="167"/>
                      <a:pt x="3117" y="213"/>
                      <a:pt x="3133" y="261"/>
                    </a:cubicBezTo>
                    <a:lnTo>
                      <a:pt x="3550" y="261"/>
                    </a:lnTo>
                    <a:lnTo>
                      <a:pt x="3550" y="398"/>
                    </a:lnTo>
                    <a:lnTo>
                      <a:pt x="3120" y="398"/>
                    </a:lnTo>
                    <a:lnTo>
                      <a:pt x="3120" y="520"/>
                    </a:lnTo>
                    <a:lnTo>
                      <a:pt x="3497" y="520"/>
                    </a:lnTo>
                    <a:lnTo>
                      <a:pt x="3497" y="895"/>
                    </a:lnTo>
                    <a:cubicBezTo>
                      <a:pt x="3497" y="926"/>
                      <a:pt x="3492" y="952"/>
                      <a:pt x="3483" y="975"/>
                    </a:cubicBezTo>
                    <a:cubicBezTo>
                      <a:pt x="3473" y="997"/>
                      <a:pt x="3459" y="1015"/>
                      <a:pt x="3440" y="1029"/>
                    </a:cubicBezTo>
                    <a:cubicBezTo>
                      <a:pt x="3421" y="1042"/>
                      <a:pt x="3399" y="1051"/>
                      <a:pt x="3374" y="1054"/>
                    </a:cubicBezTo>
                    <a:cubicBezTo>
                      <a:pt x="3349" y="1058"/>
                      <a:pt x="3291" y="1060"/>
                      <a:pt x="3200" y="1061"/>
                    </a:cubicBezTo>
                    <a:cubicBezTo>
                      <a:pt x="3189" y="1015"/>
                      <a:pt x="3176" y="969"/>
                      <a:pt x="3161" y="924"/>
                    </a:cubicBezTo>
                    <a:cubicBezTo>
                      <a:pt x="3199" y="927"/>
                      <a:pt x="3239" y="928"/>
                      <a:pt x="3280" y="928"/>
                    </a:cubicBezTo>
                    <a:cubicBezTo>
                      <a:pt x="3329" y="928"/>
                      <a:pt x="3354" y="905"/>
                      <a:pt x="3354" y="858"/>
                    </a:cubicBezTo>
                    <a:lnTo>
                      <a:pt x="3354" y="653"/>
                    </a:lnTo>
                    <a:lnTo>
                      <a:pt x="3120" y="653"/>
                    </a:lnTo>
                    <a:lnTo>
                      <a:pt x="3120" y="1171"/>
                    </a:lnTo>
                    <a:lnTo>
                      <a:pt x="2968" y="1171"/>
                    </a:lnTo>
                    <a:lnTo>
                      <a:pt x="2968" y="653"/>
                    </a:lnTo>
                    <a:lnTo>
                      <a:pt x="2759" y="653"/>
                    </a:lnTo>
                    <a:lnTo>
                      <a:pt x="2759" y="1059"/>
                    </a:lnTo>
                    <a:lnTo>
                      <a:pt x="2615" y="1059"/>
                    </a:lnTo>
                    <a:lnTo>
                      <a:pt x="2615" y="520"/>
                    </a:lnTo>
                    <a:lnTo>
                      <a:pt x="2968" y="520"/>
                    </a:lnTo>
                    <a:lnTo>
                      <a:pt x="2968" y="398"/>
                    </a:lnTo>
                    <a:lnTo>
                      <a:pt x="2543" y="398"/>
                    </a:lnTo>
                    <a:lnTo>
                      <a:pt x="2543" y="261"/>
                    </a:lnTo>
                    <a:lnTo>
                      <a:pt x="2956" y="261"/>
                    </a:lnTo>
                    <a:cubicBezTo>
                      <a:pt x="2942" y="225"/>
                      <a:pt x="2929" y="192"/>
                      <a:pt x="2916" y="162"/>
                    </a:cubicBezTo>
                    <a:lnTo>
                      <a:pt x="3084" y="123"/>
                    </a:lnTo>
                    <a:close/>
                    <a:moveTo>
                      <a:pt x="15053" y="122"/>
                    </a:moveTo>
                    <a:cubicBezTo>
                      <a:pt x="15093" y="198"/>
                      <a:pt x="15133" y="282"/>
                      <a:pt x="15172" y="375"/>
                    </a:cubicBezTo>
                    <a:lnTo>
                      <a:pt x="15027" y="430"/>
                    </a:lnTo>
                    <a:cubicBezTo>
                      <a:pt x="14997" y="347"/>
                      <a:pt x="14960" y="259"/>
                      <a:pt x="14916" y="168"/>
                    </a:cubicBezTo>
                    <a:lnTo>
                      <a:pt x="15053" y="122"/>
                    </a:lnTo>
                    <a:close/>
                    <a:moveTo>
                      <a:pt x="7909" y="122"/>
                    </a:moveTo>
                    <a:lnTo>
                      <a:pt x="8059" y="142"/>
                    </a:lnTo>
                    <a:lnTo>
                      <a:pt x="8009" y="256"/>
                    </a:lnTo>
                    <a:lnTo>
                      <a:pt x="8328" y="256"/>
                    </a:lnTo>
                    <a:lnTo>
                      <a:pt x="8328" y="1003"/>
                    </a:lnTo>
                    <a:cubicBezTo>
                      <a:pt x="8328" y="1044"/>
                      <a:pt x="8320" y="1077"/>
                      <a:pt x="8304" y="1102"/>
                    </a:cubicBezTo>
                    <a:cubicBezTo>
                      <a:pt x="8288" y="1127"/>
                      <a:pt x="8266" y="1143"/>
                      <a:pt x="8237" y="1150"/>
                    </a:cubicBezTo>
                    <a:cubicBezTo>
                      <a:pt x="8209" y="1157"/>
                      <a:pt x="8139" y="1160"/>
                      <a:pt x="8027" y="1160"/>
                    </a:cubicBezTo>
                    <a:cubicBezTo>
                      <a:pt x="8020" y="1120"/>
                      <a:pt x="8010" y="1073"/>
                      <a:pt x="7998" y="1019"/>
                    </a:cubicBezTo>
                    <a:cubicBezTo>
                      <a:pt x="8043" y="1022"/>
                      <a:pt x="8086" y="1023"/>
                      <a:pt x="8124" y="1023"/>
                    </a:cubicBezTo>
                    <a:cubicBezTo>
                      <a:pt x="8173" y="1023"/>
                      <a:pt x="8198" y="998"/>
                      <a:pt x="8198" y="948"/>
                    </a:cubicBezTo>
                    <a:lnTo>
                      <a:pt x="8198" y="384"/>
                    </a:lnTo>
                    <a:lnTo>
                      <a:pt x="7820" y="384"/>
                    </a:lnTo>
                    <a:lnTo>
                      <a:pt x="7820" y="1156"/>
                    </a:lnTo>
                    <a:lnTo>
                      <a:pt x="7696" y="1156"/>
                    </a:lnTo>
                    <a:lnTo>
                      <a:pt x="7696" y="256"/>
                    </a:lnTo>
                    <a:lnTo>
                      <a:pt x="7872" y="256"/>
                    </a:lnTo>
                    <a:cubicBezTo>
                      <a:pt x="7886" y="208"/>
                      <a:pt x="7899" y="164"/>
                      <a:pt x="7909" y="122"/>
                    </a:cubicBezTo>
                    <a:moveTo>
                      <a:pt x="13862" y="120"/>
                    </a:moveTo>
                    <a:cubicBezTo>
                      <a:pt x="13893" y="166"/>
                      <a:pt x="13925" y="218"/>
                      <a:pt x="13957" y="275"/>
                    </a:cubicBezTo>
                    <a:lnTo>
                      <a:pt x="13855" y="322"/>
                    </a:lnTo>
                    <a:lnTo>
                      <a:pt x="14304" y="322"/>
                    </a:lnTo>
                    <a:lnTo>
                      <a:pt x="14304" y="461"/>
                    </a:lnTo>
                    <a:lnTo>
                      <a:pt x="13923" y="461"/>
                    </a:lnTo>
                    <a:lnTo>
                      <a:pt x="13923" y="652"/>
                    </a:lnTo>
                    <a:lnTo>
                      <a:pt x="14255" y="652"/>
                    </a:lnTo>
                    <a:lnTo>
                      <a:pt x="14255" y="789"/>
                    </a:lnTo>
                    <a:lnTo>
                      <a:pt x="13923" y="789"/>
                    </a:lnTo>
                    <a:lnTo>
                      <a:pt x="13923" y="986"/>
                    </a:lnTo>
                    <a:lnTo>
                      <a:pt x="14360" y="986"/>
                    </a:lnTo>
                    <a:lnTo>
                      <a:pt x="14360" y="1128"/>
                    </a:lnTo>
                    <a:lnTo>
                      <a:pt x="13327" y="1128"/>
                    </a:lnTo>
                    <a:lnTo>
                      <a:pt x="13327" y="986"/>
                    </a:lnTo>
                    <a:lnTo>
                      <a:pt x="13764" y="986"/>
                    </a:lnTo>
                    <a:lnTo>
                      <a:pt x="13764" y="789"/>
                    </a:lnTo>
                    <a:lnTo>
                      <a:pt x="13439" y="789"/>
                    </a:lnTo>
                    <a:lnTo>
                      <a:pt x="13439" y="652"/>
                    </a:lnTo>
                    <a:lnTo>
                      <a:pt x="13764" y="652"/>
                    </a:lnTo>
                    <a:lnTo>
                      <a:pt x="13764" y="461"/>
                    </a:lnTo>
                    <a:lnTo>
                      <a:pt x="13388" y="461"/>
                    </a:lnTo>
                    <a:lnTo>
                      <a:pt x="13388" y="322"/>
                    </a:lnTo>
                    <a:lnTo>
                      <a:pt x="13797" y="322"/>
                    </a:lnTo>
                    <a:cubicBezTo>
                      <a:pt x="13773" y="276"/>
                      <a:pt x="13747" y="230"/>
                      <a:pt x="13717" y="185"/>
                    </a:cubicBezTo>
                    <a:lnTo>
                      <a:pt x="13862" y="120"/>
                    </a:lnTo>
                    <a:close/>
                  </a:path>
                </a:pathLst>
              </a:custGeom>
              <a:noFill/>
              <a:ln w="152400" cap="flat">
                <a:solidFill>
                  <a:srgbClr val="FFFFFF">
                    <a:alpha val="100000"/>
                  </a:srgbClr>
                </a:solidFill>
                <a:prstDash val="solid"/>
                <a:round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textbox 320"/>
            <p:cNvSpPr/>
            <p:nvPr/>
          </p:nvSpPr>
          <p:spPr>
            <a:xfrm>
              <a:off x="-12700" y="-12700"/>
              <a:ext cx="13036550" cy="9188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</a:pPr>
              <a:endParaRPr lang="en-US" altLang="en-US" sz="400" dirty="0"/>
            </a:p>
            <a:p>
              <a:pPr marL="88900" algn="l" rtl="0" eaLnBrk="0">
                <a:lnSpc>
                  <a:spcPct val="91000"/>
                </a:lnSpc>
                <a:spcBef>
                  <a:spcPts val="5"/>
                </a:spcBef>
              </a:pPr>
              <a:r>
                <a:rPr sz="5400" b="1" kern="0" spc="560" dirty="0">
                  <a:solidFill>
                    <a:srgbClr val="F24C5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盐城市具有影响力的爱国主义教</a:t>
              </a:r>
              <a:r>
                <a:rPr sz="5400" b="1" kern="0" spc="550" dirty="0">
                  <a:solidFill>
                    <a:srgbClr val="F24C5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育基地</a:t>
              </a:r>
              <a:endParaRPr lang="en-US" altLang="en-US" sz="5400" dirty="0"/>
            </a:p>
          </p:txBody>
        </p:sp>
      </p:grpSp>
      <p:sp>
        <p:nvSpPr>
          <p:cNvPr id="322" name="textbox 322"/>
          <p:cNvSpPr/>
          <p:nvPr/>
        </p:nvSpPr>
        <p:spPr>
          <a:xfrm>
            <a:off x="350772" y="4054916"/>
            <a:ext cx="14087475" cy="4679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  <a:tabLst>
                <a:tab pos="5864225" algn="l"/>
                <a:tab pos="14073505" algn="l"/>
              </a:tabLst>
            </a:pPr>
            <a:r>
              <a:rPr sz="3200" strike="sngStrike" kern="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3200" b="1" kern="0" spc="17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32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项目定位</a:t>
            </a:r>
            <a:r>
              <a:rPr sz="3200" b="1" kern="0" spc="1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3200" b="1" strike="sngStrike" kern="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endParaRPr lang="en-US" altLang="en-US" sz="3200" dirty="0"/>
          </a:p>
        </p:txBody>
      </p:sp>
      <p:sp>
        <p:nvSpPr>
          <p:cNvPr id="324" name="textbox 324"/>
          <p:cNvSpPr/>
          <p:nvPr/>
        </p:nvSpPr>
        <p:spPr>
          <a:xfrm>
            <a:off x="675138" y="320878"/>
            <a:ext cx="2064385" cy="5162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理念与策略</a:t>
            </a:r>
            <a:endParaRPr lang="en-US" altLang="en-US" sz="2000" dirty="0"/>
          </a:p>
          <a:p>
            <a:pPr marL="2667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IDEAS AND S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TRATEGIES</a:t>
            </a:r>
            <a:endParaRPr lang="en-US" altLang="en-US" sz="1400" dirty="0"/>
          </a:p>
        </p:txBody>
      </p:sp>
      <p:sp>
        <p:nvSpPr>
          <p:cNvPr id="326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picture 3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5119604" cy="10692384"/>
          </a:xfrm>
          <a:prstGeom prst="rect">
            <a:avLst/>
          </a:prstGeom>
        </p:spPr>
      </p:pic>
      <p:sp>
        <p:nvSpPr>
          <p:cNvPr id="330" name="rect"/>
          <p:cNvSpPr/>
          <p:nvPr/>
        </p:nvSpPr>
        <p:spPr>
          <a:xfrm>
            <a:off x="0" y="0"/>
            <a:ext cx="15119604" cy="10692384"/>
          </a:xfrm>
          <a:prstGeom prst="rect">
            <a:avLst/>
          </a:prstGeom>
          <a:solidFill>
            <a:srgbClr val="000000">
              <a:alpha val="38431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32" name="textbox 332"/>
          <p:cNvSpPr/>
          <p:nvPr/>
        </p:nvSpPr>
        <p:spPr>
          <a:xfrm>
            <a:off x="0" y="4277868"/>
            <a:ext cx="15119985" cy="2489200"/>
          </a:xfrm>
          <a:prstGeom prst="rect">
            <a:avLst/>
          </a:prstGeom>
          <a:solidFill>
            <a:srgbClr val="F24C50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9000"/>
              </a:lnSpc>
            </a:pPr>
            <a:endParaRPr lang="en-US" altLang="en-US" sz="100" dirty="0"/>
          </a:p>
          <a:p>
            <a:pPr marL="5276850" algn="l" rtl="0" eaLnBrk="0">
              <a:lnSpc>
                <a:spcPct val="91000"/>
              </a:lnSpc>
            </a:pPr>
            <a:r>
              <a:rPr sz="5400" b="1" kern="0" spc="-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策略一：亮起来</a:t>
            </a:r>
            <a:endParaRPr lang="en-US" altLang="en-US" sz="5400" dirty="0"/>
          </a:p>
          <a:p>
            <a:pPr algn="l" rtl="0" eaLnBrk="0">
              <a:lnSpc>
                <a:spcPct val="166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1100" dirty="0"/>
          </a:p>
          <a:p>
            <a:pPr algn="l" rtl="0" eaLnBrk="0">
              <a:lnSpc>
                <a:spcPct val="9000"/>
              </a:lnSpc>
            </a:pPr>
            <a:endParaRPr lang="en-US" altLang="en-US" sz="100" dirty="0"/>
          </a:p>
          <a:p>
            <a:pPr marL="1248410" algn="l" rtl="0" eaLnBrk="0">
              <a:lnSpc>
                <a:spcPct val="91000"/>
              </a:lnSpc>
            </a:pPr>
            <a:r>
              <a:rPr sz="4400" b="1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针对重要节点与道路进</a:t>
            </a:r>
            <a:r>
              <a:rPr sz="4400" b="1" kern="0" spc="-9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行重点提升，彰显鲁艺文化！</a:t>
            </a:r>
            <a:endParaRPr lang="en-US" altLang="en-US" sz="4400" dirty="0"/>
          </a:p>
        </p:txBody>
      </p:sp>
      <p:sp>
        <p:nvSpPr>
          <p:cNvPr id="334" name="textbox 334"/>
          <p:cNvSpPr/>
          <p:nvPr/>
        </p:nvSpPr>
        <p:spPr>
          <a:xfrm>
            <a:off x="675138" y="320878"/>
            <a:ext cx="2064385" cy="11995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理念与策略</a:t>
            </a:r>
            <a:endParaRPr lang="en-US" altLang="en-US" sz="2000" dirty="0"/>
          </a:p>
          <a:p>
            <a:pPr marL="2667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IDEAS AND S</a:t>
            </a: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TRATEGIES</a:t>
            </a:r>
            <a:endParaRPr lang="en-US" altLang="en-US" sz="1400" dirty="0"/>
          </a:p>
          <a:p>
            <a:pPr algn="l" rtl="0" eaLnBrk="0">
              <a:lnSpc>
                <a:spcPct val="145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600" dirty="0"/>
          </a:p>
          <a:p>
            <a:pPr marL="34290" algn="l" rtl="0" eaLnBrk="0">
              <a:lnSpc>
                <a:spcPts val="2915"/>
              </a:lnSpc>
              <a:spcBef>
                <a:spcPts val="5"/>
              </a:spcBef>
            </a:pPr>
            <a:r>
              <a:rPr sz="2400" kern="0" spc="-2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400" b="1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设计策略</a:t>
            </a:r>
            <a:endParaRPr lang="en-US" altLang="en-US" sz="2400" dirty="0"/>
          </a:p>
        </p:txBody>
      </p:sp>
      <p:sp>
        <p:nvSpPr>
          <p:cNvPr id="336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rect"/>
          <p:cNvSpPr/>
          <p:nvPr/>
        </p:nvSpPr>
        <p:spPr>
          <a:xfrm>
            <a:off x="0" y="0"/>
            <a:ext cx="15119604" cy="10692384"/>
          </a:xfrm>
          <a:prstGeom prst="rect">
            <a:avLst/>
          </a:prstGeom>
          <a:solidFill>
            <a:srgbClr val="000000">
              <a:alpha val="38431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40" name="picture 3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9157"/>
            <a:ext cx="15096756" cy="10683226"/>
          </a:xfrm>
          <a:prstGeom prst="rect">
            <a:avLst/>
          </a:prstGeom>
        </p:spPr>
      </p:pic>
      <p:sp>
        <p:nvSpPr>
          <p:cNvPr id="342" name="textbox 342"/>
          <p:cNvSpPr/>
          <p:nvPr/>
        </p:nvSpPr>
        <p:spPr>
          <a:xfrm>
            <a:off x="0" y="4277868"/>
            <a:ext cx="15119985" cy="2489200"/>
          </a:xfrm>
          <a:prstGeom prst="rect">
            <a:avLst/>
          </a:prstGeom>
          <a:solidFill>
            <a:srgbClr val="11B6A3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9000"/>
              </a:lnSpc>
            </a:pPr>
            <a:endParaRPr lang="en-US" altLang="en-US" sz="100" dirty="0"/>
          </a:p>
          <a:p>
            <a:pPr marL="5276850" algn="l" rtl="0" eaLnBrk="0">
              <a:lnSpc>
                <a:spcPct val="91000"/>
              </a:lnSpc>
            </a:pPr>
            <a:r>
              <a:rPr sz="54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策略二：清出来</a:t>
            </a:r>
            <a:endParaRPr lang="en-US" altLang="en-US" sz="5400" dirty="0"/>
          </a:p>
          <a:p>
            <a:pPr algn="l" rtl="0" eaLnBrk="0">
              <a:lnSpc>
                <a:spcPct val="166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1100" dirty="0"/>
          </a:p>
          <a:p>
            <a:pPr algn="l" rtl="0" eaLnBrk="0">
              <a:lnSpc>
                <a:spcPct val="9000"/>
              </a:lnSpc>
            </a:pPr>
            <a:endParaRPr lang="en-US" altLang="en-US" sz="100" dirty="0"/>
          </a:p>
          <a:p>
            <a:pPr marL="2366010" algn="l" rtl="0" eaLnBrk="0">
              <a:lnSpc>
                <a:spcPct val="91000"/>
              </a:lnSpc>
            </a:pPr>
            <a:r>
              <a:rPr sz="4400" b="1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清杂见彩，清表透绿，打造舒朗大气景观！</a:t>
            </a:r>
            <a:endParaRPr lang="en-US" altLang="en-US" sz="4400" dirty="0"/>
          </a:p>
        </p:txBody>
      </p:sp>
      <p:sp>
        <p:nvSpPr>
          <p:cNvPr id="344" name="textbox 344"/>
          <p:cNvSpPr/>
          <p:nvPr/>
        </p:nvSpPr>
        <p:spPr>
          <a:xfrm>
            <a:off x="675138" y="320878"/>
            <a:ext cx="2064385" cy="11995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理念与策略</a:t>
            </a:r>
            <a:endParaRPr lang="en-US" altLang="en-US" sz="2000" dirty="0"/>
          </a:p>
          <a:p>
            <a:pPr marL="2667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IDEAS AND S</a:t>
            </a: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TRATEGIES</a:t>
            </a:r>
            <a:endParaRPr lang="en-US" altLang="en-US" sz="1400" dirty="0"/>
          </a:p>
          <a:p>
            <a:pPr algn="l" rtl="0" eaLnBrk="0">
              <a:lnSpc>
                <a:spcPct val="145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600" dirty="0"/>
          </a:p>
          <a:p>
            <a:pPr marL="34290" algn="l" rtl="0" eaLnBrk="0">
              <a:lnSpc>
                <a:spcPts val="2915"/>
              </a:lnSpc>
              <a:spcBef>
                <a:spcPts val="5"/>
              </a:spcBef>
            </a:pPr>
            <a:r>
              <a:rPr sz="2400" kern="0" spc="-2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400" b="1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设计策略</a:t>
            </a:r>
            <a:endParaRPr lang="en-US" altLang="en-US" sz="2400" dirty="0"/>
          </a:p>
        </p:txBody>
      </p:sp>
      <p:sp>
        <p:nvSpPr>
          <p:cNvPr id="346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picture 3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5119604" cy="10692384"/>
          </a:xfrm>
          <a:prstGeom prst="rect">
            <a:avLst/>
          </a:prstGeom>
        </p:spPr>
      </p:pic>
      <p:sp>
        <p:nvSpPr>
          <p:cNvPr id="350" name="rect"/>
          <p:cNvSpPr/>
          <p:nvPr/>
        </p:nvSpPr>
        <p:spPr>
          <a:xfrm>
            <a:off x="0" y="0"/>
            <a:ext cx="15119604" cy="10692384"/>
          </a:xfrm>
          <a:prstGeom prst="rect">
            <a:avLst/>
          </a:prstGeom>
          <a:solidFill>
            <a:srgbClr val="000000">
              <a:alpha val="38431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52" name="textbox 352"/>
          <p:cNvSpPr/>
          <p:nvPr/>
        </p:nvSpPr>
        <p:spPr>
          <a:xfrm>
            <a:off x="0" y="4277868"/>
            <a:ext cx="15119985" cy="2489200"/>
          </a:xfrm>
          <a:prstGeom prst="rect">
            <a:avLst/>
          </a:prstGeom>
          <a:solidFill>
            <a:srgbClr val="92D050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9000"/>
              </a:lnSpc>
            </a:pPr>
            <a:endParaRPr lang="en-US" altLang="en-US" sz="100" dirty="0"/>
          </a:p>
          <a:p>
            <a:pPr marL="5276850" algn="l" rtl="0" eaLnBrk="0">
              <a:lnSpc>
                <a:spcPct val="91000"/>
              </a:lnSpc>
            </a:pPr>
            <a:r>
              <a:rPr sz="54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策略三：活起来</a:t>
            </a:r>
            <a:endParaRPr lang="en-US" altLang="en-US" sz="5400" dirty="0"/>
          </a:p>
          <a:p>
            <a:pPr algn="l" rtl="0" eaLnBrk="0">
              <a:lnSpc>
                <a:spcPct val="153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900" dirty="0"/>
          </a:p>
          <a:p>
            <a:pPr algn="l" rtl="0" eaLnBrk="0">
              <a:lnSpc>
                <a:spcPct val="7000"/>
              </a:lnSpc>
            </a:pPr>
            <a:endParaRPr lang="en-US" altLang="en-US" sz="100" dirty="0"/>
          </a:p>
          <a:p>
            <a:pPr marL="598805" algn="l" rtl="0" eaLnBrk="0">
              <a:lnSpc>
                <a:spcPct val="91000"/>
              </a:lnSpc>
            </a:pPr>
            <a:r>
              <a:rPr sz="3600" b="1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融入多样景观设施与亮化设施，打造具有感染力的爱国主义教育基地！</a:t>
            </a:r>
            <a:endParaRPr lang="en-US" altLang="en-US" sz="3600" dirty="0"/>
          </a:p>
        </p:txBody>
      </p:sp>
      <p:sp>
        <p:nvSpPr>
          <p:cNvPr id="354" name="textbox 354"/>
          <p:cNvSpPr/>
          <p:nvPr/>
        </p:nvSpPr>
        <p:spPr>
          <a:xfrm>
            <a:off x="675138" y="320878"/>
            <a:ext cx="2064385" cy="11995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理念与策略</a:t>
            </a:r>
            <a:endParaRPr lang="en-US" altLang="en-US" sz="2000" dirty="0"/>
          </a:p>
          <a:p>
            <a:pPr marL="2667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IDEAS AND S</a:t>
            </a: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TRATEGIES</a:t>
            </a:r>
            <a:endParaRPr lang="en-US" altLang="en-US" sz="1400" dirty="0"/>
          </a:p>
          <a:p>
            <a:pPr algn="l" rtl="0" eaLnBrk="0">
              <a:lnSpc>
                <a:spcPct val="145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600" dirty="0"/>
          </a:p>
          <a:p>
            <a:pPr marL="34290" algn="l" rtl="0" eaLnBrk="0">
              <a:lnSpc>
                <a:spcPts val="2915"/>
              </a:lnSpc>
              <a:spcBef>
                <a:spcPts val="5"/>
              </a:spcBef>
            </a:pPr>
            <a:r>
              <a:rPr sz="2400" kern="0" spc="-2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400" b="1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设计策略</a:t>
            </a:r>
            <a:endParaRPr lang="en-US" altLang="en-US" sz="2400" dirty="0"/>
          </a:p>
        </p:txBody>
      </p:sp>
      <p:sp>
        <p:nvSpPr>
          <p:cNvPr id="356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rect"/>
          <p:cNvSpPr/>
          <p:nvPr/>
        </p:nvSpPr>
        <p:spPr>
          <a:xfrm>
            <a:off x="7620" y="0"/>
            <a:ext cx="15105710" cy="10682706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60" name="textbox 360"/>
          <p:cNvSpPr/>
          <p:nvPr/>
        </p:nvSpPr>
        <p:spPr>
          <a:xfrm>
            <a:off x="5141269" y="4763937"/>
            <a:ext cx="5038090" cy="11480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7000"/>
              </a:lnSpc>
            </a:pPr>
            <a:r>
              <a:rPr sz="4400" b="1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r>
              <a:rPr sz="4400" b="1" kern="0" spc="2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4400" b="1" kern="0" spc="-50" dirty="0">
                <a:solidFill>
                  <a:srgbClr val="FFFFFF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方案设计</a:t>
            </a:r>
            <a:endParaRPr lang="en-US" altLang="en-US" sz="4400" dirty="0"/>
          </a:p>
          <a:p>
            <a:pPr algn="l" rtl="0" eaLnBrk="0">
              <a:lnSpc>
                <a:spcPct val="101000"/>
              </a:lnSpc>
            </a:pPr>
            <a:endParaRPr lang="en-US" altLang="en-US" sz="900" dirty="0"/>
          </a:p>
          <a:p>
            <a:pPr algn="l" rtl="0" eaLnBrk="0">
              <a:lnSpc>
                <a:spcPct val="7000"/>
              </a:lnSpc>
            </a:pPr>
            <a:endParaRPr lang="en-US" altLang="en-US" sz="100" dirty="0"/>
          </a:p>
          <a:p>
            <a:pPr algn="r" rtl="0" eaLnBrk="0">
              <a:lnSpc>
                <a:spcPct val="82000"/>
              </a:lnSpc>
            </a:pPr>
            <a:r>
              <a:rPr sz="3200" kern="0" spc="20" dirty="0">
                <a:solidFill>
                  <a:srgbClr val="FFFFF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CONCEPTUAL</a:t>
            </a:r>
            <a:r>
              <a:rPr sz="3200" kern="0" spc="330" dirty="0">
                <a:solidFill>
                  <a:srgbClr val="FFFFF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 </a:t>
            </a:r>
            <a:r>
              <a:rPr sz="3200" kern="0" spc="20" dirty="0">
                <a:solidFill>
                  <a:srgbClr val="FFFFF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DES</a:t>
            </a:r>
            <a:r>
              <a:rPr sz="3200" kern="0" spc="10" dirty="0">
                <a:solidFill>
                  <a:srgbClr val="FFFFF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IGN</a:t>
            </a:r>
            <a:endParaRPr lang="en-US" altLang="en-US" sz="3200" dirty="0"/>
          </a:p>
        </p:txBody>
      </p:sp>
      <p:pic>
        <p:nvPicPr>
          <p:cNvPr id="362" name="picture 3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620" y="6638545"/>
            <a:ext cx="9902951" cy="163067"/>
          </a:xfrm>
          <a:prstGeom prst="rect">
            <a:avLst/>
          </a:prstGeom>
        </p:spPr>
      </p:pic>
      <p:pic>
        <p:nvPicPr>
          <p:cNvPr id="364" name="picture 3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649211" y="3855720"/>
            <a:ext cx="8465108" cy="16306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rect"/>
          <p:cNvSpPr/>
          <p:nvPr/>
        </p:nvSpPr>
        <p:spPr>
          <a:xfrm>
            <a:off x="4084320" y="1816608"/>
            <a:ext cx="11035284" cy="7891271"/>
          </a:xfrm>
          <a:prstGeom prst="rect">
            <a:avLst/>
          </a:prstGeom>
          <a:solidFill>
            <a:srgbClr val="000000">
              <a:alpha val="38431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68" name="picture 3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084320" y="1816609"/>
            <a:ext cx="11035284" cy="7891271"/>
          </a:xfrm>
          <a:prstGeom prst="rect">
            <a:avLst/>
          </a:prstGeom>
        </p:spPr>
      </p:pic>
      <p:sp>
        <p:nvSpPr>
          <p:cNvPr id="370" name="textbox 370"/>
          <p:cNvSpPr/>
          <p:nvPr/>
        </p:nvSpPr>
        <p:spPr>
          <a:xfrm>
            <a:off x="675647" y="321133"/>
            <a:ext cx="3051175" cy="34975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marL="27305" algn="l" rtl="0" eaLnBrk="0">
              <a:lnSpc>
                <a:spcPts val="2175"/>
              </a:lnSpc>
              <a:spcBef>
                <a:spcPts val="545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7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主要改造节点位置</a:t>
            </a:r>
            <a:r>
              <a:rPr sz="18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示意</a:t>
            </a:r>
            <a:endParaRPr lang="en-US" altLang="en-US" sz="1800" dirty="0"/>
          </a:p>
          <a:p>
            <a:pPr algn="l" rtl="0" eaLnBrk="0">
              <a:lnSpc>
                <a:spcPct val="124000"/>
              </a:lnSpc>
            </a:pPr>
            <a:endParaRPr lang="en-US" altLang="en-US" sz="1000" dirty="0"/>
          </a:p>
          <a:p>
            <a:pPr algn="l" rtl="0" eaLnBrk="0">
              <a:lnSpc>
                <a:spcPct val="125000"/>
              </a:lnSpc>
            </a:pPr>
            <a:endParaRPr lang="en-US" altLang="en-US" sz="1000" dirty="0"/>
          </a:p>
          <a:p>
            <a:pPr marL="27305" algn="l" rtl="0" eaLnBrk="0">
              <a:lnSpc>
                <a:spcPct val="93000"/>
              </a:lnSpc>
              <a:spcBef>
                <a:spcPts val="550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3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在节点改造设计上，结合领</a:t>
            </a:r>
            <a:endParaRPr lang="en-US" altLang="en-US" sz="1800" dirty="0"/>
          </a:p>
          <a:p>
            <a:pPr marL="296545" indent="1270" algn="l" rtl="0" eaLnBrk="0">
              <a:lnSpc>
                <a:spcPct val="150000"/>
              </a:lnSpc>
              <a:spcBef>
                <a:spcPts val="50"/>
              </a:spcBef>
            </a:pP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导参观浏览动线，采用针灸</a:t>
            </a:r>
            <a:r>
              <a:rPr sz="1800" kern="0" spc="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式微更新的方式，对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现状场</a:t>
            </a: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地空间进行微更新，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丰富纪</a:t>
            </a: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8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念性景观，彰显场所精神。</a:t>
            </a:r>
            <a:endParaRPr lang="en-US" altLang="en-US" sz="1800" dirty="0"/>
          </a:p>
        </p:txBody>
      </p:sp>
      <p:sp>
        <p:nvSpPr>
          <p:cNvPr id="372" name="rect"/>
          <p:cNvSpPr/>
          <p:nvPr/>
        </p:nvSpPr>
        <p:spPr>
          <a:xfrm>
            <a:off x="362711" y="7135369"/>
            <a:ext cx="3646932" cy="2572511"/>
          </a:xfrm>
          <a:prstGeom prst="rect">
            <a:avLst/>
          </a:prstGeom>
          <a:solidFill>
            <a:srgbClr val="000000">
              <a:alpha val="39607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4" name="path"/>
          <p:cNvSpPr/>
          <p:nvPr/>
        </p:nvSpPr>
        <p:spPr>
          <a:xfrm>
            <a:off x="681990" y="8920734"/>
            <a:ext cx="260604" cy="262128"/>
          </a:xfrm>
          <a:custGeom>
            <a:avLst/>
            <a:gdLst/>
            <a:ahLst/>
            <a:cxnLst/>
            <a:rect l="0" t="0" r="0" b="0"/>
            <a:pathLst>
              <a:path w="410" h="412">
                <a:moveTo>
                  <a:pt x="0" y="206"/>
                </a:moveTo>
                <a:cubicBezTo>
                  <a:pt x="0" y="92"/>
                  <a:pt x="91" y="0"/>
                  <a:pt x="205" y="0"/>
                </a:cubicBezTo>
                <a:cubicBezTo>
                  <a:pt x="318" y="0"/>
                  <a:pt x="410" y="92"/>
                  <a:pt x="410" y="206"/>
                </a:cubicBezTo>
                <a:cubicBezTo>
                  <a:pt x="410" y="320"/>
                  <a:pt x="318" y="412"/>
                  <a:pt x="205" y="412"/>
                </a:cubicBezTo>
                <a:cubicBezTo>
                  <a:pt x="91" y="412"/>
                  <a:pt x="0" y="320"/>
                  <a:pt x="0" y="206"/>
                </a:cubicBezTo>
              </a:path>
            </a:pathLst>
          </a:custGeom>
          <a:solidFill>
            <a:srgbClr val="FF0000">
              <a:alpha val="8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6" name="path"/>
          <p:cNvSpPr/>
          <p:nvPr/>
        </p:nvSpPr>
        <p:spPr>
          <a:xfrm>
            <a:off x="681990" y="8201406"/>
            <a:ext cx="260604" cy="260603"/>
          </a:xfrm>
          <a:custGeom>
            <a:avLst/>
            <a:gdLst/>
            <a:ahLst/>
            <a:cxnLst/>
            <a:rect l="0" t="0" r="0" b="0"/>
            <a:pathLst>
              <a:path w="410" h="410">
                <a:moveTo>
                  <a:pt x="0" y="205"/>
                </a:moveTo>
                <a:cubicBezTo>
                  <a:pt x="0" y="91"/>
                  <a:pt x="91" y="0"/>
                  <a:pt x="205" y="0"/>
                </a:cubicBezTo>
                <a:cubicBezTo>
                  <a:pt x="318" y="0"/>
                  <a:pt x="410" y="91"/>
                  <a:pt x="410" y="205"/>
                </a:cubicBezTo>
                <a:cubicBezTo>
                  <a:pt x="410" y="318"/>
                  <a:pt x="318" y="410"/>
                  <a:pt x="205" y="410"/>
                </a:cubicBezTo>
                <a:cubicBezTo>
                  <a:pt x="91" y="410"/>
                  <a:pt x="0" y="318"/>
                  <a:pt x="0" y="205"/>
                </a:cubicBezTo>
              </a:path>
            </a:pathLst>
          </a:custGeom>
          <a:solidFill>
            <a:srgbClr val="FF0000">
              <a:alpha val="8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38" name="group 38"/>
          <p:cNvGrpSpPr/>
          <p:nvPr/>
        </p:nvGrpSpPr>
        <p:grpSpPr>
          <a:xfrm rot="21600000">
            <a:off x="672465" y="8551545"/>
            <a:ext cx="279654" cy="279653"/>
            <a:chOff x="0" y="0"/>
            <a:chExt cx="279654" cy="279653"/>
          </a:xfrm>
        </p:grpSpPr>
        <p:sp>
          <p:nvSpPr>
            <p:cNvPr id="378" name="path"/>
            <p:cNvSpPr/>
            <p:nvPr/>
          </p:nvSpPr>
          <p:spPr>
            <a:xfrm>
              <a:off x="9525" y="9525"/>
              <a:ext cx="260604" cy="260603"/>
            </a:xfrm>
            <a:custGeom>
              <a:avLst/>
              <a:gdLst/>
              <a:ahLst/>
              <a:cxnLst/>
              <a:rect l="0" t="0" r="0" b="0"/>
              <a:pathLst>
                <a:path w="410" h="410">
                  <a:moveTo>
                    <a:pt x="0" y="205"/>
                  </a:moveTo>
                  <a:cubicBezTo>
                    <a:pt x="0" y="91"/>
                    <a:pt x="91" y="0"/>
                    <a:pt x="205" y="0"/>
                  </a:cubicBezTo>
                  <a:cubicBezTo>
                    <a:pt x="318" y="0"/>
                    <a:pt x="410" y="91"/>
                    <a:pt x="410" y="205"/>
                  </a:cubicBezTo>
                  <a:cubicBezTo>
                    <a:pt x="410" y="318"/>
                    <a:pt x="318" y="410"/>
                    <a:pt x="205" y="410"/>
                  </a:cubicBezTo>
                  <a:cubicBezTo>
                    <a:pt x="91" y="410"/>
                    <a:pt x="0" y="318"/>
                    <a:pt x="0" y="205"/>
                  </a:cubicBezTo>
                </a:path>
              </a:pathLst>
            </a:custGeom>
            <a:solidFill>
              <a:srgbClr val="FF0000">
                <a:alpha val="8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80" name="path"/>
            <p:cNvSpPr/>
            <p:nvPr/>
          </p:nvSpPr>
          <p:spPr>
            <a:xfrm>
              <a:off x="0" y="0"/>
              <a:ext cx="279654" cy="279653"/>
            </a:xfrm>
            <a:custGeom>
              <a:avLst/>
              <a:gdLst/>
              <a:ahLst/>
              <a:cxnLst/>
              <a:rect l="0" t="0" r="0" b="0"/>
              <a:pathLst>
                <a:path w="440" h="440">
                  <a:moveTo>
                    <a:pt x="15" y="220"/>
                  </a:moveTo>
                  <a:cubicBezTo>
                    <a:pt x="15" y="106"/>
                    <a:pt x="106" y="15"/>
                    <a:pt x="220" y="15"/>
                  </a:cubicBezTo>
                  <a:cubicBezTo>
                    <a:pt x="333" y="15"/>
                    <a:pt x="425" y="106"/>
                    <a:pt x="425" y="220"/>
                  </a:cubicBezTo>
                  <a:cubicBezTo>
                    <a:pt x="425" y="333"/>
                    <a:pt x="333" y="425"/>
                    <a:pt x="220" y="425"/>
                  </a:cubicBezTo>
                  <a:cubicBezTo>
                    <a:pt x="106" y="425"/>
                    <a:pt x="15" y="333"/>
                    <a:pt x="15" y="220"/>
                  </a:cubicBezTo>
                </a:path>
              </a:pathLst>
            </a:custGeom>
            <a:noFill/>
            <a:ln w="19050" cap="flat">
              <a:solidFill>
                <a:srgbClr val="FFFFFF">
                  <a:alpha val="100000"/>
                </a:srgbClr>
              </a:solidFill>
              <a:prstDash val="solid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382" name="path"/>
          <p:cNvSpPr/>
          <p:nvPr/>
        </p:nvSpPr>
        <p:spPr>
          <a:xfrm>
            <a:off x="681990" y="9280398"/>
            <a:ext cx="260604" cy="262127"/>
          </a:xfrm>
          <a:custGeom>
            <a:avLst/>
            <a:gdLst/>
            <a:ahLst/>
            <a:cxnLst/>
            <a:rect l="0" t="0" r="0" b="0"/>
            <a:pathLst>
              <a:path w="410" h="412">
                <a:moveTo>
                  <a:pt x="0" y="206"/>
                </a:moveTo>
                <a:cubicBezTo>
                  <a:pt x="0" y="92"/>
                  <a:pt x="91" y="0"/>
                  <a:pt x="205" y="0"/>
                </a:cubicBezTo>
                <a:cubicBezTo>
                  <a:pt x="318" y="0"/>
                  <a:pt x="410" y="92"/>
                  <a:pt x="410" y="206"/>
                </a:cubicBezTo>
                <a:cubicBezTo>
                  <a:pt x="410" y="320"/>
                  <a:pt x="318" y="412"/>
                  <a:pt x="205" y="412"/>
                </a:cubicBezTo>
                <a:cubicBezTo>
                  <a:pt x="91" y="412"/>
                  <a:pt x="0" y="320"/>
                  <a:pt x="0" y="206"/>
                </a:cubicBezTo>
              </a:path>
            </a:pathLst>
          </a:custGeom>
          <a:solidFill>
            <a:srgbClr val="FF0000">
              <a:alpha val="8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40" name="group 40"/>
          <p:cNvGrpSpPr/>
          <p:nvPr/>
        </p:nvGrpSpPr>
        <p:grpSpPr>
          <a:xfrm rot="21600000">
            <a:off x="672465" y="7830693"/>
            <a:ext cx="279654" cy="281178"/>
            <a:chOff x="0" y="0"/>
            <a:chExt cx="279654" cy="281178"/>
          </a:xfrm>
        </p:grpSpPr>
        <p:sp>
          <p:nvSpPr>
            <p:cNvPr id="384" name="path"/>
            <p:cNvSpPr/>
            <p:nvPr/>
          </p:nvSpPr>
          <p:spPr>
            <a:xfrm>
              <a:off x="9525" y="9525"/>
              <a:ext cx="260604" cy="262128"/>
            </a:xfrm>
            <a:custGeom>
              <a:avLst/>
              <a:gdLst/>
              <a:ahLst/>
              <a:cxnLst/>
              <a:rect l="0" t="0" r="0" b="0"/>
              <a:pathLst>
                <a:path w="410" h="412">
                  <a:moveTo>
                    <a:pt x="0" y="206"/>
                  </a:moveTo>
                  <a:cubicBezTo>
                    <a:pt x="0" y="92"/>
                    <a:pt x="91" y="0"/>
                    <a:pt x="205" y="0"/>
                  </a:cubicBezTo>
                  <a:cubicBezTo>
                    <a:pt x="318" y="0"/>
                    <a:pt x="410" y="92"/>
                    <a:pt x="410" y="206"/>
                  </a:cubicBezTo>
                  <a:cubicBezTo>
                    <a:pt x="410" y="320"/>
                    <a:pt x="318" y="412"/>
                    <a:pt x="205" y="412"/>
                  </a:cubicBezTo>
                  <a:cubicBezTo>
                    <a:pt x="91" y="412"/>
                    <a:pt x="0" y="320"/>
                    <a:pt x="0" y="206"/>
                  </a:cubicBezTo>
                </a:path>
              </a:pathLst>
            </a:custGeom>
            <a:solidFill>
              <a:srgbClr val="FF0000">
                <a:alpha val="8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86" name="path"/>
            <p:cNvSpPr/>
            <p:nvPr/>
          </p:nvSpPr>
          <p:spPr>
            <a:xfrm>
              <a:off x="0" y="0"/>
              <a:ext cx="279654" cy="281178"/>
            </a:xfrm>
            <a:custGeom>
              <a:avLst/>
              <a:gdLst/>
              <a:ahLst/>
              <a:cxnLst/>
              <a:rect l="0" t="0" r="0" b="0"/>
              <a:pathLst>
                <a:path w="440" h="442">
                  <a:moveTo>
                    <a:pt x="15" y="221"/>
                  </a:moveTo>
                  <a:cubicBezTo>
                    <a:pt x="15" y="107"/>
                    <a:pt x="106" y="15"/>
                    <a:pt x="220" y="15"/>
                  </a:cubicBezTo>
                  <a:cubicBezTo>
                    <a:pt x="333" y="15"/>
                    <a:pt x="425" y="107"/>
                    <a:pt x="425" y="221"/>
                  </a:cubicBezTo>
                  <a:cubicBezTo>
                    <a:pt x="425" y="335"/>
                    <a:pt x="333" y="427"/>
                    <a:pt x="220" y="427"/>
                  </a:cubicBezTo>
                  <a:cubicBezTo>
                    <a:pt x="106" y="427"/>
                    <a:pt x="15" y="335"/>
                    <a:pt x="15" y="221"/>
                  </a:cubicBezTo>
                </a:path>
              </a:pathLst>
            </a:custGeom>
            <a:noFill/>
            <a:ln w="19050" cap="flat">
              <a:solidFill>
                <a:srgbClr val="FFFFFF">
                  <a:alpha val="100000"/>
                </a:srgbClr>
              </a:solidFill>
              <a:prstDash val="solid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388" name="textbox 388"/>
          <p:cNvSpPr/>
          <p:nvPr/>
        </p:nvSpPr>
        <p:spPr>
          <a:xfrm>
            <a:off x="539647" y="7378682"/>
            <a:ext cx="1878964" cy="21812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175"/>
              </a:lnSpc>
            </a:pPr>
            <a:r>
              <a:rPr sz="1800" kern="0" spc="-5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6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主要改造节点</a:t>
            </a:r>
            <a:endParaRPr lang="en-US" altLang="en-US" sz="1800" dirty="0"/>
          </a:p>
          <a:p>
            <a:pPr algn="r" rtl="0" eaLnBrk="0">
              <a:lnSpc>
                <a:spcPct val="80000"/>
              </a:lnSpc>
              <a:spcBef>
                <a:spcPts val="1635"/>
              </a:spcBef>
            </a:pPr>
            <a:r>
              <a:rPr sz="1800" kern="0" spc="-20" baseline="1400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1</a:t>
            </a:r>
            <a:r>
              <a:rPr sz="1100" kern="0" spc="4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 </a:t>
            </a:r>
            <a:r>
              <a:rPr sz="1800" b="1" kern="0" spc="-20" dirty="0">
                <a:solidFill>
                  <a:srgbClr val="FFFFFF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铁军艺苑广场</a:t>
            </a:r>
            <a:endParaRPr lang="en-US" altLang="en-US" sz="1800" dirty="0"/>
          </a:p>
          <a:p>
            <a:pPr marL="132715" algn="l" rtl="0" eaLnBrk="0">
              <a:lnSpc>
                <a:spcPts val="2605"/>
              </a:lnSpc>
              <a:tabLst>
                <a:tab pos="241300" algn="l"/>
              </a:tabLst>
            </a:pPr>
            <a:r>
              <a:rPr sz="1200" kern="0" spc="0" dirty="0">
                <a:solidFill>
                  <a:srgbClr val="D9D9D9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	</a:t>
            </a:r>
            <a:r>
              <a:rPr sz="1200" kern="0" spc="-30" dirty="0">
                <a:solidFill>
                  <a:srgbClr val="D9D9D9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2     </a:t>
            </a:r>
            <a:r>
              <a:rPr sz="1800" b="1" kern="0" spc="-30" dirty="0">
                <a:solidFill>
                  <a:srgbClr val="FFFFFF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时光步道</a:t>
            </a:r>
            <a:endParaRPr lang="en-US" altLang="en-US" sz="1800" dirty="0"/>
          </a:p>
          <a:p>
            <a:pPr algn="r" rtl="0" eaLnBrk="0">
              <a:lnSpc>
                <a:spcPct val="81000"/>
              </a:lnSpc>
              <a:spcBef>
                <a:spcPts val="1225"/>
              </a:spcBef>
            </a:pPr>
            <a:r>
              <a:rPr sz="1800" kern="0" spc="-10" baseline="900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3</a:t>
            </a:r>
            <a:r>
              <a:rPr sz="1100" kern="0" spc="-1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  </a:t>
            </a: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华中鲁艺画廊</a:t>
            </a:r>
            <a:endParaRPr lang="en-US" altLang="en-US" sz="1800" dirty="0"/>
          </a:p>
          <a:p>
            <a:pPr marL="132715" algn="l" rtl="0" eaLnBrk="0">
              <a:lnSpc>
                <a:spcPts val="2715"/>
              </a:lnSpc>
              <a:tabLst>
                <a:tab pos="236220" algn="l"/>
              </a:tabLst>
            </a:pPr>
            <a:r>
              <a:rPr sz="1200" kern="0" spc="0" dirty="0">
                <a:solidFill>
                  <a:srgbClr val="D9D9D9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	</a:t>
            </a:r>
            <a:r>
              <a:rPr sz="1200" kern="0" spc="-30" dirty="0">
                <a:solidFill>
                  <a:srgbClr val="D9D9D9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4</a:t>
            </a:r>
            <a:r>
              <a:rPr sz="1200" kern="0" spc="30" dirty="0">
                <a:solidFill>
                  <a:srgbClr val="D9D9D9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 </a:t>
            </a:r>
            <a:r>
              <a:rPr sz="1800" b="1" kern="0" spc="-30" dirty="0">
                <a:solidFill>
                  <a:srgbClr val="FFFFFF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艺苑亭</a:t>
            </a:r>
            <a:endParaRPr lang="en-US" altLang="en-US" sz="1800" dirty="0"/>
          </a:p>
          <a:p>
            <a:pPr algn="l" rtl="0" eaLnBrk="0">
              <a:lnSpc>
                <a:spcPct val="107000"/>
              </a:lnSpc>
            </a:pPr>
            <a:endParaRPr lang="en-US" altLang="en-US" sz="1000" dirty="0"/>
          </a:p>
          <a:p>
            <a:pPr marL="132715" algn="l" rtl="0" eaLnBrk="0">
              <a:lnSpc>
                <a:spcPct val="86000"/>
              </a:lnSpc>
              <a:tabLst>
                <a:tab pos="239395" algn="l"/>
              </a:tabLst>
            </a:pPr>
            <a:r>
              <a:rPr sz="1100" kern="0" spc="0" dirty="0">
                <a:solidFill>
                  <a:srgbClr val="D9D9D9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	</a:t>
            </a:r>
            <a:r>
              <a:rPr sz="1800" kern="0" spc="-10" baseline="12000" dirty="0">
                <a:solidFill>
                  <a:srgbClr val="D9D9D9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5</a:t>
            </a:r>
            <a:r>
              <a:rPr sz="1100" kern="0" spc="-10" dirty="0">
                <a:solidFill>
                  <a:srgbClr val="D9D9D9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  </a:t>
            </a: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红色星光大道</a:t>
            </a:r>
            <a:endParaRPr lang="en-US" altLang="en-US" sz="1800" dirty="0"/>
          </a:p>
        </p:txBody>
      </p:sp>
      <p:grpSp>
        <p:nvGrpSpPr>
          <p:cNvPr id="42" name="group 42"/>
          <p:cNvGrpSpPr/>
          <p:nvPr/>
        </p:nvGrpSpPr>
        <p:grpSpPr>
          <a:xfrm rot="21600000">
            <a:off x="9284207" y="7245096"/>
            <a:ext cx="1926335" cy="1923288"/>
            <a:chOff x="0" y="0"/>
            <a:chExt cx="1926335" cy="1923288"/>
          </a:xfrm>
        </p:grpSpPr>
        <p:grpSp>
          <p:nvGrpSpPr>
            <p:cNvPr id="44" name="group 44"/>
            <p:cNvGrpSpPr/>
            <p:nvPr/>
          </p:nvGrpSpPr>
          <p:grpSpPr>
            <a:xfrm rot="21600000">
              <a:off x="0" y="0"/>
              <a:ext cx="1926335" cy="1923288"/>
              <a:chOff x="0" y="0"/>
              <a:chExt cx="1926335" cy="1923288"/>
            </a:xfrm>
          </p:grpSpPr>
          <p:sp>
            <p:nvSpPr>
              <p:cNvPr id="390" name="path"/>
              <p:cNvSpPr/>
              <p:nvPr/>
            </p:nvSpPr>
            <p:spPr>
              <a:xfrm>
                <a:off x="0" y="0"/>
                <a:ext cx="1926335" cy="1923288"/>
              </a:xfrm>
              <a:custGeom>
                <a:avLst/>
                <a:gdLst/>
                <a:ahLst/>
                <a:cxnLst/>
                <a:rect l="0" t="0" r="0" b="0"/>
                <a:pathLst>
                  <a:path w="3033" h="3028">
                    <a:moveTo>
                      <a:pt x="0" y="1514"/>
                    </a:moveTo>
                    <a:cubicBezTo>
                      <a:pt x="0" y="678"/>
                      <a:pt x="679" y="0"/>
                      <a:pt x="1516" y="0"/>
                    </a:cubicBezTo>
                    <a:cubicBezTo>
                      <a:pt x="2354" y="0"/>
                      <a:pt x="3033" y="678"/>
                      <a:pt x="3033" y="1514"/>
                    </a:cubicBezTo>
                    <a:cubicBezTo>
                      <a:pt x="3033" y="2350"/>
                      <a:pt x="2354" y="3028"/>
                      <a:pt x="1516" y="3028"/>
                    </a:cubicBezTo>
                    <a:cubicBezTo>
                      <a:pt x="679" y="3028"/>
                      <a:pt x="0" y="2350"/>
                      <a:pt x="0" y="1514"/>
                    </a:cubicBezTo>
                  </a:path>
                </a:pathLst>
              </a:custGeom>
              <a:solidFill>
                <a:srgbClr val="F24C50">
                  <a:alpha val="34117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path"/>
              <p:cNvSpPr/>
              <p:nvPr/>
            </p:nvSpPr>
            <p:spPr>
              <a:xfrm>
                <a:off x="188976" y="188976"/>
                <a:ext cx="1548383" cy="1543811"/>
              </a:xfrm>
              <a:custGeom>
                <a:avLst/>
                <a:gdLst/>
                <a:ahLst/>
                <a:cxnLst/>
                <a:rect l="0" t="0" r="0" b="0"/>
                <a:pathLst>
                  <a:path w="2438" h="2431">
                    <a:moveTo>
                      <a:pt x="0" y="1215"/>
                    </a:moveTo>
                    <a:cubicBezTo>
                      <a:pt x="0" y="544"/>
                      <a:pt x="545" y="0"/>
                      <a:pt x="1219" y="0"/>
                    </a:cubicBezTo>
                    <a:cubicBezTo>
                      <a:pt x="1892" y="0"/>
                      <a:pt x="2438" y="544"/>
                      <a:pt x="2438" y="1215"/>
                    </a:cubicBezTo>
                    <a:cubicBezTo>
                      <a:pt x="2438" y="1886"/>
                      <a:pt x="1892" y="2431"/>
                      <a:pt x="1219" y="2431"/>
                    </a:cubicBezTo>
                    <a:cubicBezTo>
                      <a:pt x="545" y="2431"/>
                      <a:pt x="0" y="1886"/>
                      <a:pt x="0" y="1215"/>
                    </a:cubicBezTo>
                  </a:path>
                </a:pathLst>
              </a:custGeom>
              <a:solidFill>
                <a:srgbClr val="F24C50">
                  <a:alpha val="2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path"/>
              <p:cNvSpPr/>
              <p:nvPr/>
            </p:nvSpPr>
            <p:spPr>
              <a:xfrm>
                <a:off x="359664" y="359664"/>
                <a:ext cx="1207007" cy="1203959"/>
              </a:xfrm>
              <a:custGeom>
                <a:avLst/>
                <a:gdLst/>
                <a:ahLst/>
                <a:cxnLst/>
                <a:rect l="0" t="0" r="0" b="0"/>
                <a:pathLst>
                  <a:path w="1900" h="1895">
                    <a:moveTo>
                      <a:pt x="0" y="947"/>
                    </a:moveTo>
                    <a:cubicBezTo>
                      <a:pt x="0" y="424"/>
                      <a:pt x="425" y="0"/>
                      <a:pt x="950" y="0"/>
                    </a:cubicBezTo>
                    <a:cubicBezTo>
                      <a:pt x="1475" y="0"/>
                      <a:pt x="1900" y="424"/>
                      <a:pt x="1900" y="947"/>
                    </a:cubicBezTo>
                    <a:cubicBezTo>
                      <a:pt x="1900" y="1471"/>
                      <a:pt x="1475" y="1895"/>
                      <a:pt x="950" y="1895"/>
                    </a:cubicBezTo>
                    <a:cubicBezTo>
                      <a:pt x="425" y="1895"/>
                      <a:pt x="0" y="1471"/>
                      <a:pt x="0" y="947"/>
                    </a:cubicBezTo>
                  </a:path>
                </a:pathLst>
              </a:custGeom>
              <a:solidFill>
                <a:srgbClr val="F24C50">
                  <a:alpha val="30980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path"/>
              <p:cNvSpPr/>
              <p:nvPr/>
            </p:nvSpPr>
            <p:spPr>
              <a:xfrm>
                <a:off x="530352" y="528827"/>
                <a:ext cx="865631" cy="864108"/>
              </a:xfrm>
              <a:custGeom>
                <a:avLst/>
                <a:gdLst/>
                <a:ahLst/>
                <a:cxnLst/>
                <a:rect l="0" t="0" r="0" b="0"/>
                <a:pathLst>
                  <a:path w="1363" h="1360">
                    <a:moveTo>
                      <a:pt x="0" y="680"/>
                    </a:moveTo>
                    <a:cubicBezTo>
                      <a:pt x="0" y="304"/>
                      <a:pt x="305" y="0"/>
                      <a:pt x="681" y="0"/>
                    </a:cubicBezTo>
                    <a:cubicBezTo>
                      <a:pt x="1058" y="0"/>
                      <a:pt x="1363" y="304"/>
                      <a:pt x="1363" y="680"/>
                    </a:cubicBezTo>
                    <a:cubicBezTo>
                      <a:pt x="1363" y="1056"/>
                      <a:pt x="1058" y="1360"/>
                      <a:pt x="681" y="1360"/>
                    </a:cubicBezTo>
                    <a:cubicBezTo>
                      <a:pt x="305" y="1360"/>
                      <a:pt x="0" y="1056"/>
                      <a:pt x="0" y="680"/>
                    </a:cubicBezTo>
                  </a:path>
                </a:pathLst>
              </a:custGeom>
              <a:solidFill>
                <a:srgbClr val="F24C50">
                  <a:alpha val="36862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8" name="textbox 398"/>
            <p:cNvSpPr/>
            <p:nvPr/>
          </p:nvSpPr>
          <p:spPr>
            <a:xfrm>
              <a:off x="-12700" y="-12700"/>
              <a:ext cx="1951989" cy="205422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9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9000"/>
                </a:lnSpc>
              </a:pPr>
              <a:endParaRPr lang="en-US" altLang="en-US" sz="1000" dirty="0"/>
            </a:p>
            <a:p>
              <a:pPr marL="895985" algn="l" rtl="0" eaLnBrk="0">
                <a:lnSpc>
                  <a:spcPct val="73000"/>
                </a:lnSpc>
                <a:spcBef>
                  <a:spcPts val="5"/>
                </a:spcBef>
              </a:pPr>
              <a:r>
                <a:rPr sz="3600" kern="0" spc="-20" dirty="0">
                  <a:solidFill>
                    <a:srgbClr val="FFFFFF">
                      <a:alpha val="100000"/>
                    </a:srgbClr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5</a:t>
              </a:r>
              <a:endParaRPr lang="en-US" altLang="en-US" sz="3600" dirty="0"/>
            </a:p>
          </p:txBody>
        </p:sp>
      </p:grpSp>
      <p:grpSp>
        <p:nvGrpSpPr>
          <p:cNvPr id="46" name="group 46"/>
          <p:cNvGrpSpPr/>
          <p:nvPr/>
        </p:nvGrpSpPr>
        <p:grpSpPr>
          <a:xfrm rot="21600000">
            <a:off x="8221980" y="3390900"/>
            <a:ext cx="1888235" cy="1883663"/>
            <a:chOff x="0" y="0"/>
            <a:chExt cx="1888235" cy="1883663"/>
          </a:xfrm>
        </p:grpSpPr>
        <p:sp>
          <p:nvSpPr>
            <p:cNvPr id="400" name="path"/>
            <p:cNvSpPr/>
            <p:nvPr/>
          </p:nvSpPr>
          <p:spPr>
            <a:xfrm>
              <a:off x="0" y="0"/>
              <a:ext cx="1888235" cy="1883663"/>
            </a:xfrm>
            <a:custGeom>
              <a:avLst/>
              <a:gdLst/>
              <a:ahLst/>
              <a:cxnLst/>
              <a:rect l="0" t="0" r="0" b="0"/>
              <a:pathLst>
                <a:path w="2973" h="2966">
                  <a:moveTo>
                    <a:pt x="0" y="1483"/>
                  </a:moveTo>
                  <a:cubicBezTo>
                    <a:pt x="0" y="664"/>
                    <a:pt x="665" y="0"/>
                    <a:pt x="1486" y="0"/>
                  </a:cubicBezTo>
                  <a:cubicBezTo>
                    <a:pt x="2307" y="0"/>
                    <a:pt x="2973" y="664"/>
                    <a:pt x="2973" y="1483"/>
                  </a:cubicBezTo>
                  <a:cubicBezTo>
                    <a:pt x="2973" y="2302"/>
                    <a:pt x="2307" y="2966"/>
                    <a:pt x="1486" y="2966"/>
                  </a:cubicBezTo>
                  <a:cubicBezTo>
                    <a:pt x="665" y="2966"/>
                    <a:pt x="0" y="2302"/>
                    <a:pt x="0" y="1483"/>
                  </a:cubicBezTo>
                </a:path>
              </a:pathLst>
            </a:custGeom>
            <a:solidFill>
              <a:srgbClr val="F24C50">
                <a:alpha val="34117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02" name="path"/>
            <p:cNvSpPr/>
            <p:nvPr/>
          </p:nvSpPr>
          <p:spPr>
            <a:xfrm>
              <a:off x="185927" y="185927"/>
              <a:ext cx="1516380" cy="1511808"/>
            </a:xfrm>
            <a:custGeom>
              <a:avLst/>
              <a:gdLst/>
              <a:ahLst/>
              <a:cxnLst/>
              <a:rect l="0" t="0" r="0" b="0"/>
              <a:pathLst>
                <a:path w="2388" h="2380">
                  <a:moveTo>
                    <a:pt x="0" y="1190"/>
                  </a:moveTo>
                  <a:cubicBezTo>
                    <a:pt x="0" y="532"/>
                    <a:pt x="534" y="0"/>
                    <a:pt x="1194" y="0"/>
                  </a:cubicBezTo>
                  <a:cubicBezTo>
                    <a:pt x="1853" y="0"/>
                    <a:pt x="2388" y="532"/>
                    <a:pt x="2388" y="1190"/>
                  </a:cubicBezTo>
                  <a:cubicBezTo>
                    <a:pt x="2388" y="1847"/>
                    <a:pt x="1853" y="2380"/>
                    <a:pt x="1194" y="2380"/>
                  </a:cubicBezTo>
                  <a:cubicBezTo>
                    <a:pt x="534" y="2380"/>
                    <a:pt x="0" y="1847"/>
                    <a:pt x="0" y="1190"/>
                  </a:cubicBezTo>
                </a:path>
              </a:pathLst>
            </a:custGeom>
            <a:solidFill>
              <a:srgbClr val="F24C50">
                <a:alpha val="25098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04" name="path"/>
            <p:cNvSpPr/>
            <p:nvPr/>
          </p:nvSpPr>
          <p:spPr>
            <a:xfrm>
              <a:off x="353567" y="352045"/>
              <a:ext cx="1181100" cy="1179576"/>
            </a:xfrm>
            <a:custGeom>
              <a:avLst/>
              <a:gdLst/>
              <a:ahLst/>
              <a:cxnLst/>
              <a:rect l="0" t="0" r="0" b="0"/>
              <a:pathLst>
                <a:path w="1860" h="1857">
                  <a:moveTo>
                    <a:pt x="0" y="928"/>
                  </a:moveTo>
                  <a:cubicBezTo>
                    <a:pt x="0" y="415"/>
                    <a:pt x="416" y="0"/>
                    <a:pt x="930" y="0"/>
                  </a:cubicBezTo>
                  <a:cubicBezTo>
                    <a:pt x="1443" y="0"/>
                    <a:pt x="1860" y="415"/>
                    <a:pt x="1860" y="928"/>
                  </a:cubicBezTo>
                  <a:cubicBezTo>
                    <a:pt x="1860" y="1441"/>
                    <a:pt x="1443" y="1857"/>
                    <a:pt x="930" y="1857"/>
                  </a:cubicBezTo>
                  <a:cubicBezTo>
                    <a:pt x="416" y="1857"/>
                    <a:pt x="0" y="1441"/>
                    <a:pt x="0" y="928"/>
                  </a:cubicBezTo>
                </a:path>
              </a:pathLst>
            </a:custGeom>
            <a:solidFill>
              <a:srgbClr val="F24C50">
                <a:alpha val="3098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06" name="path"/>
            <p:cNvSpPr/>
            <p:nvPr/>
          </p:nvSpPr>
          <p:spPr>
            <a:xfrm>
              <a:off x="519683" y="518159"/>
              <a:ext cx="848868" cy="847343"/>
            </a:xfrm>
            <a:custGeom>
              <a:avLst/>
              <a:gdLst/>
              <a:ahLst/>
              <a:cxnLst/>
              <a:rect l="0" t="0" r="0" b="0"/>
              <a:pathLst>
                <a:path w="1336" h="1334">
                  <a:moveTo>
                    <a:pt x="0" y="667"/>
                  </a:moveTo>
                  <a:cubicBezTo>
                    <a:pt x="0" y="298"/>
                    <a:pt x="299" y="0"/>
                    <a:pt x="668" y="0"/>
                  </a:cubicBezTo>
                  <a:cubicBezTo>
                    <a:pt x="1037" y="0"/>
                    <a:pt x="1336" y="298"/>
                    <a:pt x="1336" y="667"/>
                  </a:cubicBezTo>
                  <a:cubicBezTo>
                    <a:pt x="1336" y="1035"/>
                    <a:pt x="1037" y="1334"/>
                    <a:pt x="668" y="1334"/>
                  </a:cubicBezTo>
                  <a:cubicBezTo>
                    <a:pt x="299" y="1334"/>
                    <a:pt x="0" y="1035"/>
                    <a:pt x="0" y="667"/>
                  </a:cubicBezTo>
                </a:path>
              </a:pathLst>
            </a:custGeom>
            <a:solidFill>
              <a:srgbClr val="F24C50">
                <a:alpha val="36862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group 48"/>
          <p:cNvGrpSpPr/>
          <p:nvPr/>
        </p:nvGrpSpPr>
        <p:grpSpPr>
          <a:xfrm rot="21600000">
            <a:off x="12313919" y="6063996"/>
            <a:ext cx="1886711" cy="1882140"/>
            <a:chOff x="0" y="0"/>
            <a:chExt cx="1886711" cy="1882140"/>
          </a:xfrm>
        </p:grpSpPr>
        <p:sp>
          <p:nvSpPr>
            <p:cNvPr id="408" name="path"/>
            <p:cNvSpPr/>
            <p:nvPr/>
          </p:nvSpPr>
          <p:spPr>
            <a:xfrm>
              <a:off x="0" y="0"/>
              <a:ext cx="1886711" cy="1882140"/>
            </a:xfrm>
            <a:custGeom>
              <a:avLst/>
              <a:gdLst/>
              <a:ahLst/>
              <a:cxnLst/>
              <a:rect l="0" t="0" r="0" b="0"/>
              <a:pathLst>
                <a:path w="2971" h="2964">
                  <a:moveTo>
                    <a:pt x="0" y="1482"/>
                  </a:moveTo>
                  <a:cubicBezTo>
                    <a:pt x="0" y="663"/>
                    <a:pt x="665" y="0"/>
                    <a:pt x="1485" y="0"/>
                  </a:cubicBezTo>
                  <a:cubicBezTo>
                    <a:pt x="2306" y="0"/>
                    <a:pt x="2971" y="663"/>
                    <a:pt x="2971" y="1482"/>
                  </a:cubicBezTo>
                  <a:cubicBezTo>
                    <a:pt x="2971" y="2300"/>
                    <a:pt x="2306" y="2964"/>
                    <a:pt x="1485" y="2964"/>
                  </a:cubicBezTo>
                  <a:cubicBezTo>
                    <a:pt x="665" y="2964"/>
                    <a:pt x="0" y="2300"/>
                    <a:pt x="0" y="1482"/>
                  </a:cubicBezTo>
                </a:path>
              </a:pathLst>
            </a:custGeom>
            <a:solidFill>
              <a:srgbClr val="F24C50">
                <a:alpha val="34117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10" name="path"/>
            <p:cNvSpPr/>
            <p:nvPr/>
          </p:nvSpPr>
          <p:spPr>
            <a:xfrm>
              <a:off x="185928" y="184404"/>
              <a:ext cx="1514856" cy="1513331"/>
            </a:xfrm>
            <a:custGeom>
              <a:avLst/>
              <a:gdLst/>
              <a:ahLst/>
              <a:cxnLst/>
              <a:rect l="0" t="0" r="0" b="0"/>
              <a:pathLst>
                <a:path w="2385" h="2383">
                  <a:moveTo>
                    <a:pt x="0" y="1191"/>
                  </a:moveTo>
                  <a:cubicBezTo>
                    <a:pt x="0" y="533"/>
                    <a:pt x="534" y="0"/>
                    <a:pt x="1192" y="0"/>
                  </a:cubicBezTo>
                  <a:cubicBezTo>
                    <a:pt x="1851" y="0"/>
                    <a:pt x="2385" y="533"/>
                    <a:pt x="2385" y="1191"/>
                  </a:cubicBezTo>
                  <a:cubicBezTo>
                    <a:pt x="2385" y="1849"/>
                    <a:pt x="1851" y="2383"/>
                    <a:pt x="1192" y="2383"/>
                  </a:cubicBezTo>
                  <a:cubicBezTo>
                    <a:pt x="534" y="2383"/>
                    <a:pt x="0" y="1849"/>
                    <a:pt x="0" y="1191"/>
                  </a:cubicBezTo>
                </a:path>
              </a:pathLst>
            </a:custGeom>
            <a:solidFill>
              <a:srgbClr val="F24C50">
                <a:alpha val="25098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12" name="path"/>
            <p:cNvSpPr/>
            <p:nvPr/>
          </p:nvSpPr>
          <p:spPr>
            <a:xfrm>
              <a:off x="352044" y="352044"/>
              <a:ext cx="1182623" cy="1178052"/>
            </a:xfrm>
            <a:custGeom>
              <a:avLst/>
              <a:gdLst/>
              <a:ahLst/>
              <a:cxnLst/>
              <a:rect l="0" t="0" r="0" b="0"/>
              <a:pathLst>
                <a:path w="1862" h="1855">
                  <a:moveTo>
                    <a:pt x="0" y="927"/>
                  </a:moveTo>
                  <a:cubicBezTo>
                    <a:pt x="0" y="415"/>
                    <a:pt x="416" y="0"/>
                    <a:pt x="931" y="0"/>
                  </a:cubicBezTo>
                  <a:cubicBezTo>
                    <a:pt x="1445" y="0"/>
                    <a:pt x="1862" y="415"/>
                    <a:pt x="1862" y="927"/>
                  </a:cubicBezTo>
                  <a:cubicBezTo>
                    <a:pt x="1862" y="1439"/>
                    <a:pt x="1445" y="1855"/>
                    <a:pt x="931" y="1855"/>
                  </a:cubicBezTo>
                  <a:cubicBezTo>
                    <a:pt x="416" y="1855"/>
                    <a:pt x="0" y="1439"/>
                    <a:pt x="0" y="927"/>
                  </a:cubicBezTo>
                </a:path>
              </a:pathLst>
            </a:custGeom>
            <a:solidFill>
              <a:srgbClr val="F24C50">
                <a:alpha val="3098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14" name="path"/>
            <p:cNvSpPr/>
            <p:nvPr/>
          </p:nvSpPr>
          <p:spPr>
            <a:xfrm>
              <a:off x="519684" y="518160"/>
              <a:ext cx="847343" cy="845819"/>
            </a:xfrm>
            <a:custGeom>
              <a:avLst/>
              <a:gdLst/>
              <a:ahLst/>
              <a:cxnLst/>
              <a:rect l="0" t="0" r="0" b="0"/>
              <a:pathLst>
                <a:path w="1334" h="1331">
                  <a:moveTo>
                    <a:pt x="0" y="665"/>
                  </a:moveTo>
                  <a:cubicBezTo>
                    <a:pt x="0" y="298"/>
                    <a:pt x="298" y="0"/>
                    <a:pt x="667" y="0"/>
                  </a:cubicBezTo>
                  <a:cubicBezTo>
                    <a:pt x="1035" y="0"/>
                    <a:pt x="1334" y="298"/>
                    <a:pt x="1334" y="665"/>
                  </a:cubicBezTo>
                  <a:cubicBezTo>
                    <a:pt x="1334" y="1033"/>
                    <a:pt x="1035" y="1331"/>
                    <a:pt x="667" y="1331"/>
                  </a:cubicBezTo>
                  <a:cubicBezTo>
                    <a:pt x="298" y="1331"/>
                    <a:pt x="0" y="1033"/>
                    <a:pt x="0" y="665"/>
                  </a:cubicBezTo>
                </a:path>
              </a:pathLst>
            </a:custGeom>
            <a:solidFill>
              <a:srgbClr val="F24C50">
                <a:alpha val="43137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group 50"/>
          <p:cNvGrpSpPr/>
          <p:nvPr/>
        </p:nvGrpSpPr>
        <p:grpSpPr>
          <a:xfrm rot="21600000">
            <a:off x="12649200" y="8083296"/>
            <a:ext cx="1551432" cy="1548384"/>
            <a:chOff x="0" y="0"/>
            <a:chExt cx="1551432" cy="1548384"/>
          </a:xfrm>
        </p:grpSpPr>
        <p:grpSp>
          <p:nvGrpSpPr>
            <p:cNvPr id="52" name="group 52"/>
            <p:cNvGrpSpPr/>
            <p:nvPr/>
          </p:nvGrpSpPr>
          <p:grpSpPr>
            <a:xfrm rot="21600000">
              <a:off x="0" y="0"/>
              <a:ext cx="1551432" cy="1548384"/>
              <a:chOff x="0" y="0"/>
              <a:chExt cx="1551432" cy="1548384"/>
            </a:xfrm>
          </p:grpSpPr>
          <p:sp>
            <p:nvSpPr>
              <p:cNvPr id="416" name="path"/>
              <p:cNvSpPr/>
              <p:nvPr/>
            </p:nvSpPr>
            <p:spPr>
              <a:xfrm>
                <a:off x="0" y="0"/>
                <a:ext cx="1551432" cy="1548384"/>
              </a:xfrm>
              <a:custGeom>
                <a:avLst/>
                <a:gdLst/>
                <a:ahLst/>
                <a:cxnLst/>
                <a:rect l="0" t="0" r="0" b="0"/>
                <a:pathLst>
                  <a:path w="2443" h="2438">
                    <a:moveTo>
                      <a:pt x="0" y="1219"/>
                    </a:moveTo>
                    <a:cubicBezTo>
                      <a:pt x="0" y="545"/>
                      <a:pt x="546" y="0"/>
                      <a:pt x="1221" y="0"/>
                    </a:cubicBezTo>
                    <a:cubicBezTo>
                      <a:pt x="1896" y="0"/>
                      <a:pt x="2443" y="545"/>
                      <a:pt x="2443" y="1219"/>
                    </a:cubicBezTo>
                    <a:cubicBezTo>
                      <a:pt x="2443" y="1892"/>
                      <a:pt x="1896" y="2438"/>
                      <a:pt x="1221" y="2438"/>
                    </a:cubicBezTo>
                    <a:cubicBezTo>
                      <a:pt x="546" y="2438"/>
                      <a:pt x="0" y="1892"/>
                      <a:pt x="0" y="1219"/>
                    </a:cubicBezTo>
                  </a:path>
                </a:pathLst>
              </a:custGeom>
              <a:solidFill>
                <a:srgbClr val="F24C50">
                  <a:alpha val="34117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" name="path"/>
              <p:cNvSpPr/>
              <p:nvPr/>
            </p:nvSpPr>
            <p:spPr>
              <a:xfrm>
                <a:off x="152400" y="152400"/>
                <a:ext cx="1246632" cy="1243584"/>
              </a:xfrm>
              <a:custGeom>
                <a:avLst/>
                <a:gdLst/>
                <a:ahLst/>
                <a:cxnLst/>
                <a:rect l="0" t="0" r="0" b="0"/>
                <a:pathLst>
                  <a:path w="1963" h="1958">
                    <a:moveTo>
                      <a:pt x="0" y="979"/>
                    </a:moveTo>
                    <a:cubicBezTo>
                      <a:pt x="0" y="438"/>
                      <a:pt x="439" y="0"/>
                      <a:pt x="981" y="0"/>
                    </a:cubicBezTo>
                    <a:cubicBezTo>
                      <a:pt x="1523" y="0"/>
                      <a:pt x="1963" y="438"/>
                      <a:pt x="1963" y="979"/>
                    </a:cubicBezTo>
                    <a:cubicBezTo>
                      <a:pt x="1963" y="1520"/>
                      <a:pt x="1523" y="1958"/>
                      <a:pt x="981" y="1958"/>
                    </a:cubicBezTo>
                    <a:cubicBezTo>
                      <a:pt x="439" y="1958"/>
                      <a:pt x="0" y="1520"/>
                      <a:pt x="0" y="979"/>
                    </a:cubicBezTo>
                  </a:path>
                </a:pathLst>
              </a:custGeom>
              <a:solidFill>
                <a:srgbClr val="F24C50">
                  <a:alpha val="2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path"/>
              <p:cNvSpPr/>
              <p:nvPr/>
            </p:nvSpPr>
            <p:spPr>
              <a:xfrm>
                <a:off x="289559" y="289560"/>
                <a:ext cx="972311" cy="969264"/>
              </a:xfrm>
              <a:custGeom>
                <a:avLst/>
                <a:gdLst/>
                <a:ahLst/>
                <a:cxnLst/>
                <a:rect l="0" t="0" r="0" b="0"/>
                <a:pathLst>
                  <a:path w="1531" h="1526">
                    <a:moveTo>
                      <a:pt x="0" y="763"/>
                    </a:moveTo>
                    <a:cubicBezTo>
                      <a:pt x="0" y="341"/>
                      <a:pt x="342" y="0"/>
                      <a:pt x="765" y="0"/>
                    </a:cubicBezTo>
                    <a:cubicBezTo>
                      <a:pt x="1188" y="0"/>
                      <a:pt x="1531" y="341"/>
                      <a:pt x="1531" y="763"/>
                    </a:cubicBezTo>
                    <a:cubicBezTo>
                      <a:pt x="1531" y="1184"/>
                      <a:pt x="1188" y="1526"/>
                      <a:pt x="765" y="1526"/>
                    </a:cubicBezTo>
                    <a:cubicBezTo>
                      <a:pt x="342" y="1526"/>
                      <a:pt x="0" y="1184"/>
                      <a:pt x="0" y="763"/>
                    </a:cubicBezTo>
                  </a:path>
                </a:pathLst>
              </a:custGeom>
              <a:solidFill>
                <a:srgbClr val="F24C50">
                  <a:alpha val="30980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path"/>
              <p:cNvSpPr/>
              <p:nvPr/>
            </p:nvSpPr>
            <p:spPr>
              <a:xfrm>
                <a:off x="426719" y="426720"/>
                <a:ext cx="697991" cy="694944"/>
              </a:xfrm>
              <a:custGeom>
                <a:avLst/>
                <a:gdLst/>
                <a:ahLst/>
                <a:cxnLst/>
                <a:rect l="0" t="0" r="0" b="0"/>
                <a:pathLst>
                  <a:path w="1099" h="1094">
                    <a:moveTo>
                      <a:pt x="0" y="547"/>
                    </a:moveTo>
                    <a:cubicBezTo>
                      <a:pt x="0" y="244"/>
                      <a:pt x="246" y="0"/>
                      <a:pt x="549" y="0"/>
                    </a:cubicBezTo>
                    <a:cubicBezTo>
                      <a:pt x="853" y="0"/>
                      <a:pt x="1099" y="244"/>
                      <a:pt x="1099" y="547"/>
                    </a:cubicBezTo>
                    <a:cubicBezTo>
                      <a:pt x="1099" y="849"/>
                      <a:pt x="853" y="1094"/>
                      <a:pt x="549" y="1094"/>
                    </a:cubicBezTo>
                    <a:cubicBezTo>
                      <a:pt x="246" y="1094"/>
                      <a:pt x="0" y="849"/>
                      <a:pt x="0" y="547"/>
                    </a:cubicBezTo>
                  </a:path>
                </a:pathLst>
              </a:custGeom>
              <a:solidFill>
                <a:srgbClr val="F24C50">
                  <a:alpha val="36862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4" name="textbox 424"/>
            <p:cNvSpPr/>
            <p:nvPr/>
          </p:nvSpPr>
          <p:spPr>
            <a:xfrm>
              <a:off x="-12700" y="-12700"/>
              <a:ext cx="1577339" cy="168402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1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1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1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8000"/>
                </a:lnSpc>
              </a:pPr>
              <a:endParaRPr lang="en-US" altLang="en-US" sz="100" dirty="0"/>
            </a:p>
            <a:p>
              <a:pPr marL="710565" algn="l" rtl="0" eaLnBrk="0">
                <a:lnSpc>
                  <a:spcPct val="73000"/>
                </a:lnSpc>
              </a:pPr>
              <a:r>
                <a:rPr sz="3600" kern="0" spc="-20" dirty="0">
                  <a:solidFill>
                    <a:srgbClr val="FFFFFF">
                      <a:alpha val="100000"/>
                    </a:srgbClr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1</a:t>
              </a:r>
              <a:endParaRPr lang="en-US" altLang="en-US" sz="3600" dirty="0"/>
            </a:p>
          </p:txBody>
        </p:sp>
      </p:grpSp>
      <p:grpSp>
        <p:nvGrpSpPr>
          <p:cNvPr id="54" name="group 54"/>
          <p:cNvGrpSpPr/>
          <p:nvPr/>
        </p:nvGrpSpPr>
        <p:grpSpPr>
          <a:xfrm rot="21600000">
            <a:off x="6687311" y="6848856"/>
            <a:ext cx="1534668" cy="1531619"/>
            <a:chOff x="0" y="0"/>
            <a:chExt cx="1534668" cy="1531619"/>
          </a:xfrm>
        </p:grpSpPr>
        <p:grpSp>
          <p:nvGrpSpPr>
            <p:cNvPr id="56" name="group 56"/>
            <p:cNvGrpSpPr/>
            <p:nvPr/>
          </p:nvGrpSpPr>
          <p:grpSpPr>
            <a:xfrm rot="21600000">
              <a:off x="0" y="0"/>
              <a:ext cx="1534668" cy="1531619"/>
              <a:chOff x="0" y="0"/>
              <a:chExt cx="1534668" cy="1531619"/>
            </a:xfrm>
          </p:grpSpPr>
          <p:sp>
            <p:nvSpPr>
              <p:cNvPr id="426" name="path"/>
              <p:cNvSpPr/>
              <p:nvPr/>
            </p:nvSpPr>
            <p:spPr>
              <a:xfrm>
                <a:off x="0" y="0"/>
                <a:ext cx="1534668" cy="1531619"/>
              </a:xfrm>
              <a:custGeom>
                <a:avLst/>
                <a:gdLst/>
                <a:ahLst/>
                <a:cxnLst/>
                <a:rect l="0" t="0" r="0" b="0"/>
                <a:pathLst>
                  <a:path w="2416" h="2411">
                    <a:moveTo>
                      <a:pt x="0" y="1205"/>
                    </a:moveTo>
                    <a:cubicBezTo>
                      <a:pt x="0" y="539"/>
                      <a:pt x="541" y="0"/>
                      <a:pt x="1208" y="0"/>
                    </a:cubicBezTo>
                    <a:cubicBezTo>
                      <a:pt x="1875" y="0"/>
                      <a:pt x="2416" y="539"/>
                      <a:pt x="2416" y="1205"/>
                    </a:cubicBezTo>
                    <a:cubicBezTo>
                      <a:pt x="2416" y="1872"/>
                      <a:pt x="1875" y="2411"/>
                      <a:pt x="1208" y="2411"/>
                    </a:cubicBezTo>
                    <a:cubicBezTo>
                      <a:pt x="541" y="2411"/>
                      <a:pt x="0" y="1872"/>
                      <a:pt x="0" y="1205"/>
                    </a:cubicBezTo>
                  </a:path>
                </a:pathLst>
              </a:custGeom>
              <a:solidFill>
                <a:srgbClr val="F24C50">
                  <a:alpha val="34117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path"/>
              <p:cNvSpPr/>
              <p:nvPr/>
            </p:nvSpPr>
            <p:spPr>
              <a:xfrm>
                <a:off x="152400" y="150875"/>
                <a:ext cx="1231392" cy="1229868"/>
              </a:xfrm>
              <a:custGeom>
                <a:avLst/>
                <a:gdLst/>
                <a:ahLst/>
                <a:cxnLst/>
                <a:rect l="0" t="0" r="0" b="0"/>
                <a:pathLst>
                  <a:path w="1939" h="1936">
                    <a:moveTo>
                      <a:pt x="0" y="968"/>
                    </a:moveTo>
                    <a:cubicBezTo>
                      <a:pt x="0" y="433"/>
                      <a:pt x="434" y="0"/>
                      <a:pt x="969" y="0"/>
                    </a:cubicBezTo>
                    <a:cubicBezTo>
                      <a:pt x="1505" y="0"/>
                      <a:pt x="1939" y="433"/>
                      <a:pt x="1939" y="968"/>
                    </a:cubicBezTo>
                    <a:cubicBezTo>
                      <a:pt x="1939" y="1503"/>
                      <a:pt x="1505" y="1936"/>
                      <a:pt x="969" y="1936"/>
                    </a:cubicBezTo>
                    <a:cubicBezTo>
                      <a:pt x="434" y="1936"/>
                      <a:pt x="0" y="1503"/>
                      <a:pt x="0" y="968"/>
                    </a:cubicBezTo>
                  </a:path>
                </a:pathLst>
              </a:custGeom>
              <a:solidFill>
                <a:srgbClr val="F24C50">
                  <a:alpha val="2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path"/>
              <p:cNvSpPr/>
              <p:nvPr/>
            </p:nvSpPr>
            <p:spPr>
              <a:xfrm>
                <a:off x="288035" y="286511"/>
                <a:ext cx="960119" cy="958595"/>
              </a:xfrm>
              <a:custGeom>
                <a:avLst/>
                <a:gdLst/>
                <a:ahLst/>
                <a:cxnLst/>
                <a:rect l="0" t="0" r="0" b="0"/>
                <a:pathLst>
                  <a:path w="1511" h="1509">
                    <a:moveTo>
                      <a:pt x="0" y="754"/>
                    </a:moveTo>
                    <a:cubicBezTo>
                      <a:pt x="0" y="337"/>
                      <a:pt x="338" y="0"/>
                      <a:pt x="755" y="0"/>
                    </a:cubicBezTo>
                    <a:cubicBezTo>
                      <a:pt x="1173" y="0"/>
                      <a:pt x="1511" y="337"/>
                      <a:pt x="1511" y="754"/>
                    </a:cubicBezTo>
                    <a:cubicBezTo>
                      <a:pt x="1511" y="1171"/>
                      <a:pt x="1173" y="1509"/>
                      <a:pt x="755" y="1509"/>
                    </a:cubicBezTo>
                    <a:cubicBezTo>
                      <a:pt x="338" y="1509"/>
                      <a:pt x="0" y="1171"/>
                      <a:pt x="0" y="754"/>
                    </a:cubicBezTo>
                  </a:path>
                </a:pathLst>
              </a:custGeom>
              <a:solidFill>
                <a:srgbClr val="F24C50">
                  <a:alpha val="30980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path"/>
              <p:cNvSpPr/>
              <p:nvPr/>
            </p:nvSpPr>
            <p:spPr>
              <a:xfrm>
                <a:off x="422147" y="420623"/>
                <a:ext cx="690371" cy="688847"/>
              </a:xfrm>
              <a:custGeom>
                <a:avLst/>
                <a:gdLst/>
                <a:ahLst/>
                <a:cxnLst/>
                <a:rect l="0" t="0" r="0" b="0"/>
                <a:pathLst>
                  <a:path w="1087" h="1084">
                    <a:moveTo>
                      <a:pt x="0" y="542"/>
                    </a:moveTo>
                    <a:cubicBezTo>
                      <a:pt x="0" y="242"/>
                      <a:pt x="243" y="0"/>
                      <a:pt x="543" y="0"/>
                    </a:cubicBezTo>
                    <a:cubicBezTo>
                      <a:pt x="843" y="0"/>
                      <a:pt x="1087" y="242"/>
                      <a:pt x="1087" y="542"/>
                    </a:cubicBezTo>
                    <a:cubicBezTo>
                      <a:pt x="1087" y="841"/>
                      <a:pt x="843" y="1084"/>
                      <a:pt x="543" y="1084"/>
                    </a:cubicBezTo>
                    <a:cubicBezTo>
                      <a:pt x="243" y="1084"/>
                      <a:pt x="0" y="841"/>
                      <a:pt x="0" y="542"/>
                    </a:cubicBezTo>
                  </a:path>
                </a:pathLst>
              </a:custGeom>
              <a:solidFill>
                <a:srgbClr val="F24C50">
                  <a:alpha val="36862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4" name="textbox 434"/>
            <p:cNvSpPr/>
            <p:nvPr/>
          </p:nvSpPr>
          <p:spPr>
            <a:xfrm>
              <a:off x="-12700" y="-12700"/>
              <a:ext cx="1560194" cy="166560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marL="690245" algn="l" rtl="0" eaLnBrk="0">
                <a:lnSpc>
                  <a:spcPct val="73000"/>
                </a:lnSpc>
                <a:spcBef>
                  <a:spcPts val="5"/>
                </a:spcBef>
              </a:pPr>
              <a:r>
                <a:rPr sz="3600" kern="0" spc="-20" dirty="0">
                  <a:solidFill>
                    <a:srgbClr val="FFFFFF">
                      <a:alpha val="100000"/>
                    </a:srgbClr>
                  </a:solidFill>
                  <a:latin typeface="Calibri" panose="020F0502020204030204"/>
                  <a:ea typeface="Calibri" panose="020F0502020204030204"/>
                  <a:cs typeface="Calibri" panose="020F0502020204030204"/>
                </a:rPr>
                <a:t>4</a:t>
              </a:r>
              <a:endParaRPr lang="en-US" altLang="en-US" sz="3600" dirty="0"/>
            </a:p>
          </p:txBody>
        </p:sp>
      </p:grpSp>
      <p:graphicFrame>
        <p:nvGraphicFramePr>
          <p:cNvPr id="436" name="table 436"/>
          <p:cNvGraphicFramePr>
            <a:graphicFrameLocks noGrp="1"/>
          </p:cNvGraphicFramePr>
          <p:nvPr/>
        </p:nvGraphicFramePr>
        <p:xfrm>
          <a:off x="6408229" y="8355902"/>
          <a:ext cx="2045335" cy="410210"/>
        </p:xfrm>
        <a:graphic>
          <a:graphicData uri="http://schemas.openxmlformats.org/drawingml/2006/table">
            <a:tbl>
              <a:tblPr/>
              <a:tblGrid>
                <a:gridCol w="2045335"/>
              </a:tblGrid>
              <a:tr h="4006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500" dirty="0"/>
                    </a:p>
                    <a:p>
                      <a:pPr marL="646430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</a:pPr>
                      <a:r>
                        <a:rPr sz="2000" b="1" kern="0" spc="-2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艺苑亭</a:t>
                      </a:r>
                      <a:endParaRPr lang="en-US" altLang="en-US" sz="2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38" name="table 438"/>
          <p:cNvGraphicFramePr>
            <a:graphicFrameLocks noGrp="1"/>
          </p:cNvGraphicFramePr>
          <p:nvPr/>
        </p:nvGraphicFramePr>
        <p:xfrm>
          <a:off x="8171497" y="4899469"/>
          <a:ext cx="2045334" cy="410209"/>
        </p:xfrm>
        <a:graphic>
          <a:graphicData uri="http://schemas.openxmlformats.org/drawingml/2006/table">
            <a:tbl>
              <a:tblPr/>
              <a:tblGrid>
                <a:gridCol w="2045334"/>
              </a:tblGrid>
              <a:tr h="40068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500" dirty="0"/>
                    </a:p>
                    <a:p>
                      <a:pPr marL="262255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</a:pPr>
                      <a:r>
                        <a:rPr sz="2000" b="1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华中鲁艺画廊</a:t>
                      </a:r>
                      <a:endParaRPr lang="en-US" altLang="en-US" sz="2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40" name="table 440"/>
          <p:cNvGraphicFramePr>
            <a:graphicFrameLocks noGrp="1"/>
          </p:cNvGraphicFramePr>
          <p:nvPr/>
        </p:nvGraphicFramePr>
        <p:xfrm>
          <a:off x="9262681" y="9220010"/>
          <a:ext cx="2045334" cy="410210"/>
        </p:xfrm>
        <a:graphic>
          <a:graphicData uri="http://schemas.openxmlformats.org/drawingml/2006/table">
            <a:tbl>
              <a:tblPr/>
              <a:tblGrid>
                <a:gridCol w="2045334"/>
              </a:tblGrid>
              <a:tr h="4006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500" dirty="0"/>
                    </a:p>
                    <a:p>
                      <a:pPr marL="261620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</a:pPr>
                      <a:r>
                        <a:rPr sz="2000" b="1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红色星光大道</a:t>
                      </a:r>
                      <a:endParaRPr lang="en-US" altLang="en-US" sz="2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42" name="table 442"/>
          <p:cNvGraphicFramePr>
            <a:graphicFrameLocks noGrp="1"/>
          </p:cNvGraphicFramePr>
          <p:nvPr/>
        </p:nvGraphicFramePr>
        <p:xfrm>
          <a:off x="12234481" y="7583234"/>
          <a:ext cx="2045334" cy="410210"/>
        </p:xfrm>
        <a:graphic>
          <a:graphicData uri="http://schemas.openxmlformats.org/drawingml/2006/table">
            <a:tbl>
              <a:tblPr/>
              <a:tblGrid>
                <a:gridCol w="2045334"/>
              </a:tblGrid>
              <a:tr h="4006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500" dirty="0"/>
                    </a:p>
                    <a:p>
                      <a:pPr marL="528955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</a:pPr>
                      <a:r>
                        <a:rPr sz="2000" b="1" kern="0" spc="-3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时光步道</a:t>
                      </a:r>
                      <a:endParaRPr lang="en-US" altLang="en-US" sz="2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44" name="table 444"/>
          <p:cNvGraphicFramePr>
            <a:graphicFrameLocks noGrp="1"/>
          </p:cNvGraphicFramePr>
          <p:nvPr/>
        </p:nvGraphicFramePr>
        <p:xfrm>
          <a:off x="12502705" y="9274874"/>
          <a:ext cx="2045335" cy="408305"/>
        </p:xfrm>
        <a:graphic>
          <a:graphicData uri="http://schemas.openxmlformats.org/drawingml/2006/table">
            <a:tbl>
              <a:tblPr/>
              <a:tblGrid>
                <a:gridCol w="2045335"/>
              </a:tblGrid>
              <a:tr h="39878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500" dirty="0"/>
                    </a:p>
                    <a:p>
                      <a:pPr marL="261620" algn="l" rtl="0" eaLnBrk="0">
                        <a:lnSpc>
                          <a:spcPct val="91000"/>
                        </a:lnSpc>
                        <a:spcBef>
                          <a:spcPts val="0"/>
                        </a:spcBef>
                      </a:pPr>
                      <a:r>
                        <a:rPr sz="2000" b="1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铁军艺苑广场</a:t>
                      </a:r>
                      <a:endParaRPr lang="en-US" altLang="en-US" sz="2000" dirty="0"/>
                    </a:p>
                  </a:txBody>
                  <a:tcPr marL="0" marR="0" marT="0" marB="0" vert="horz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6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48" name="textbox 448"/>
          <p:cNvSpPr/>
          <p:nvPr/>
        </p:nvSpPr>
        <p:spPr>
          <a:xfrm>
            <a:off x="9078662" y="4177499"/>
            <a:ext cx="234950" cy="4248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algn="r" rtl="0" eaLnBrk="0">
              <a:lnSpc>
                <a:spcPct val="75000"/>
              </a:lnSpc>
            </a:pPr>
            <a:r>
              <a:rPr sz="3500" kern="0" spc="-14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3</a:t>
            </a:r>
            <a:endParaRPr lang="en-US" altLang="en-US" sz="3500" dirty="0"/>
          </a:p>
        </p:txBody>
      </p:sp>
      <p:sp>
        <p:nvSpPr>
          <p:cNvPr id="450" name="textbox 450"/>
          <p:cNvSpPr/>
          <p:nvPr/>
        </p:nvSpPr>
        <p:spPr>
          <a:xfrm>
            <a:off x="13173975" y="6823521"/>
            <a:ext cx="231775" cy="4254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algn="r" rtl="0" eaLnBrk="0">
              <a:lnSpc>
                <a:spcPct val="75000"/>
              </a:lnSpc>
            </a:pPr>
            <a:r>
              <a:rPr sz="3500" kern="0" spc="-17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2</a:t>
            </a:r>
            <a:endParaRPr lang="en-US" altLang="en-US" sz="35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" name="picture 4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2011681"/>
            <a:ext cx="15119602" cy="8325611"/>
          </a:xfrm>
          <a:prstGeom prst="rect">
            <a:avLst/>
          </a:prstGeom>
        </p:spPr>
      </p:pic>
      <p:sp>
        <p:nvSpPr>
          <p:cNvPr id="454" name="textbox 454"/>
          <p:cNvSpPr/>
          <p:nvPr/>
        </p:nvSpPr>
        <p:spPr>
          <a:xfrm>
            <a:off x="0" y="1635252"/>
            <a:ext cx="15119985" cy="401320"/>
          </a:xfrm>
          <a:prstGeom prst="rect">
            <a:avLst/>
          </a:prstGeom>
          <a:solidFill>
            <a:srgbClr val="964B16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3000"/>
              </a:lnSpc>
            </a:pPr>
            <a:endParaRPr lang="en-US" altLang="en-US" sz="300" dirty="0"/>
          </a:p>
          <a:p>
            <a:pPr marL="112395" algn="l" rtl="0" eaLnBrk="0">
              <a:lnSpc>
                <a:spcPts val="2425"/>
              </a:lnSpc>
            </a:pPr>
            <a:r>
              <a:rPr sz="2000" kern="0" spc="-7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26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7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现状喷绘布墙体单调，效果差，</a:t>
            </a:r>
            <a:r>
              <a:rPr sz="2000" kern="0" spc="5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kern="0" spc="-7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同时前场植物景观效果缺乏梳理，</a:t>
            </a:r>
            <a:r>
              <a:rPr sz="2000" kern="0" spc="34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kern="0" spc="-7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不能给人进入铁军艺苑耳目一新的感觉。</a:t>
            </a:r>
            <a:endParaRPr lang="en-US" altLang="en-US" sz="2000" dirty="0"/>
          </a:p>
        </p:txBody>
      </p:sp>
      <p:grpSp>
        <p:nvGrpSpPr>
          <p:cNvPr id="58" name="group 58"/>
          <p:cNvGrpSpPr/>
          <p:nvPr/>
        </p:nvGrpSpPr>
        <p:grpSpPr>
          <a:xfrm rot="21600000">
            <a:off x="8708517" y="6824853"/>
            <a:ext cx="3658361" cy="1283970"/>
            <a:chOff x="0" y="0"/>
            <a:chExt cx="3658361" cy="1283970"/>
          </a:xfrm>
        </p:grpSpPr>
        <p:grpSp>
          <p:nvGrpSpPr>
            <p:cNvPr id="60" name="group 60"/>
            <p:cNvGrpSpPr/>
            <p:nvPr/>
          </p:nvGrpSpPr>
          <p:grpSpPr>
            <a:xfrm rot="21600000">
              <a:off x="0" y="0"/>
              <a:ext cx="3658361" cy="1283970"/>
              <a:chOff x="0" y="0"/>
              <a:chExt cx="3658361" cy="1283970"/>
            </a:xfrm>
          </p:grpSpPr>
          <p:sp>
            <p:nvSpPr>
              <p:cNvPr id="456" name="path"/>
              <p:cNvSpPr/>
              <p:nvPr/>
            </p:nvSpPr>
            <p:spPr>
              <a:xfrm>
                <a:off x="9525" y="9525"/>
                <a:ext cx="3639311" cy="1264920"/>
              </a:xfrm>
              <a:custGeom>
                <a:avLst/>
                <a:gdLst/>
                <a:ahLst/>
                <a:cxnLst/>
                <a:rect l="0" t="0" r="0" b="0"/>
                <a:pathLst>
                  <a:path w="5731" h="1992">
                    <a:moveTo>
                      <a:pt x="5731" y="0"/>
                    </a:moveTo>
                    <a:lnTo>
                      <a:pt x="4775" y="0"/>
                    </a:lnTo>
                    <a:lnTo>
                      <a:pt x="3343" y="0"/>
                    </a:lnTo>
                    <a:lnTo>
                      <a:pt x="0" y="0"/>
                    </a:lnTo>
                    <a:lnTo>
                      <a:pt x="0" y="442"/>
                    </a:lnTo>
                    <a:lnTo>
                      <a:pt x="0" y="632"/>
                    </a:lnTo>
                    <a:lnTo>
                      <a:pt x="0" y="758"/>
                    </a:lnTo>
                    <a:lnTo>
                      <a:pt x="4107" y="758"/>
                    </a:lnTo>
                    <a:lnTo>
                      <a:pt x="4781" y="1992"/>
                    </a:lnTo>
                    <a:cubicBezTo>
                      <a:pt x="4779" y="1580"/>
                      <a:pt x="4777" y="1169"/>
                      <a:pt x="4775" y="758"/>
                    </a:cubicBezTo>
                    <a:lnTo>
                      <a:pt x="5731" y="758"/>
                    </a:lnTo>
                    <a:lnTo>
                      <a:pt x="5731" y="632"/>
                    </a:lnTo>
                    <a:lnTo>
                      <a:pt x="5731" y="442"/>
                    </a:lnTo>
                    <a:lnTo>
                      <a:pt x="5731" y="0"/>
                    </a:lnTo>
                    <a:close/>
                  </a:path>
                </a:pathLst>
              </a:custGeom>
              <a:solidFill>
                <a:srgbClr val="F24C50">
                  <a:alpha val="6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path"/>
              <p:cNvSpPr/>
              <p:nvPr/>
            </p:nvSpPr>
            <p:spPr>
              <a:xfrm>
                <a:off x="0" y="0"/>
                <a:ext cx="3658361" cy="1283970"/>
              </a:xfrm>
              <a:custGeom>
                <a:avLst/>
                <a:gdLst/>
                <a:ahLst/>
                <a:cxnLst/>
                <a:rect l="0" t="0" r="0" b="0"/>
                <a:pathLst>
                  <a:path w="5761" h="2022">
                    <a:moveTo>
                      <a:pt x="5746" y="15"/>
                    </a:moveTo>
                    <a:lnTo>
                      <a:pt x="4790" y="15"/>
                    </a:lnTo>
                    <a:lnTo>
                      <a:pt x="3358" y="15"/>
                    </a:lnTo>
                    <a:lnTo>
                      <a:pt x="15" y="15"/>
                    </a:lnTo>
                    <a:lnTo>
                      <a:pt x="15" y="457"/>
                    </a:lnTo>
                    <a:lnTo>
                      <a:pt x="15" y="647"/>
                    </a:lnTo>
                    <a:lnTo>
                      <a:pt x="15" y="773"/>
                    </a:lnTo>
                    <a:lnTo>
                      <a:pt x="4122" y="773"/>
                    </a:lnTo>
                    <a:lnTo>
                      <a:pt x="4796" y="2007"/>
                    </a:lnTo>
                    <a:cubicBezTo>
                      <a:pt x="4794" y="1595"/>
                      <a:pt x="4792" y="1184"/>
                      <a:pt x="4790" y="773"/>
                    </a:cubicBezTo>
                    <a:lnTo>
                      <a:pt x="5746" y="773"/>
                    </a:lnTo>
                    <a:lnTo>
                      <a:pt x="5746" y="647"/>
                    </a:lnTo>
                    <a:lnTo>
                      <a:pt x="5746" y="457"/>
                    </a:lnTo>
                    <a:lnTo>
                      <a:pt x="5746" y="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0" name="textbox 460"/>
            <p:cNvSpPr/>
            <p:nvPr/>
          </p:nvSpPr>
          <p:spPr>
            <a:xfrm>
              <a:off x="-12700" y="-12700"/>
              <a:ext cx="3684270" cy="133540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</a:pPr>
              <a:endParaRPr lang="en-US" altLang="en-US" sz="700" dirty="0"/>
            </a:p>
            <a:p>
              <a:pPr marL="488315" algn="l" rtl="0" eaLnBrk="0">
                <a:lnSpc>
                  <a:spcPct val="91000"/>
                </a:lnSpc>
                <a:spcBef>
                  <a:spcPts val="5"/>
                </a:spcBef>
              </a:pPr>
              <a:r>
                <a:rPr sz="2000" kern="0" spc="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植物景观效果缺乏梳理</a:t>
              </a:r>
              <a:endParaRPr lang="en-US" altLang="en-US" sz="2000" dirty="0"/>
            </a:p>
          </p:txBody>
        </p:sp>
      </p:grpSp>
      <p:grpSp>
        <p:nvGrpSpPr>
          <p:cNvPr id="62" name="group 62"/>
          <p:cNvGrpSpPr/>
          <p:nvPr/>
        </p:nvGrpSpPr>
        <p:grpSpPr>
          <a:xfrm rot="21600000">
            <a:off x="3694557" y="6018657"/>
            <a:ext cx="2494026" cy="1596389"/>
            <a:chOff x="0" y="0"/>
            <a:chExt cx="2494026" cy="1596389"/>
          </a:xfrm>
        </p:grpSpPr>
        <p:grpSp>
          <p:nvGrpSpPr>
            <p:cNvPr id="64" name="group 64"/>
            <p:cNvGrpSpPr/>
            <p:nvPr/>
          </p:nvGrpSpPr>
          <p:grpSpPr>
            <a:xfrm rot="21600000">
              <a:off x="0" y="0"/>
              <a:ext cx="2494026" cy="1596389"/>
              <a:chOff x="0" y="0"/>
              <a:chExt cx="2494026" cy="1596389"/>
            </a:xfrm>
          </p:grpSpPr>
          <p:sp>
            <p:nvSpPr>
              <p:cNvPr id="462" name="path"/>
              <p:cNvSpPr/>
              <p:nvPr/>
            </p:nvSpPr>
            <p:spPr>
              <a:xfrm>
                <a:off x="9525" y="9525"/>
                <a:ext cx="2474976" cy="1577339"/>
              </a:xfrm>
              <a:custGeom>
                <a:avLst/>
                <a:gdLst/>
                <a:ahLst/>
                <a:cxnLst/>
                <a:rect l="0" t="0" r="0" b="0"/>
                <a:pathLst>
                  <a:path w="3897" h="2483">
                    <a:moveTo>
                      <a:pt x="3897" y="0"/>
                    </a:moveTo>
                    <a:lnTo>
                      <a:pt x="3247" y="0"/>
                    </a:lnTo>
                    <a:lnTo>
                      <a:pt x="2273" y="0"/>
                    </a:lnTo>
                    <a:lnTo>
                      <a:pt x="0" y="0"/>
                    </a:lnTo>
                    <a:lnTo>
                      <a:pt x="0" y="552"/>
                    </a:lnTo>
                    <a:lnTo>
                      <a:pt x="0" y="788"/>
                    </a:lnTo>
                    <a:lnTo>
                      <a:pt x="0" y="946"/>
                    </a:lnTo>
                    <a:lnTo>
                      <a:pt x="2793" y="946"/>
                    </a:lnTo>
                    <a:lnTo>
                      <a:pt x="3251" y="2483"/>
                    </a:lnTo>
                    <a:cubicBezTo>
                      <a:pt x="3250" y="1971"/>
                      <a:pt x="3249" y="1458"/>
                      <a:pt x="3247" y="946"/>
                    </a:cubicBezTo>
                    <a:lnTo>
                      <a:pt x="3897" y="946"/>
                    </a:lnTo>
                    <a:lnTo>
                      <a:pt x="3897" y="788"/>
                    </a:lnTo>
                    <a:lnTo>
                      <a:pt x="3897" y="552"/>
                    </a:lnTo>
                    <a:lnTo>
                      <a:pt x="3897" y="0"/>
                    </a:lnTo>
                    <a:close/>
                  </a:path>
                </a:pathLst>
              </a:custGeom>
              <a:solidFill>
                <a:srgbClr val="F24C50">
                  <a:alpha val="6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" name="path"/>
              <p:cNvSpPr/>
              <p:nvPr/>
            </p:nvSpPr>
            <p:spPr>
              <a:xfrm>
                <a:off x="0" y="0"/>
                <a:ext cx="2494026" cy="1596389"/>
              </a:xfrm>
              <a:custGeom>
                <a:avLst/>
                <a:gdLst/>
                <a:ahLst/>
                <a:cxnLst/>
                <a:rect l="0" t="0" r="0" b="0"/>
                <a:pathLst>
                  <a:path w="3927" h="2513">
                    <a:moveTo>
                      <a:pt x="3912" y="15"/>
                    </a:moveTo>
                    <a:lnTo>
                      <a:pt x="3262" y="15"/>
                    </a:lnTo>
                    <a:lnTo>
                      <a:pt x="2288" y="15"/>
                    </a:lnTo>
                    <a:lnTo>
                      <a:pt x="15" y="15"/>
                    </a:lnTo>
                    <a:lnTo>
                      <a:pt x="15" y="567"/>
                    </a:lnTo>
                    <a:lnTo>
                      <a:pt x="15" y="803"/>
                    </a:lnTo>
                    <a:lnTo>
                      <a:pt x="15" y="961"/>
                    </a:lnTo>
                    <a:lnTo>
                      <a:pt x="2808" y="961"/>
                    </a:lnTo>
                    <a:lnTo>
                      <a:pt x="3266" y="2498"/>
                    </a:lnTo>
                    <a:cubicBezTo>
                      <a:pt x="3265" y="1986"/>
                      <a:pt x="3264" y="1473"/>
                      <a:pt x="3262" y="961"/>
                    </a:cubicBezTo>
                    <a:lnTo>
                      <a:pt x="3912" y="961"/>
                    </a:lnTo>
                    <a:lnTo>
                      <a:pt x="3912" y="803"/>
                    </a:lnTo>
                    <a:lnTo>
                      <a:pt x="3912" y="567"/>
                    </a:lnTo>
                    <a:lnTo>
                      <a:pt x="3912" y="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6" name="textbox 466"/>
            <p:cNvSpPr/>
            <p:nvPr/>
          </p:nvSpPr>
          <p:spPr>
            <a:xfrm>
              <a:off x="-12700" y="-12700"/>
              <a:ext cx="2519679" cy="164782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</a:pPr>
              <a:endParaRPr lang="en-US" altLang="en-US" sz="1000" dirty="0"/>
            </a:p>
            <a:p>
              <a:pPr marL="337185" algn="l" rtl="0" eaLnBrk="0">
                <a:lnSpc>
                  <a:spcPct val="91000"/>
                </a:lnSpc>
                <a:spcBef>
                  <a:spcPts val="5"/>
                </a:spcBef>
              </a:pPr>
              <a:r>
                <a:rPr sz="2000" kern="0" spc="-1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墙体单调,效果差</a:t>
              </a:r>
              <a:endParaRPr lang="en-US" altLang="en-US" sz="2000" dirty="0"/>
            </a:p>
          </p:txBody>
        </p:sp>
      </p:grpSp>
      <p:sp>
        <p:nvSpPr>
          <p:cNvPr id="468" name="path"/>
          <p:cNvSpPr/>
          <p:nvPr/>
        </p:nvSpPr>
        <p:spPr>
          <a:xfrm>
            <a:off x="1481753" y="8519251"/>
            <a:ext cx="5623437" cy="649208"/>
          </a:xfrm>
          <a:custGeom>
            <a:avLst/>
            <a:gdLst/>
            <a:ahLst/>
            <a:cxnLst/>
            <a:rect l="0" t="0" r="0" b="0"/>
            <a:pathLst>
              <a:path w="8855" h="1022">
                <a:moveTo>
                  <a:pt x="8852" y="29"/>
                </a:moveTo>
                <a:lnTo>
                  <a:pt x="163" y="992"/>
                </a:lnTo>
                <a:lnTo>
                  <a:pt x="29" y="453"/>
                </a:lnTo>
                <a:lnTo>
                  <a:pt x="684" y="380"/>
                </a:lnTo>
              </a:path>
            </a:pathLst>
          </a:custGeom>
          <a:noFill/>
          <a:ln w="38100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70" name="textbox 470"/>
          <p:cNvSpPr/>
          <p:nvPr/>
        </p:nvSpPr>
        <p:spPr>
          <a:xfrm>
            <a:off x="675647" y="321133"/>
            <a:ext cx="2822575" cy="11410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27305" algn="l" rtl="0" eaLnBrk="0">
              <a:lnSpc>
                <a:spcPts val="2180"/>
              </a:lnSpc>
              <a:spcBef>
                <a:spcPts val="5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6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铁军艺苑广场改造：现状</a:t>
            </a:r>
            <a:endParaRPr lang="en-US" altLang="en-US" sz="1800" dirty="0"/>
          </a:p>
        </p:txBody>
      </p:sp>
      <p:sp>
        <p:nvSpPr>
          <p:cNvPr id="472" name="path"/>
          <p:cNvSpPr/>
          <p:nvPr/>
        </p:nvSpPr>
        <p:spPr>
          <a:xfrm>
            <a:off x="8533021" y="8488722"/>
            <a:ext cx="4825728" cy="297222"/>
          </a:xfrm>
          <a:custGeom>
            <a:avLst/>
            <a:gdLst/>
            <a:ahLst/>
            <a:cxnLst/>
            <a:rect l="0" t="0" r="0" b="0"/>
            <a:pathLst>
              <a:path w="7599" h="468">
                <a:moveTo>
                  <a:pt x="7593" y="383"/>
                </a:moveTo>
                <a:lnTo>
                  <a:pt x="7348" y="438"/>
                </a:lnTo>
                <a:lnTo>
                  <a:pt x="1" y="29"/>
                </a:lnTo>
              </a:path>
            </a:pathLst>
          </a:custGeom>
          <a:noFill/>
          <a:ln w="38100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74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76" name="path"/>
          <p:cNvSpPr/>
          <p:nvPr/>
        </p:nvSpPr>
        <p:spPr>
          <a:xfrm>
            <a:off x="1897671" y="6991022"/>
            <a:ext cx="68612" cy="1770465"/>
          </a:xfrm>
          <a:custGeom>
            <a:avLst/>
            <a:gdLst/>
            <a:ahLst/>
            <a:cxnLst/>
            <a:rect l="0" t="0" r="0" b="0"/>
            <a:pathLst>
              <a:path w="108" h="2788">
                <a:moveTo>
                  <a:pt x="29" y="2787"/>
                </a:moveTo>
                <a:lnTo>
                  <a:pt x="78" y="0"/>
                </a:lnTo>
              </a:path>
            </a:pathLst>
          </a:custGeom>
          <a:noFill/>
          <a:ln w="38100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78" name="path"/>
          <p:cNvSpPr/>
          <p:nvPr/>
        </p:nvSpPr>
        <p:spPr>
          <a:xfrm>
            <a:off x="7102688" y="8488697"/>
            <a:ext cx="1431794" cy="68533"/>
          </a:xfrm>
          <a:custGeom>
            <a:avLst/>
            <a:gdLst/>
            <a:ahLst/>
            <a:cxnLst/>
            <a:rect l="0" t="0" r="0" b="0"/>
            <a:pathLst>
              <a:path w="2254" h="107">
                <a:moveTo>
                  <a:pt x="2254" y="29"/>
                </a:moveTo>
                <a:lnTo>
                  <a:pt x="0" y="77"/>
                </a:lnTo>
              </a:path>
            </a:pathLst>
          </a:custGeom>
          <a:noFill/>
          <a:ln w="38100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0" name="path"/>
          <p:cNvSpPr/>
          <p:nvPr/>
        </p:nvSpPr>
        <p:spPr>
          <a:xfrm>
            <a:off x="13303856" y="7875061"/>
            <a:ext cx="69798" cy="858075"/>
          </a:xfrm>
          <a:custGeom>
            <a:avLst/>
            <a:gdLst/>
            <a:ahLst/>
            <a:cxnLst/>
            <a:rect l="0" t="0" r="0" b="0"/>
            <a:pathLst>
              <a:path w="109" h="1351">
                <a:moveTo>
                  <a:pt x="29" y="1"/>
                </a:moveTo>
                <a:lnTo>
                  <a:pt x="79" y="1350"/>
                </a:lnTo>
              </a:path>
            </a:pathLst>
          </a:custGeom>
          <a:noFill/>
          <a:ln w="38100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" name="picture 5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635252"/>
            <a:ext cx="15119604" cy="8587739"/>
          </a:xfrm>
          <a:prstGeom prst="rect">
            <a:avLst/>
          </a:prstGeom>
        </p:spPr>
      </p:pic>
      <p:sp>
        <p:nvSpPr>
          <p:cNvPr id="530" name="textbox 530"/>
          <p:cNvSpPr/>
          <p:nvPr/>
        </p:nvSpPr>
        <p:spPr>
          <a:xfrm>
            <a:off x="675647" y="321133"/>
            <a:ext cx="4937759" cy="11296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59000"/>
              </a:lnSpc>
            </a:pPr>
            <a:endParaRPr lang="en-US" altLang="en-US" sz="1000" dirty="0"/>
          </a:p>
          <a:p>
            <a:pPr algn="l" rtl="0" eaLnBrk="0">
              <a:lnSpc>
                <a:spcPct val="114000"/>
              </a:lnSpc>
            </a:pPr>
            <a:endParaRPr lang="en-US" altLang="en-US" sz="400" dirty="0"/>
          </a:p>
          <a:p>
            <a:pPr algn="r" rtl="0" eaLnBrk="0">
              <a:lnSpc>
                <a:spcPts val="2375"/>
              </a:lnSpc>
              <a:spcBef>
                <a:spcPts val="0"/>
              </a:spcBef>
            </a:pPr>
            <a:r>
              <a:rPr sz="1800" kern="0" spc="-7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3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方案二：铁军艺苑广场改造：改造效果(日景）</a:t>
            </a:r>
            <a:endParaRPr lang="en-US" altLang="en-US" sz="1800" dirty="0"/>
          </a:p>
        </p:txBody>
      </p:sp>
      <p:sp>
        <p:nvSpPr>
          <p:cNvPr id="532" name="textbox 532"/>
          <p:cNvSpPr/>
          <p:nvPr/>
        </p:nvSpPr>
        <p:spPr>
          <a:xfrm>
            <a:off x="100118" y="1747554"/>
            <a:ext cx="9183369" cy="3543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585"/>
              </a:lnSpc>
            </a:pPr>
            <a:r>
              <a:rPr sz="2000" kern="0" spc="-2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2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设计上通过在景墙</a:t>
            </a:r>
            <a:r>
              <a:rPr sz="2000" kern="0" spc="-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上融入新四军文艺兵剪影及新四军logo元素，烘托景观氛围。</a:t>
            </a:r>
            <a:endParaRPr lang="en-US" altLang="en-US" sz="2000" dirty="0"/>
          </a:p>
        </p:txBody>
      </p:sp>
      <p:graphicFrame>
        <p:nvGraphicFramePr>
          <p:cNvPr id="534" name="table 534"/>
          <p:cNvGraphicFramePr>
            <a:graphicFrameLocks noGrp="1"/>
          </p:cNvGraphicFramePr>
          <p:nvPr/>
        </p:nvGraphicFramePr>
        <p:xfrm>
          <a:off x="6988809" y="3524759"/>
          <a:ext cx="1845944" cy="381000"/>
        </p:xfrm>
        <a:graphic>
          <a:graphicData uri="http://schemas.openxmlformats.org/drawingml/2006/table">
            <a:tbl>
              <a:tblPr/>
              <a:tblGrid>
                <a:gridCol w="1845944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lang="en-US" altLang="en-US" sz="300" dirty="0"/>
                    </a:p>
                    <a:p>
                      <a:pPr marL="389255" algn="l" rtl="0" eaLnBrk="0">
                        <a:lnSpc>
                          <a:spcPts val="2105"/>
                        </a:lnSpc>
                        <a:spcBef>
                          <a:spcPts val="0"/>
                        </a:spcBef>
                      </a:pPr>
                      <a:r>
                        <a:rPr sz="1500" b="1" kern="0" spc="1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新四军</a:t>
                      </a:r>
                      <a:r>
                        <a:rPr sz="1500" b="1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logo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8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36" name="table 536"/>
          <p:cNvGraphicFramePr>
            <a:graphicFrameLocks noGrp="1"/>
          </p:cNvGraphicFramePr>
          <p:nvPr/>
        </p:nvGraphicFramePr>
        <p:xfrm>
          <a:off x="3096514" y="4221227"/>
          <a:ext cx="1845945" cy="381000"/>
        </p:xfrm>
        <a:graphic>
          <a:graphicData uri="http://schemas.openxmlformats.org/drawingml/2006/table">
            <a:tbl>
              <a:tblPr/>
              <a:tblGrid>
                <a:gridCol w="184594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600" dirty="0"/>
                    </a:p>
                    <a:p>
                      <a:pPr marL="21336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新四军文化剪影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8A"/>
                    </a:solidFill>
                  </a:tcPr>
                </a:tc>
              </a:tr>
            </a:tbl>
          </a:graphicData>
        </a:graphic>
      </p:graphicFrame>
      <p:sp>
        <p:nvSpPr>
          <p:cNvPr id="538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76" name="group 76"/>
          <p:cNvGrpSpPr/>
          <p:nvPr/>
        </p:nvGrpSpPr>
        <p:grpSpPr>
          <a:xfrm rot="21600000">
            <a:off x="7870507" y="3900678"/>
            <a:ext cx="85725" cy="2661094"/>
            <a:chOff x="0" y="0"/>
            <a:chExt cx="85725" cy="2661094"/>
          </a:xfrm>
        </p:grpSpPr>
        <p:sp>
          <p:nvSpPr>
            <p:cNvPr id="540" name="path"/>
            <p:cNvSpPr/>
            <p:nvPr/>
          </p:nvSpPr>
          <p:spPr>
            <a:xfrm>
              <a:off x="28574" y="0"/>
              <a:ext cx="28575" cy="2618232"/>
            </a:xfrm>
            <a:custGeom>
              <a:avLst/>
              <a:gdLst/>
              <a:ahLst/>
              <a:cxnLst/>
              <a:rect l="0" t="0" r="0" b="0"/>
              <a:pathLst>
                <a:path w="45" h="4123">
                  <a:moveTo>
                    <a:pt x="22" y="4123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42" name="path"/>
            <p:cNvSpPr/>
            <p:nvPr/>
          </p:nvSpPr>
          <p:spPr>
            <a:xfrm>
              <a:off x="0" y="2575369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group 78"/>
          <p:cNvGrpSpPr/>
          <p:nvPr/>
        </p:nvGrpSpPr>
        <p:grpSpPr>
          <a:xfrm rot="21600000">
            <a:off x="3976687" y="4597146"/>
            <a:ext cx="85725" cy="1585150"/>
            <a:chOff x="0" y="0"/>
            <a:chExt cx="85725" cy="1585150"/>
          </a:xfrm>
        </p:grpSpPr>
        <p:sp>
          <p:nvSpPr>
            <p:cNvPr id="544" name="path"/>
            <p:cNvSpPr/>
            <p:nvPr/>
          </p:nvSpPr>
          <p:spPr>
            <a:xfrm>
              <a:off x="28575" y="0"/>
              <a:ext cx="28575" cy="1542288"/>
            </a:xfrm>
            <a:custGeom>
              <a:avLst/>
              <a:gdLst/>
              <a:ahLst/>
              <a:cxnLst/>
              <a:rect l="0" t="0" r="0" b="0"/>
              <a:pathLst>
                <a:path w="45" h="2428">
                  <a:moveTo>
                    <a:pt x="22" y="2428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46" name="path"/>
            <p:cNvSpPr/>
            <p:nvPr/>
          </p:nvSpPr>
          <p:spPr>
            <a:xfrm>
              <a:off x="0" y="1499425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8" name="picture 5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635252"/>
            <a:ext cx="15119604" cy="8796526"/>
          </a:xfrm>
          <a:prstGeom prst="rect">
            <a:avLst/>
          </a:prstGeom>
        </p:spPr>
      </p:pic>
      <p:sp>
        <p:nvSpPr>
          <p:cNvPr id="550" name="textbox 550"/>
          <p:cNvSpPr/>
          <p:nvPr/>
        </p:nvSpPr>
        <p:spPr>
          <a:xfrm>
            <a:off x="675647" y="321133"/>
            <a:ext cx="5078095" cy="11296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59000"/>
              </a:lnSpc>
            </a:pPr>
            <a:endParaRPr lang="en-US" altLang="en-US" sz="1000" dirty="0"/>
          </a:p>
          <a:p>
            <a:pPr algn="l" rtl="0" eaLnBrk="0">
              <a:lnSpc>
                <a:spcPct val="114000"/>
              </a:lnSpc>
            </a:pPr>
            <a:endParaRPr lang="en-US" altLang="en-US" sz="400" dirty="0"/>
          </a:p>
          <a:p>
            <a:pPr algn="r" rtl="0" eaLnBrk="0">
              <a:lnSpc>
                <a:spcPts val="2375"/>
              </a:lnSpc>
              <a:spcBef>
                <a:spcPts val="0"/>
              </a:spcBef>
            </a:pPr>
            <a:r>
              <a:rPr sz="1800" kern="0" spc="-1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5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1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方案二：</a:t>
            </a:r>
            <a:r>
              <a:rPr sz="1800" b="1" kern="0" spc="3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800" b="1" kern="0" spc="-1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铁军艺苑广场改造：改造效果（夜景）</a:t>
            </a:r>
            <a:endParaRPr lang="en-US" altLang="en-US" sz="1800" dirty="0"/>
          </a:p>
        </p:txBody>
      </p:sp>
      <p:sp>
        <p:nvSpPr>
          <p:cNvPr id="552" name="textbox 552"/>
          <p:cNvSpPr/>
          <p:nvPr/>
        </p:nvSpPr>
        <p:spPr>
          <a:xfrm>
            <a:off x="100118" y="1782421"/>
            <a:ext cx="8838565" cy="3340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425"/>
              </a:lnSpc>
            </a:pPr>
            <a:r>
              <a:rPr sz="2000" kern="0" spc="-5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4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通过在景墙及广场上增设LED灯</a:t>
            </a:r>
            <a:r>
              <a:rPr sz="2000" kern="0" spc="-6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带等夜景亮化设施，</a:t>
            </a:r>
            <a:r>
              <a:rPr sz="2000" kern="0" spc="3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kern="0" spc="-6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丰富场地夜间景观效果。</a:t>
            </a:r>
            <a:endParaRPr lang="en-US" altLang="en-US" sz="2000" dirty="0"/>
          </a:p>
        </p:txBody>
      </p:sp>
      <p:graphicFrame>
        <p:nvGraphicFramePr>
          <p:cNvPr id="554" name="table 554"/>
          <p:cNvGraphicFramePr>
            <a:graphicFrameLocks noGrp="1"/>
          </p:cNvGraphicFramePr>
          <p:nvPr/>
        </p:nvGraphicFramePr>
        <p:xfrm>
          <a:off x="2532633" y="4009391"/>
          <a:ext cx="1845944" cy="381000"/>
        </p:xfrm>
        <a:graphic>
          <a:graphicData uri="http://schemas.openxmlformats.org/drawingml/2006/table">
            <a:tbl>
              <a:tblPr/>
              <a:tblGrid>
                <a:gridCol w="1845944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600" dirty="0"/>
                    </a:p>
                    <a:p>
                      <a:pPr marL="21399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新四军文化剪影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8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56" name="table 556"/>
          <p:cNvGraphicFramePr>
            <a:graphicFrameLocks noGrp="1"/>
          </p:cNvGraphicFramePr>
          <p:nvPr/>
        </p:nvGraphicFramePr>
        <p:xfrm>
          <a:off x="7229602" y="3640583"/>
          <a:ext cx="1845944" cy="381000"/>
        </p:xfrm>
        <a:graphic>
          <a:graphicData uri="http://schemas.openxmlformats.org/drawingml/2006/table">
            <a:tbl>
              <a:tblPr/>
              <a:tblGrid>
                <a:gridCol w="1845944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lang="en-US" altLang="en-US" sz="300" dirty="0"/>
                    </a:p>
                    <a:p>
                      <a:pPr marL="388620" algn="l" rtl="0" eaLnBrk="0">
                        <a:lnSpc>
                          <a:spcPts val="2105"/>
                        </a:lnSpc>
                        <a:spcBef>
                          <a:spcPts val="0"/>
                        </a:spcBef>
                      </a:pPr>
                      <a:r>
                        <a:rPr sz="1500" b="1" kern="0" spc="15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新四军</a:t>
                      </a:r>
                      <a:r>
                        <a:rPr sz="1500" b="1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logo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8A"/>
                    </a:solidFill>
                  </a:tcPr>
                </a:tc>
              </a:tr>
            </a:tbl>
          </a:graphicData>
        </a:graphic>
      </p:graphicFrame>
      <p:sp>
        <p:nvSpPr>
          <p:cNvPr id="558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80" name="group 80"/>
          <p:cNvGrpSpPr/>
          <p:nvPr/>
        </p:nvGrpSpPr>
        <p:grpSpPr>
          <a:xfrm rot="21600000">
            <a:off x="8109775" y="4016502"/>
            <a:ext cx="85725" cy="2661094"/>
            <a:chOff x="0" y="0"/>
            <a:chExt cx="85725" cy="2661094"/>
          </a:xfrm>
        </p:grpSpPr>
        <p:sp>
          <p:nvSpPr>
            <p:cNvPr id="560" name="path"/>
            <p:cNvSpPr/>
            <p:nvPr/>
          </p:nvSpPr>
          <p:spPr>
            <a:xfrm>
              <a:off x="28575" y="0"/>
              <a:ext cx="28575" cy="2618232"/>
            </a:xfrm>
            <a:custGeom>
              <a:avLst/>
              <a:gdLst/>
              <a:ahLst/>
              <a:cxnLst/>
              <a:rect l="0" t="0" r="0" b="0"/>
              <a:pathLst>
                <a:path w="45" h="4123">
                  <a:moveTo>
                    <a:pt x="22" y="4123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2" name="path"/>
            <p:cNvSpPr/>
            <p:nvPr/>
          </p:nvSpPr>
          <p:spPr>
            <a:xfrm>
              <a:off x="0" y="2575369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group 82"/>
          <p:cNvGrpSpPr/>
          <p:nvPr/>
        </p:nvGrpSpPr>
        <p:grpSpPr>
          <a:xfrm rot="21600000">
            <a:off x="3414331" y="4385310"/>
            <a:ext cx="85725" cy="1585150"/>
            <a:chOff x="0" y="0"/>
            <a:chExt cx="85725" cy="1585150"/>
          </a:xfrm>
        </p:grpSpPr>
        <p:sp>
          <p:nvSpPr>
            <p:cNvPr id="564" name="path"/>
            <p:cNvSpPr/>
            <p:nvPr/>
          </p:nvSpPr>
          <p:spPr>
            <a:xfrm>
              <a:off x="28575" y="0"/>
              <a:ext cx="28575" cy="1542288"/>
            </a:xfrm>
            <a:custGeom>
              <a:avLst/>
              <a:gdLst/>
              <a:ahLst/>
              <a:cxnLst/>
              <a:rect l="0" t="0" r="0" b="0"/>
              <a:pathLst>
                <a:path w="45" h="2428">
                  <a:moveTo>
                    <a:pt x="22" y="2428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6" name="path"/>
            <p:cNvSpPr/>
            <p:nvPr/>
          </p:nvSpPr>
          <p:spPr>
            <a:xfrm>
              <a:off x="0" y="1499425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30"/>
          <p:cNvSpPr/>
          <p:nvPr/>
        </p:nvSpPr>
        <p:spPr>
          <a:xfrm>
            <a:off x="6099120" y="2998389"/>
            <a:ext cx="4057015" cy="5715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3000"/>
              </a:lnSpc>
            </a:pPr>
            <a:endParaRPr lang="en-US" altLang="en-US" sz="100" dirty="0"/>
          </a:p>
          <a:p>
            <a:pPr algn="r" rtl="0" eaLnBrk="0">
              <a:lnSpc>
                <a:spcPct val="80000"/>
              </a:lnSpc>
            </a:pPr>
            <a:r>
              <a:rPr sz="3900" b="1" kern="0" spc="-10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</a:t>
            </a:r>
            <a:r>
              <a:rPr sz="3900" b="1" kern="0" spc="-9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录  </a:t>
            </a:r>
            <a:r>
              <a:rPr sz="4500" b="1" kern="0" spc="-9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</a:t>
            </a:r>
            <a:r>
              <a:rPr sz="4500" b="1" kern="0" spc="-8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endParaRPr lang="en-US" altLang="en-US" sz="4500" dirty="0"/>
          </a:p>
        </p:txBody>
      </p:sp>
      <p:sp>
        <p:nvSpPr>
          <p:cNvPr id="32" name="textbox 32"/>
          <p:cNvSpPr/>
          <p:nvPr/>
        </p:nvSpPr>
        <p:spPr>
          <a:xfrm>
            <a:off x="6914923" y="7502779"/>
            <a:ext cx="1866900" cy="5156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400" b="1" kern="0" spc="-1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投资估算</a:t>
            </a:r>
            <a:endParaRPr lang="en-US" altLang="en-US" sz="2400" dirty="0"/>
          </a:p>
          <a:p>
            <a:pPr marL="19050" algn="l" rtl="0" eaLnBrk="0">
              <a:lnSpc>
                <a:spcPct val="88000"/>
              </a:lnSpc>
              <a:spcBef>
                <a:spcPts val="195"/>
              </a:spcBef>
            </a:pPr>
            <a:r>
              <a:rPr sz="1000" b="1" kern="0" spc="4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INVESTMENT ESTIMA</a:t>
            </a:r>
            <a:r>
              <a:rPr sz="1000" b="1" kern="0" spc="3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TION</a:t>
            </a:r>
            <a:endParaRPr lang="en-US" altLang="en-US" sz="1000" dirty="0"/>
          </a:p>
        </p:txBody>
      </p:sp>
      <p:sp>
        <p:nvSpPr>
          <p:cNvPr id="34" name="textbox 34"/>
          <p:cNvSpPr/>
          <p:nvPr/>
        </p:nvSpPr>
        <p:spPr>
          <a:xfrm>
            <a:off x="6914009" y="5118433"/>
            <a:ext cx="1673860" cy="5162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400" b="1" kern="0" spc="-1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理念与策略</a:t>
            </a:r>
            <a:endParaRPr lang="en-US" altLang="en-US" sz="2400" dirty="0"/>
          </a:p>
          <a:p>
            <a:pPr marL="20320" algn="l" rtl="0" eaLnBrk="0">
              <a:lnSpc>
                <a:spcPct val="88000"/>
              </a:lnSpc>
              <a:spcBef>
                <a:spcPts val="195"/>
              </a:spcBef>
            </a:pPr>
            <a:r>
              <a:rPr sz="1000" b="1" kern="0" spc="4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IDEAS AND S</a:t>
            </a:r>
            <a:r>
              <a:rPr sz="1000" b="1" kern="0" spc="3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TRATEGIES</a:t>
            </a:r>
            <a:endParaRPr lang="en-US" altLang="en-US" sz="1000" dirty="0"/>
          </a:p>
        </p:txBody>
      </p:sp>
      <p:sp>
        <p:nvSpPr>
          <p:cNvPr id="36" name="textbox 36"/>
          <p:cNvSpPr/>
          <p:nvPr/>
        </p:nvSpPr>
        <p:spPr>
          <a:xfrm>
            <a:off x="6914619" y="6345187"/>
            <a:ext cx="1534160" cy="5162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400" b="1" kern="0" spc="-1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400" dirty="0"/>
          </a:p>
          <a:p>
            <a:pPr marL="13335" algn="l" rtl="0" eaLnBrk="0">
              <a:lnSpc>
                <a:spcPct val="88000"/>
              </a:lnSpc>
              <a:spcBef>
                <a:spcPts val="195"/>
              </a:spcBef>
            </a:pPr>
            <a:r>
              <a:rPr sz="1000" b="1" kern="0" spc="4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 DESIGN</a:t>
            </a:r>
            <a:endParaRPr lang="en-US" altLang="en-US" sz="1000" dirty="0"/>
          </a:p>
        </p:txBody>
      </p:sp>
      <p:sp>
        <p:nvSpPr>
          <p:cNvPr id="38" name="textbox 38"/>
          <p:cNvSpPr/>
          <p:nvPr/>
        </p:nvSpPr>
        <p:spPr>
          <a:xfrm>
            <a:off x="6913705" y="3962661"/>
            <a:ext cx="1241425" cy="5156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0000"/>
              </a:lnSpc>
            </a:pPr>
            <a:r>
              <a:rPr sz="2400" b="1" kern="0" spc="-1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基地分析</a:t>
            </a:r>
            <a:endParaRPr lang="en-US" altLang="en-US" sz="2400" dirty="0"/>
          </a:p>
          <a:p>
            <a:pPr marL="20320" algn="l" rtl="0" eaLnBrk="0">
              <a:lnSpc>
                <a:spcPct val="88000"/>
              </a:lnSpc>
              <a:spcBef>
                <a:spcPts val="195"/>
              </a:spcBef>
            </a:pPr>
            <a:r>
              <a:rPr sz="1000" b="1" kern="0" spc="30" dirty="0">
                <a:solidFill>
                  <a:srgbClr val="58585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BASE ANALYSIS</a:t>
            </a:r>
            <a:endParaRPr lang="en-US" altLang="en-US" sz="1000" dirty="0"/>
          </a:p>
        </p:txBody>
      </p:sp>
      <p:sp>
        <p:nvSpPr>
          <p:cNvPr id="40" name="textbox 40"/>
          <p:cNvSpPr/>
          <p:nvPr/>
        </p:nvSpPr>
        <p:spPr>
          <a:xfrm>
            <a:off x="6126479" y="7473696"/>
            <a:ext cx="553719" cy="554990"/>
          </a:xfrm>
          <a:prstGeom prst="rect">
            <a:avLst/>
          </a:prstGeom>
          <a:solidFill>
            <a:srgbClr val="585858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lang="en-US" altLang="en-US" sz="700" dirty="0"/>
          </a:p>
          <a:p>
            <a:pPr marL="55880" algn="l" rtl="0" eaLnBrk="0">
              <a:lnSpc>
                <a:spcPct val="85000"/>
              </a:lnSpc>
              <a:spcBef>
                <a:spcPts val="0"/>
              </a:spcBef>
            </a:pPr>
            <a:r>
              <a:rPr sz="3200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altLang="en-US" sz="3200" dirty="0"/>
          </a:p>
        </p:txBody>
      </p:sp>
      <p:sp>
        <p:nvSpPr>
          <p:cNvPr id="42" name="textbox 42"/>
          <p:cNvSpPr/>
          <p:nvPr/>
        </p:nvSpPr>
        <p:spPr>
          <a:xfrm>
            <a:off x="6126479" y="3933444"/>
            <a:ext cx="553719" cy="553719"/>
          </a:xfrm>
          <a:prstGeom prst="rect">
            <a:avLst/>
          </a:prstGeom>
          <a:solidFill>
            <a:srgbClr val="585858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lang="en-US" altLang="en-US" sz="700" dirty="0"/>
          </a:p>
          <a:p>
            <a:pPr marL="55880" algn="l" rtl="0" eaLnBrk="0">
              <a:lnSpc>
                <a:spcPct val="85000"/>
              </a:lnSpc>
              <a:spcBef>
                <a:spcPts val="0"/>
              </a:spcBef>
            </a:pPr>
            <a:r>
              <a:rPr sz="3200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altLang="en-US" sz="3200" dirty="0"/>
          </a:p>
        </p:txBody>
      </p:sp>
      <p:sp>
        <p:nvSpPr>
          <p:cNvPr id="44" name="textbox 44"/>
          <p:cNvSpPr/>
          <p:nvPr/>
        </p:nvSpPr>
        <p:spPr>
          <a:xfrm>
            <a:off x="6126479" y="6316980"/>
            <a:ext cx="553719" cy="553719"/>
          </a:xfrm>
          <a:prstGeom prst="rect">
            <a:avLst/>
          </a:prstGeom>
          <a:solidFill>
            <a:srgbClr val="585858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</a:pPr>
            <a:endParaRPr lang="en-US" altLang="en-US" sz="700" dirty="0"/>
          </a:p>
          <a:p>
            <a:pPr marL="55880" algn="l" rtl="0" eaLnBrk="0">
              <a:lnSpc>
                <a:spcPct val="85000"/>
              </a:lnSpc>
              <a:spcBef>
                <a:spcPts val="5"/>
              </a:spcBef>
            </a:pPr>
            <a:r>
              <a:rPr sz="3200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altLang="en-US" sz="3200" dirty="0"/>
          </a:p>
        </p:txBody>
      </p:sp>
      <p:sp>
        <p:nvSpPr>
          <p:cNvPr id="46" name="textbox 46"/>
          <p:cNvSpPr/>
          <p:nvPr/>
        </p:nvSpPr>
        <p:spPr>
          <a:xfrm>
            <a:off x="6126479" y="5090160"/>
            <a:ext cx="553719" cy="538480"/>
          </a:xfrm>
          <a:prstGeom prst="rect">
            <a:avLst/>
          </a:prstGeom>
          <a:solidFill>
            <a:srgbClr val="585858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lang="en-US" altLang="en-US" sz="700" dirty="0"/>
          </a:p>
          <a:p>
            <a:pPr marL="55880" algn="l" rtl="0" eaLnBrk="0">
              <a:lnSpc>
                <a:spcPct val="85000"/>
              </a:lnSpc>
              <a:spcBef>
                <a:spcPts val="0"/>
              </a:spcBef>
            </a:pPr>
            <a:r>
              <a:rPr sz="3200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altLang="en-US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8" name="picture 5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481328"/>
            <a:ext cx="15119602" cy="9211056"/>
          </a:xfrm>
          <a:prstGeom prst="rect">
            <a:avLst/>
          </a:prstGeom>
        </p:spPr>
      </p:pic>
      <p:sp>
        <p:nvSpPr>
          <p:cNvPr id="570" name="textbox 570"/>
          <p:cNvSpPr/>
          <p:nvPr/>
        </p:nvSpPr>
        <p:spPr>
          <a:xfrm>
            <a:off x="0" y="1479805"/>
            <a:ext cx="15119985" cy="500380"/>
          </a:xfrm>
          <a:prstGeom prst="rect">
            <a:avLst/>
          </a:prstGeom>
          <a:solidFill>
            <a:srgbClr val="964B16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marL="112395" algn="l" rtl="0" eaLnBrk="0">
              <a:lnSpc>
                <a:spcPts val="2420"/>
              </a:lnSpc>
              <a:spcBef>
                <a:spcPts val="5"/>
              </a:spcBef>
            </a:pPr>
            <a:r>
              <a:rPr sz="2000" kern="0" spc="-8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4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现状时光步道路面老旧，</a:t>
            </a:r>
            <a:r>
              <a:rPr sz="2000" kern="0" spc="1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000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文化彰</a:t>
            </a:r>
            <a:r>
              <a:rPr sz="2000" kern="0" spc="-9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显效果差，同时现状地刻为玻璃，</a:t>
            </a:r>
            <a:r>
              <a:rPr sz="2000" kern="0" spc="36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kern="0" spc="-9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玻璃掉色，景观效果不佳。</a:t>
            </a:r>
            <a:endParaRPr lang="en-US" altLang="en-US" sz="2000" dirty="0"/>
          </a:p>
        </p:txBody>
      </p:sp>
      <p:grpSp>
        <p:nvGrpSpPr>
          <p:cNvPr id="84" name="group 84"/>
          <p:cNvGrpSpPr/>
          <p:nvPr/>
        </p:nvGrpSpPr>
        <p:grpSpPr>
          <a:xfrm rot="21600000">
            <a:off x="9478136" y="3301365"/>
            <a:ext cx="2495550" cy="2055114"/>
            <a:chOff x="0" y="0"/>
            <a:chExt cx="2495550" cy="2055114"/>
          </a:xfrm>
        </p:grpSpPr>
        <p:grpSp>
          <p:nvGrpSpPr>
            <p:cNvPr id="86" name="group 86"/>
            <p:cNvGrpSpPr/>
            <p:nvPr/>
          </p:nvGrpSpPr>
          <p:grpSpPr>
            <a:xfrm rot="21600000">
              <a:off x="0" y="0"/>
              <a:ext cx="2495550" cy="2055114"/>
              <a:chOff x="0" y="0"/>
              <a:chExt cx="2495550" cy="2055114"/>
            </a:xfrm>
          </p:grpSpPr>
          <p:sp>
            <p:nvSpPr>
              <p:cNvPr id="572" name="path"/>
              <p:cNvSpPr/>
              <p:nvPr/>
            </p:nvSpPr>
            <p:spPr>
              <a:xfrm>
                <a:off x="9525" y="9525"/>
                <a:ext cx="2476500" cy="2036064"/>
              </a:xfrm>
              <a:custGeom>
                <a:avLst/>
                <a:gdLst/>
                <a:ahLst/>
                <a:cxnLst/>
                <a:rect l="0" t="0" r="0" b="0"/>
                <a:pathLst>
                  <a:path w="3900" h="3206">
                    <a:moveTo>
                      <a:pt x="3900" y="0"/>
                    </a:moveTo>
                    <a:lnTo>
                      <a:pt x="3250" y="0"/>
                    </a:lnTo>
                    <a:lnTo>
                      <a:pt x="2275" y="0"/>
                    </a:lnTo>
                    <a:lnTo>
                      <a:pt x="0" y="0"/>
                    </a:lnTo>
                    <a:lnTo>
                      <a:pt x="0" y="552"/>
                    </a:lnTo>
                    <a:lnTo>
                      <a:pt x="0" y="789"/>
                    </a:lnTo>
                    <a:lnTo>
                      <a:pt x="0" y="947"/>
                    </a:lnTo>
                    <a:lnTo>
                      <a:pt x="2795" y="947"/>
                    </a:lnTo>
                    <a:lnTo>
                      <a:pt x="3109" y="3206"/>
                    </a:lnTo>
                    <a:cubicBezTo>
                      <a:pt x="3108" y="2693"/>
                      <a:pt x="3251" y="1460"/>
                      <a:pt x="3250" y="947"/>
                    </a:cubicBezTo>
                    <a:lnTo>
                      <a:pt x="3900" y="947"/>
                    </a:lnTo>
                    <a:lnTo>
                      <a:pt x="3900" y="789"/>
                    </a:lnTo>
                    <a:lnTo>
                      <a:pt x="3900" y="552"/>
                    </a:lnTo>
                    <a:lnTo>
                      <a:pt x="3900" y="0"/>
                    </a:lnTo>
                    <a:close/>
                  </a:path>
                </a:pathLst>
              </a:custGeom>
              <a:solidFill>
                <a:srgbClr val="F24C50">
                  <a:alpha val="6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" name="path"/>
              <p:cNvSpPr/>
              <p:nvPr/>
            </p:nvSpPr>
            <p:spPr>
              <a:xfrm>
                <a:off x="0" y="0"/>
                <a:ext cx="2495550" cy="2055114"/>
              </a:xfrm>
              <a:custGeom>
                <a:avLst/>
                <a:gdLst/>
                <a:ahLst/>
                <a:cxnLst/>
                <a:rect l="0" t="0" r="0" b="0"/>
                <a:pathLst>
                  <a:path w="3930" h="3236">
                    <a:moveTo>
                      <a:pt x="3915" y="15"/>
                    </a:moveTo>
                    <a:lnTo>
                      <a:pt x="3265" y="15"/>
                    </a:lnTo>
                    <a:lnTo>
                      <a:pt x="2290" y="15"/>
                    </a:lnTo>
                    <a:lnTo>
                      <a:pt x="15" y="15"/>
                    </a:lnTo>
                    <a:lnTo>
                      <a:pt x="15" y="567"/>
                    </a:lnTo>
                    <a:lnTo>
                      <a:pt x="15" y="804"/>
                    </a:lnTo>
                    <a:lnTo>
                      <a:pt x="15" y="962"/>
                    </a:lnTo>
                    <a:lnTo>
                      <a:pt x="2810" y="962"/>
                    </a:lnTo>
                    <a:lnTo>
                      <a:pt x="3124" y="3221"/>
                    </a:lnTo>
                    <a:cubicBezTo>
                      <a:pt x="3123" y="2708"/>
                      <a:pt x="3266" y="1475"/>
                      <a:pt x="3265" y="962"/>
                    </a:cubicBezTo>
                    <a:lnTo>
                      <a:pt x="3915" y="962"/>
                    </a:lnTo>
                    <a:lnTo>
                      <a:pt x="3915" y="804"/>
                    </a:lnTo>
                    <a:lnTo>
                      <a:pt x="3915" y="567"/>
                    </a:lnTo>
                    <a:lnTo>
                      <a:pt x="3915" y="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6" name="textbox 576"/>
            <p:cNvSpPr/>
            <p:nvPr/>
          </p:nvSpPr>
          <p:spPr>
            <a:xfrm>
              <a:off x="-12700" y="-12700"/>
              <a:ext cx="2520950" cy="210692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"/>
                </a:lnSpc>
              </a:pPr>
              <a:endParaRPr lang="en-US" altLang="en-US" sz="100" dirty="0"/>
            </a:p>
            <a:p>
              <a:pPr marL="337820" algn="l" rtl="0" eaLnBrk="0">
                <a:lnSpc>
                  <a:spcPct val="91000"/>
                </a:lnSpc>
              </a:pPr>
              <a:r>
                <a:rPr sz="2000" kern="0" spc="-1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植物景观缺乏层次</a:t>
              </a:r>
              <a:endParaRPr lang="en-US" altLang="en-US" sz="2000" dirty="0"/>
            </a:p>
          </p:txBody>
        </p:sp>
      </p:grpSp>
      <p:grpSp>
        <p:nvGrpSpPr>
          <p:cNvPr id="88" name="group 88"/>
          <p:cNvGrpSpPr/>
          <p:nvPr/>
        </p:nvGrpSpPr>
        <p:grpSpPr>
          <a:xfrm rot="21600000">
            <a:off x="6068948" y="5296281"/>
            <a:ext cx="2494026" cy="2053590"/>
            <a:chOff x="0" y="0"/>
            <a:chExt cx="2494026" cy="2053590"/>
          </a:xfrm>
        </p:grpSpPr>
        <p:grpSp>
          <p:nvGrpSpPr>
            <p:cNvPr id="90" name="group 90"/>
            <p:cNvGrpSpPr/>
            <p:nvPr/>
          </p:nvGrpSpPr>
          <p:grpSpPr>
            <a:xfrm rot="21600000">
              <a:off x="0" y="0"/>
              <a:ext cx="2494026" cy="2053590"/>
              <a:chOff x="0" y="0"/>
              <a:chExt cx="2494026" cy="2053590"/>
            </a:xfrm>
          </p:grpSpPr>
          <p:sp>
            <p:nvSpPr>
              <p:cNvPr id="578" name="path"/>
              <p:cNvSpPr/>
              <p:nvPr/>
            </p:nvSpPr>
            <p:spPr>
              <a:xfrm>
                <a:off x="9525" y="9525"/>
                <a:ext cx="2474976" cy="2034540"/>
              </a:xfrm>
              <a:custGeom>
                <a:avLst/>
                <a:gdLst/>
                <a:ahLst/>
                <a:cxnLst/>
                <a:rect l="0" t="0" r="0" b="0"/>
                <a:pathLst>
                  <a:path w="3897" h="3204">
                    <a:moveTo>
                      <a:pt x="3897" y="0"/>
                    </a:moveTo>
                    <a:lnTo>
                      <a:pt x="3248" y="0"/>
                    </a:lnTo>
                    <a:lnTo>
                      <a:pt x="2273" y="0"/>
                    </a:lnTo>
                    <a:lnTo>
                      <a:pt x="0" y="0"/>
                    </a:lnTo>
                    <a:lnTo>
                      <a:pt x="0" y="552"/>
                    </a:lnTo>
                    <a:lnTo>
                      <a:pt x="0" y="788"/>
                    </a:lnTo>
                    <a:lnTo>
                      <a:pt x="0" y="946"/>
                    </a:lnTo>
                    <a:lnTo>
                      <a:pt x="2793" y="946"/>
                    </a:lnTo>
                    <a:lnTo>
                      <a:pt x="3107" y="3204"/>
                    </a:lnTo>
                    <a:cubicBezTo>
                      <a:pt x="3106" y="2691"/>
                      <a:pt x="3249" y="1459"/>
                      <a:pt x="3248" y="946"/>
                    </a:cubicBezTo>
                    <a:lnTo>
                      <a:pt x="3897" y="946"/>
                    </a:lnTo>
                    <a:lnTo>
                      <a:pt x="3897" y="788"/>
                    </a:lnTo>
                    <a:lnTo>
                      <a:pt x="3897" y="552"/>
                    </a:lnTo>
                    <a:lnTo>
                      <a:pt x="3897" y="0"/>
                    </a:lnTo>
                    <a:close/>
                  </a:path>
                </a:pathLst>
              </a:custGeom>
              <a:solidFill>
                <a:srgbClr val="F24C50">
                  <a:alpha val="6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0" name="path"/>
              <p:cNvSpPr/>
              <p:nvPr/>
            </p:nvSpPr>
            <p:spPr>
              <a:xfrm>
                <a:off x="0" y="0"/>
                <a:ext cx="2494026" cy="2053590"/>
              </a:xfrm>
              <a:custGeom>
                <a:avLst/>
                <a:gdLst/>
                <a:ahLst/>
                <a:cxnLst/>
                <a:rect l="0" t="0" r="0" b="0"/>
                <a:pathLst>
                  <a:path w="3927" h="3234">
                    <a:moveTo>
                      <a:pt x="3912" y="15"/>
                    </a:moveTo>
                    <a:lnTo>
                      <a:pt x="3263" y="15"/>
                    </a:lnTo>
                    <a:lnTo>
                      <a:pt x="2288" y="15"/>
                    </a:lnTo>
                    <a:lnTo>
                      <a:pt x="15" y="15"/>
                    </a:lnTo>
                    <a:lnTo>
                      <a:pt x="15" y="567"/>
                    </a:lnTo>
                    <a:lnTo>
                      <a:pt x="15" y="803"/>
                    </a:lnTo>
                    <a:lnTo>
                      <a:pt x="15" y="961"/>
                    </a:lnTo>
                    <a:lnTo>
                      <a:pt x="2808" y="961"/>
                    </a:lnTo>
                    <a:lnTo>
                      <a:pt x="3122" y="3219"/>
                    </a:lnTo>
                    <a:cubicBezTo>
                      <a:pt x="3121" y="2706"/>
                      <a:pt x="3264" y="1474"/>
                      <a:pt x="3263" y="961"/>
                    </a:cubicBezTo>
                    <a:lnTo>
                      <a:pt x="3912" y="961"/>
                    </a:lnTo>
                    <a:lnTo>
                      <a:pt x="3912" y="803"/>
                    </a:lnTo>
                    <a:lnTo>
                      <a:pt x="3912" y="567"/>
                    </a:lnTo>
                    <a:lnTo>
                      <a:pt x="3912" y="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2" name="textbox 582"/>
            <p:cNvSpPr/>
            <p:nvPr/>
          </p:nvSpPr>
          <p:spPr>
            <a:xfrm>
              <a:off x="-12700" y="-12700"/>
              <a:ext cx="2519679" cy="20986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7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9000"/>
                </a:lnSpc>
              </a:pPr>
              <a:endParaRPr lang="en-US" altLang="en-US" sz="100" dirty="0"/>
            </a:p>
            <a:p>
              <a:pPr marL="63500" algn="l" rtl="0" eaLnBrk="0">
                <a:lnSpc>
                  <a:spcPct val="97000"/>
                </a:lnSpc>
              </a:pPr>
              <a:r>
                <a:rPr sz="1500" kern="0" spc="9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路面老旧，文化彰显效果差</a:t>
              </a:r>
              <a:endParaRPr lang="en-US" altLang="en-US" sz="1500" dirty="0"/>
            </a:p>
          </p:txBody>
        </p:sp>
      </p:grpSp>
      <p:sp>
        <p:nvSpPr>
          <p:cNvPr id="584" name="textbox 584"/>
          <p:cNvSpPr/>
          <p:nvPr/>
        </p:nvSpPr>
        <p:spPr>
          <a:xfrm>
            <a:off x="460527" y="321133"/>
            <a:ext cx="2350135" cy="10223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22733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23241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algn="l" rtl="0" eaLnBrk="0">
              <a:lnSpc>
                <a:spcPct val="114000"/>
              </a:lnSpc>
            </a:pPr>
            <a:endParaRPr lang="en-US" altLang="en-US" sz="400" dirty="0"/>
          </a:p>
          <a:p>
            <a:pPr marL="12700" algn="l" rtl="0" eaLnBrk="0">
              <a:lnSpc>
                <a:spcPts val="2180"/>
              </a:lnSpc>
              <a:spcBef>
                <a:spcPts val="0"/>
              </a:spcBef>
            </a:pPr>
            <a:r>
              <a:rPr sz="1800" kern="0" spc="-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81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时光步道改造：现状</a:t>
            </a:r>
            <a:endParaRPr lang="en-US" altLang="en-US" sz="1800" dirty="0"/>
          </a:p>
        </p:txBody>
      </p:sp>
      <p:sp>
        <p:nvSpPr>
          <p:cNvPr id="586" name="textbox 586"/>
          <p:cNvSpPr/>
          <p:nvPr/>
        </p:nvSpPr>
        <p:spPr>
          <a:xfrm>
            <a:off x="2836234" y="4708386"/>
            <a:ext cx="2252979" cy="2457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6000"/>
              </a:lnSpc>
            </a:pPr>
            <a:r>
              <a:rPr sz="1500" kern="0" spc="9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玻璃掉色，景观效果不佳</a:t>
            </a:r>
            <a:endParaRPr lang="en-US" altLang="en-US" sz="1500" dirty="0"/>
          </a:p>
        </p:txBody>
      </p:sp>
      <p:sp>
        <p:nvSpPr>
          <p:cNvPr id="588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" name="picture 5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479805"/>
            <a:ext cx="15119604" cy="8953498"/>
          </a:xfrm>
          <a:prstGeom prst="rect">
            <a:avLst/>
          </a:prstGeom>
        </p:spPr>
      </p:pic>
      <p:sp>
        <p:nvSpPr>
          <p:cNvPr id="592" name="textbox 592"/>
          <p:cNvSpPr/>
          <p:nvPr/>
        </p:nvSpPr>
        <p:spPr>
          <a:xfrm>
            <a:off x="675647" y="321133"/>
            <a:ext cx="3706495" cy="11296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59000"/>
              </a:lnSpc>
            </a:pPr>
            <a:endParaRPr lang="en-US" altLang="en-US" sz="1000" dirty="0"/>
          </a:p>
          <a:p>
            <a:pPr algn="l" rtl="0" eaLnBrk="0">
              <a:lnSpc>
                <a:spcPct val="114000"/>
              </a:lnSpc>
            </a:pPr>
            <a:endParaRPr lang="en-US" altLang="en-US" sz="400" dirty="0"/>
          </a:p>
          <a:p>
            <a:pPr algn="r" rtl="0" eaLnBrk="0">
              <a:lnSpc>
                <a:spcPts val="2375"/>
              </a:lnSpc>
              <a:spcBef>
                <a:spcPts val="0"/>
              </a:spcBef>
            </a:pPr>
            <a:r>
              <a:rPr sz="1800" kern="0" spc="-10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86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时光步道改造：改造效果（日景）</a:t>
            </a:r>
            <a:endParaRPr lang="en-US" altLang="en-US" sz="1800" dirty="0"/>
          </a:p>
        </p:txBody>
      </p:sp>
      <p:sp>
        <p:nvSpPr>
          <p:cNvPr id="594" name="textbox 594"/>
          <p:cNvSpPr/>
          <p:nvPr/>
        </p:nvSpPr>
        <p:spPr>
          <a:xfrm>
            <a:off x="100118" y="1627594"/>
            <a:ext cx="13962380" cy="3340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2425"/>
              </a:lnSpc>
            </a:pPr>
            <a:r>
              <a:rPr sz="2000" kern="0" spc="-3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3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设计上结合现状步道，通过植入具有鲜明识别性的文化廊道，辅之文化地刻，打造让人具有深刻印象的</a:t>
            </a:r>
            <a:r>
              <a:rPr sz="2000" kern="0" spc="-4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历史纪念时光隧道。</a:t>
            </a:r>
            <a:endParaRPr lang="en-US" altLang="en-US" sz="2000" dirty="0"/>
          </a:p>
        </p:txBody>
      </p:sp>
      <p:graphicFrame>
        <p:nvGraphicFramePr>
          <p:cNvPr id="596" name="table 596"/>
          <p:cNvGraphicFramePr>
            <a:graphicFrameLocks noGrp="1"/>
          </p:cNvGraphicFramePr>
          <p:nvPr/>
        </p:nvGraphicFramePr>
        <p:xfrm>
          <a:off x="4841494" y="5362704"/>
          <a:ext cx="2068195" cy="381000"/>
        </p:xfrm>
        <a:graphic>
          <a:graphicData uri="http://schemas.openxmlformats.org/drawingml/2006/table">
            <a:tbl>
              <a:tblPr/>
              <a:tblGrid>
                <a:gridCol w="206819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600" dirty="0"/>
                    </a:p>
                    <a:p>
                      <a:pPr marL="33401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5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耐候钢历史地刻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95D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98" name="table 598"/>
          <p:cNvGraphicFramePr>
            <a:graphicFrameLocks noGrp="1"/>
          </p:cNvGraphicFramePr>
          <p:nvPr/>
        </p:nvGraphicFramePr>
        <p:xfrm>
          <a:off x="2320797" y="5726939"/>
          <a:ext cx="2066925" cy="381000"/>
        </p:xfrm>
        <a:graphic>
          <a:graphicData uri="http://schemas.openxmlformats.org/drawingml/2006/table">
            <a:tbl>
              <a:tblPr/>
              <a:tblGrid>
                <a:gridCol w="206692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500" dirty="0"/>
                    </a:p>
                    <a:p>
                      <a:pPr marL="63119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5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路侧音箱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95D2"/>
                    </a:solidFill>
                  </a:tcPr>
                </a:tc>
              </a:tr>
            </a:tbl>
          </a:graphicData>
        </a:graphic>
      </p:graphicFrame>
      <p:sp>
        <p:nvSpPr>
          <p:cNvPr id="600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92" name="group 92"/>
          <p:cNvGrpSpPr/>
          <p:nvPr/>
        </p:nvGrpSpPr>
        <p:grpSpPr>
          <a:xfrm rot="21600000">
            <a:off x="5723191" y="5738622"/>
            <a:ext cx="85725" cy="2618422"/>
            <a:chOff x="0" y="0"/>
            <a:chExt cx="85725" cy="2618422"/>
          </a:xfrm>
        </p:grpSpPr>
        <p:sp>
          <p:nvSpPr>
            <p:cNvPr id="602" name="path"/>
            <p:cNvSpPr/>
            <p:nvPr/>
          </p:nvSpPr>
          <p:spPr>
            <a:xfrm>
              <a:off x="28575" y="0"/>
              <a:ext cx="28575" cy="2575560"/>
            </a:xfrm>
            <a:custGeom>
              <a:avLst/>
              <a:gdLst/>
              <a:ahLst/>
              <a:cxnLst/>
              <a:rect l="0" t="0" r="0" b="0"/>
              <a:pathLst>
                <a:path w="45" h="4056">
                  <a:moveTo>
                    <a:pt x="22" y="4056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04" name="path"/>
            <p:cNvSpPr/>
            <p:nvPr/>
          </p:nvSpPr>
          <p:spPr>
            <a:xfrm>
              <a:off x="0" y="2532697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group 94"/>
          <p:cNvGrpSpPr/>
          <p:nvPr/>
        </p:nvGrpSpPr>
        <p:grpSpPr>
          <a:xfrm rot="21600000">
            <a:off x="3200971" y="6102858"/>
            <a:ext cx="85725" cy="2616898"/>
            <a:chOff x="0" y="0"/>
            <a:chExt cx="85725" cy="2616898"/>
          </a:xfrm>
        </p:grpSpPr>
        <p:sp>
          <p:nvSpPr>
            <p:cNvPr id="606" name="path"/>
            <p:cNvSpPr/>
            <p:nvPr/>
          </p:nvSpPr>
          <p:spPr>
            <a:xfrm>
              <a:off x="28574" y="0"/>
              <a:ext cx="28574" cy="2574036"/>
            </a:xfrm>
            <a:custGeom>
              <a:avLst/>
              <a:gdLst/>
              <a:ahLst/>
              <a:cxnLst/>
              <a:rect l="0" t="0" r="0" b="0"/>
              <a:pathLst>
                <a:path w="44" h="4053">
                  <a:moveTo>
                    <a:pt x="22" y="4053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08" name="path"/>
            <p:cNvSpPr/>
            <p:nvPr/>
          </p:nvSpPr>
          <p:spPr>
            <a:xfrm>
              <a:off x="0" y="2531173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picture 6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479804"/>
            <a:ext cx="15119602" cy="8505442"/>
          </a:xfrm>
          <a:prstGeom prst="rect">
            <a:avLst/>
          </a:prstGeom>
        </p:spPr>
      </p:pic>
      <p:sp>
        <p:nvSpPr>
          <p:cNvPr id="612" name="textbox 612"/>
          <p:cNvSpPr/>
          <p:nvPr/>
        </p:nvSpPr>
        <p:spPr>
          <a:xfrm>
            <a:off x="0" y="1479805"/>
            <a:ext cx="15119985" cy="500380"/>
          </a:xfrm>
          <a:prstGeom prst="rect">
            <a:avLst/>
          </a:prstGeom>
          <a:solidFill>
            <a:srgbClr val="964B16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marL="112395" algn="l" rtl="0" eaLnBrk="0">
              <a:lnSpc>
                <a:spcPts val="2425"/>
              </a:lnSpc>
              <a:spcBef>
                <a:spcPts val="5"/>
              </a:spcBef>
            </a:pPr>
            <a:r>
              <a:rPr sz="2000" kern="0" spc="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3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设计上结合现状步道，通过植入具有鲜明识</a:t>
            </a:r>
            <a:r>
              <a:rPr sz="2000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别性的文化廊道，辅之文化地刻，打造让人具有深刻印象的历史纪念时光隧道。</a:t>
            </a:r>
            <a:endParaRPr lang="en-US" altLang="en-US" sz="2000" dirty="0"/>
          </a:p>
        </p:txBody>
      </p:sp>
      <p:sp>
        <p:nvSpPr>
          <p:cNvPr id="614" name="textbox 614"/>
          <p:cNvSpPr/>
          <p:nvPr/>
        </p:nvSpPr>
        <p:spPr>
          <a:xfrm>
            <a:off x="675647" y="321133"/>
            <a:ext cx="3706495" cy="11296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59000"/>
              </a:lnSpc>
            </a:pPr>
            <a:endParaRPr lang="en-US" altLang="en-US" sz="1000" dirty="0"/>
          </a:p>
          <a:p>
            <a:pPr algn="l" rtl="0" eaLnBrk="0">
              <a:lnSpc>
                <a:spcPct val="114000"/>
              </a:lnSpc>
            </a:pPr>
            <a:endParaRPr lang="en-US" altLang="en-US" sz="400" dirty="0"/>
          </a:p>
          <a:p>
            <a:pPr algn="r" rtl="0" eaLnBrk="0">
              <a:lnSpc>
                <a:spcPts val="2375"/>
              </a:lnSpc>
              <a:spcBef>
                <a:spcPts val="0"/>
              </a:spcBef>
            </a:pPr>
            <a:r>
              <a:rPr sz="1800" kern="0" spc="-10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86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时光步道改造：改造效果（夜景）</a:t>
            </a:r>
            <a:endParaRPr lang="en-US" altLang="en-US" sz="1800" dirty="0"/>
          </a:p>
        </p:txBody>
      </p:sp>
      <p:graphicFrame>
        <p:nvGraphicFramePr>
          <p:cNvPr id="616" name="table 616"/>
          <p:cNvGraphicFramePr>
            <a:graphicFrameLocks noGrp="1"/>
          </p:cNvGraphicFramePr>
          <p:nvPr/>
        </p:nvGraphicFramePr>
        <p:xfrm>
          <a:off x="9785350" y="3815843"/>
          <a:ext cx="1845944" cy="381000"/>
        </p:xfrm>
        <a:graphic>
          <a:graphicData uri="http://schemas.openxmlformats.org/drawingml/2006/table">
            <a:tbl>
              <a:tblPr/>
              <a:tblGrid>
                <a:gridCol w="1845944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500" dirty="0"/>
                    </a:p>
                    <a:p>
                      <a:pPr marL="32639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500" b="1" kern="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时光步道廊架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8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18" name="table 618"/>
          <p:cNvGraphicFramePr>
            <a:graphicFrameLocks noGrp="1"/>
          </p:cNvGraphicFramePr>
          <p:nvPr/>
        </p:nvGraphicFramePr>
        <p:xfrm>
          <a:off x="4862829" y="5899151"/>
          <a:ext cx="1845945" cy="381000"/>
        </p:xfrm>
        <a:graphic>
          <a:graphicData uri="http://schemas.openxmlformats.org/drawingml/2006/table">
            <a:tbl>
              <a:tblPr/>
              <a:tblGrid>
                <a:gridCol w="184594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500" dirty="0"/>
                    </a:p>
                    <a:p>
                      <a:pPr marL="31559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鲁艺文化地刻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8A"/>
                    </a:solidFill>
                  </a:tcPr>
                </a:tc>
              </a:tr>
            </a:tbl>
          </a:graphicData>
        </a:graphic>
      </p:graphicFrame>
      <p:sp>
        <p:nvSpPr>
          <p:cNvPr id="620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96" name="group 96"/>
          <p:cNvGrpSpPr/>
          <p:nvPr/>
        </p:nvGrpSpPr>
        <p:grpSpPr>
          <a:xfrm rot="21600000">
            <a:off x="5744527" y="6275070"/>
            <a:ext cx="85725" cy="1585150"/>
            <a:chOff x="0" y="0"/>
            <a:chExt cx="85725" cy="1585150"/>
          </a:xfrm>
        </p:grpSpPr>
        <p:sp>
          <p:nvSpPr>
            <p:cNvPr id="622" name="path"/>
            <p:cNvSpPr/>
            <p:nvPr/>
          </p:nvSpPr>
          <p:spPr>
            <a:xfrm>
              <a:off x="28575" y="0"/>
              <a:ext cx="28575" cy="1542288"/>
            </a:xfrm>
            <a:custGeom>
              <a:avLst/>
              <a:gdLst/>
              <a:ahLst/>
              <a:cxnLst/>
              <a:rect l="0" t="0" r="0" b="0"/>
              <a:pathLst>
                <a:path w="45" h="2428">
                  <a:moveTo>
                    <a:pt x="22" y="2428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24" name="path"/>
            <p:cNvSpPr/>
            <p:nvPr/>
          </p:nvSpPr>
          <p:spPr>
            <a:xfrm>
              <a:off x="0" y="1499425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group 98"/>
          <p:cNvGrpSpPr/>
          <p:nvPr/>
        </p:nvGrpSpPr>
        <p:grpSpPr>
          <a:xfrm rot="21600000">
            <a:off x="10667047" y="4191762"/>
            <a:ext cx="85725" cy="1585150"/>
            <a:chOff x="0" y="0"/>
            <a:chExt cx="85725" cy="1585150"/>
          </a:xfrm>
        </p:grpSpPr>
        <p:sp>
          <p:nvSpPr>
            <p:cNvPr id="626" name="path"/>
            <p:cNvSpPr/>
            <p:nvPr/>
          </p:nvSpPr>
          <p:spPr>
            <a:xfrm>
              <a:off x="28575" y="0"/>
              <a:ext cx="28575" cy="1542288"/>
            </a:xfrm>
            <a:custGeom>
              <a:avLst/>
              <a:gdLst/>
              <a:ahLst/>
              <a:cxnLst/>
              <a:rect l="0" t="0" r="0" b="0"/>
              <a:pathLst>
                <a:path w="45" h="2428">
                  <a:moveTo>
                    <a:pt x="22" y="2428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28" name="path"/>
            <p:cNvSpPr/>
            <p:nvPr/>
          </p:nvSpPr>
          <p:spPr>
            <a:xfrm>
              <a:off x="0" y="1499425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0" name="picture 6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479804"/>
            <a:ext cx="15119602" cy="8505442"/>
          </a:xfrm>
          <a:prstGeom prst="rect">
            <a:avLst/>
          </a:prstGeom>
        </p:spPr>
      </p:pic>
      <p:sp>
        <p:nvSpPr>
          <p:cNvPr id="632" name="rect"/>
          <p:cNvSpPr/>
          <p:nvPr/>
        </p:nvSpPr>
        <p:spPr>
          <a:xfrm>
            <a:off x="0" y="1479805"/>
            <a:ext cx="15119604" cy="499871"/>
          </a:xfrm>
          <a:prstGeom prst="rect">
            <a:avLst/>
          </a:prstGeom>
          <a:solidFill>
            <a:srgbClr val="964B16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00" name="group 100"/>
          <p:cNvGrpSpPr/>
          <p:nvPr/>
        </p:nvGrpSpPr>
        <p:grpSpPr>
          <a:xfrm rot="21600000">
            <a:off x="12024360" y="0"/>
            <a:ext cx="3095243" cy="2321052"/>
            <a:chOff x="0" y="0"/>
            <a:chExt cx="3095243" cy="2321052"/>
          </a:xfrm>
        </p:grpSpPr>
        <p:pic>
          <p:nvPicPr>
            <p:cNvPr id="634" name="picture 6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095243" cy="2321052"/>
            </a:xfrm>
            <a:prstGeom prst="rect">
              <a:avLst/>
            </a:prstGeom>
          </p:spPr>
        </p:pic>
        <p:sp>
          <p:nvSpPr>
            <p:cNvPr id="636" name="textbox 636"/>
            <p:cNvSpPr/>
            <p:nvPr/>
          </p:nvSpPr>
          <p:spPr>
            <a:xfrm>
              <a:off x="-12700" y="-12700"/>
              <a:ext cx="3121025" cy="236918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6000"/>
                </a:lnSpc>
              </a:pPr>
              <a:endParaRPr lang="en-US" altLang="en-US" sz="100" dirty="0"/>
            </a:p>
            <a:p>
              <a:pPr marL="898525" algn="l" rtl="0" eaLnBrk="0">
                <a:lnSpc>
                  <a:spcPct val="90000"/>
                </a:lnSpc>
              </a:pPr>
              <a:r>
                <a:rPr sz="1800" b="1" kern="0" spc="-1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鲁艺桥现状照片</a:t>
              </a:r>
              <a:endParaRPr lang="en-US" altLang="en-US" sz="1800" dirty="0"/>
            </a:p>
          </p:txBody>
        </p:sp>
      </p:grpSp>
      <p:sp>
        <p:nvSpPr>
          <p:cNvPr id="638" name="textbox 638"/>
          <p:cNvSpPr/>
          <p:nvPr/>
        </p:nvSpPr>
        <p:spPr>
          <a:xfrm>
            <a:off x="100118" y="1627594"/>
            <a:ext cx="9390380" cy="3333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2425"/>
              </a:lnSpc>
            </a:pPr>
            <a:r>
              <a:rPr sz="2000" kern="0" spc="-7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2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7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设计上建议对现状年久失修的桥体进行更新修复，增收铁</a:t>
            </a:r>
            <a:r>
              <a:rPr sz="2000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艺栏杆，</a:t>
            </a:r>
            <a:r>
              <a:rPr sz="2000" kern="0" spc="36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渲染历史氛围。</a:t>
            </a:r>
            <a:endParaRPr lang="en-US" altLang="en-US" sz="2000" dirty="0"/>
          </a:p>
        </p:txBody>
      </p:sp>
      <p:sp>
        <p:nvSpPr>
          <p:cNvPr id="640" name="textbox 640"/>
          <p:cNvSpPr/>
          <p:nvPr/>
        </p:nvSpPr>
        <p:spPr>
          <a:xfrm>
            <a:off x="675647" y="321133"/>
            <a:ext cx="2365375" cy="11404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27305" algn="l" rtl="0" eaLnBrk="0">
              <a:lnSpc>
                <a:spcPts val="2175"/>
              </a:lnSpc>
              <a:spcBef>
                <a:spcPts val="5"/>
              </a:spcBef>
            </a:pPr>
            <a:r>
              <a:rPr sz="1800" kern="0" spc="-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2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桥体改造：改造效果</a:t>
            </a:r>
            <a:endParaRPr lang="en-US" altLang="en-US" sz="1800" dirty="0"/>
          </a:p>
        </p:txBody>
      </p:sp>
      <p:sp>
        <p:nvSpPr>
          <p:cNvPr id="642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102"/>
          <p:cNvGrpSpPr/>
          <p:nvPr/>
        </p:nvGrpSpPr>
        <p:grpSpPr>
          <a:xfrm rot="21600000">
            <a:off x="2731389" y="4506849"/>
            <a:ext cx="2494026" cy="1597914"/>
            <a:chOff x="0" y="0"/>
            <a:chExt cx="2494026" cy="1597914"/>
          </a:xfrm>
        </p:grpSpPr>
        <p:grpSp>
          <p:nvGrpSpPr>
            <p:cNvPr id="104" name="group 104"/>
            <p:cNvGrpSpPr/>
            <p:nvPr/>
          </p:nvGrpSpPr>
          <p:grpSpPr>
            <a:xfrm rot="21600000">
              <a:off x="0" y="0"/>
              <a:ext cx="2494026" cy="1597914"/>
              <a:chOff x="0" y="0"/>
              <a:chExt cx="2494026" cy="1597914"/>
            </a:xfrm>
          </p:grpSpPr>
          <p:sp>
            <p:nvSpPr>
              <p:cNvPr id="644" name="path"/>
              <p:cNvSpPr/>
              <p:nvPr/>
            </p:nvSpPr>
            <p:spPr>
              <a:xfrm>
                <a:off x="9525" y="9525"/>
                <a:ext cx="2474976" cy="1578864"/>
              </a:xfrm>
              <a:custGeom>
                <a:avLst/>
                <a:gdLst/>
                <a:ahLst/>
                <a:cxnLst/>
                <a:rect l="0" t="0" r="0" b="0"/>
                <a:pathLst>
                  <a:path w="3897" h="2486">
                    <a:moveTo>
                      <a:pt x="3897" y="0"/>
                    </a:moveTo>
                    <a:lnTo>
                      <a:pt x="3247" y="0"/>
                    </a:lnTo>
                    <a:lnTo>
                      <a:pt x="2273" y="0"/>
                    </a:lnTo>
                    <a:lnTo>
                      <a:pt x="0" y="0"/>
                    </a:lnTo>
                    <a:lnTo>
                      <a:pt x="0" y="552"/>
                    </a:lnTo>
                    <a:lnTo>
                      <a:pt x="0" y="789"/>
                    </a:lnTo>
                    <a:lnTo>
                      <a:pt x="0" y="947"/>
                    </a:lnTo>
                    <a:lnTo>
                      <a:pt x="2793" y="947"/>
                    </a:lnTo>
                    <a:lnTo>
                      <a:pt x="3251" y="2486"/>
                    </a:lnTo>
                    <a:cubicBezTo>
                      <a:pt x="3250" y="1973"/>
                      <a:pt x="3249" y="1460"/>
                      <a:pt x="3247" y="947"/>
                    </a:cubicBezTo>
                    <a:lnTo>
                      <a:pt x="3897" y="947"/>
                    </a:lnTo>
                    <a:lnTo>
                      <a:pt x="3897" y="789"/>
                    </a:lnTo>
                    <a:lnTo>
                      <a:pt x="3897" y="552"/>
                    </a:lnTo>
                    <a:lnTo>
                      <a:pt x="3897" y="0"/>
                    </a:lnTo>
                    <a:close/>
                  </a:path>
                </a:pathLst>
              </a:custGeom>
              <a:solidFill>
                <a:srgbClr val="F24C50">
                  <a:alpha val="6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6" name="path"/>
              <p:cNvSpPr/>
              <p:nvPr/>
            </p:nvSpPr>
            <p:spPr>
              <a:xfrm>
                <a:off x="0" y="0"/>
                <a:ext cx="2494026" cy="1597914"/>
              </a:xfrm>
              <a:custGeom>
                <a:avLst/>
                <a:gdLst/>
                <a:ahLst/>
                <a:cxnLst/>
                <a:rect l="0" t="0" r="0" b="0"/>
                <a:pathLst>
                  <a:path w="3927" h="2516">
                    <a:moveTo>
                      <a:pt x="3912" y="15"/>
                    </a:moveTo>
                    <a:lnTo>
                      <a:pt x="3262" y="15"/>
                    </a:lnTo>
                    <a:lnTo>
                      <a:pt x="2288" y="15"/>
                    </a:lnTo>
                    <a:lnTo>
                      <a:pt x="15" y="15"/>
                    </a:lnTo>
                    <a:lnTo>
                      <a:pt x="15" y="567"/>
                    </a:lnTo>
                    <a:lnTo>
                      <a:pt x="15" y="804"/>
                    </a:lnTo>
                    <a:lnTo>
                      <a:pt x="15" y="962"/>
                    </a:lnTo>
                    <a:lnTo>
                      <a:pt x="2808" y="962"/>
                    </a:lnTo>
                    <a:lnTo>
                      <a:pt x="3266" y="2501"/>
                    </a:lnTo>
                    <a:cubicBezTo>
                      <a:pt x="3265" y="1988"/>
                      <a:pt x="3264" y="1475"/>
                      <a:pt x="3262" y="962"/>
                    </a:cubicBezTo>
                    <a:lnTo>
                      <a:pt x="3912" y="962"/>
                    </a:lnTo>
                    <a:lnTo>
                      <a:pt x="3912" y="804"/>
                    </a:lnTo>
                    <a:lnTo>
                      <a:pt x="3912" y="567"/>
                    </a:lnTo>
                    <a:lnTo>
                      <a:pt x="3912" y="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8" name="textbox 648"/>
            <p:cNvSpPr/>
            <p:nvPr/>
          </p:nvSpPr>
          <p:spPr>
            <a:xfrm>
              <a:off x="-12700" y="-12700"/>
              <a:ext cx="2519679" cy="164274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9000"/>
                </a:lnSpc>
              </a:pPr>
              <a:endParaRPr lang="en-US" altLang="en-US" sz="1000" dirty="0"/>
            </a:p>
            <a:p>
              <a:pPr marL="130175" algn="l" rtl="0" eaLnBrk="0">
                <a:lnSpc>
                  <a:spcPct val="96000"/>
                </a:lnSpc>
                <a:spcBef>
                  <a:spcPts val="5"/>
                </a:spcBef>
              </a:pPr>
              <a:r>
                <a:rPr sz="1500" kern="0" spc="9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玻璃掉色，景观效果不佳</a:t>
              </a:r>
              <a:endParaRPr lang="en-US" altLang="en-US" sz="1500" dirty="0"/>
            </a:p>
          </p:txBody>
        </p:sp>
      </p:grpSp>
      <p:grpSp>
        <p:nvGrpSpPr>
          <p:cNvPr id="106" name="group 106"/>
          <p:cNvGrpSpPr/>
          <p:nvPr/>
        </p:nvGrpSpPr>
        <p:grpSpPr>
          <a:xfrm rot="21600000">
            <a:off x="9478136" y="3301365"/>
            <a:ext cx="2495550" cy="2055114"/>
            <a:chOff x="0" y="0"/>
            <a:chExt cx="2495550" cy="2055114"/>
          </a:xfrm>
        </p:grpSpPr>
        <p:grpSp>
          <p:nvGrpSpPr>
            <p:cNvPr id="108" name="group 108"/>
            <p:cNvGrpSpPr/>
            <p:nvPr/>
          </p:nvGrpSpPr>
          <p:grpSpPr>
            <a:xfrm rot="21600000">
              <a:off x="0" y="0"/>
              <a:ext cx="2495550" cy="2055114"/>
              <a:chOff x="0" y="0"/>
              <a:chExt cx="2495550" cy="2055114"/>
            </a:xfrm>
          </p:grpSpPr>
          <p:sp>
            <p:nvSpPr>
              <p:cNvPr id="650" name="path"/>
              <p:cNvSpPr/>
              <p:nvPr/>
            </p:nvSpPr>
            <p:spPr>
              <a:xfrm>
                <a:off x="9525" y="9525"/>
                <a:ext cx="2476500" cy="2036064"/>
              </a:xfrm>
              <a:custGeom>
                <a:avLst/>
                <a:gdLst/>
                <a:ahLst/>
                <a:cxnLst/>
                <a:rect l="0" t="0" r="0" b="0"/>
                <a:pathLst>
                  <a:path w="3900" h="3206">
                    <a:moveTo>
                      <a:pt x="3900" y="0"/>
                    </a:moveTo>
                    <a:lnTo>
                      <a:pt x="3250" y="0"/>
                    </a:lnTo>
                    <a:lnTo>
                      <a:pt x="2275" y="0"/>
                    </a:lnTo>
                    <a:lnTo>
                      <a:pt x="0" y="0"/>
                    </a:lnTo>
                    <a:lnTo>
                      <a:pt x="0" y="552"/>
                    </a:lnTo>
                    <a:lnTo>
                      <a:pt x="0" y="789"/>
                    </a:lnTo>
                    <a:lnTo>
                      <a:pt x="0" y="947"/>
                    </a:lnTo>
                    <a:lnTo>
                      <a:pt x="2795" y="947"/>
                    </a:lnTo>
                    <a:lnTo>
                      <a:pt x="3109" y="3206"/>
                    </a:lnTo>
                    <a:cubicBezTo>
                      <a:pt x="3108" y="2693"/>
                      <a:pt x="3251" y="1460"/>
                      <a:pt x="3250" y="947"/>
                    </a:cubicBezTo>
                    <a:lnTo>
                      <a:pt x="3900" y="947"/>
                    </a:lnTo>
                    <a:lnTo>
                      <a:pt x="3900" y="789"/>
                    </a:lnTo>
                    <a:lnTo>
                      <a:pt x="3900" y="552"/>
                    </a:lnTo>
                    <a:lnTo>
                      <a:pt x="3900" y="0"/>
                    </a:lnTo>
                    <a:close/>
                  </a:path>
                </a:pathLst>
              </a:custGeom>
              <a:solidFill>
                <a:srgbClr val="F24C50">
                  <a:alpha val="6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2" name="path"/>
              <p:cNvSpPr/>
              <p:nvPr/>
            </p:nvSpPr>
            <p:spPr>
              <a:xfrm>
                <a:off x="0" y="0"/>
                <a:ext cx="2495550" cy="2055114"/>
              </a:xfrm>
              <a:custGeom>
                <a:avLst/>
                <a:gdLst/>
                <a:ahLst/>
                <a:cxnLst/>
                <a:rect l="0" t="0" r="0" b="0"/>
                <a:pathLst>
                  <a:path w="3930" h="3236">
                    <a:moveTo>
                      <a:pt x="3915" y="15"/>
                    </a:moveTo>
                    <a:lnTo>
                      <a:pt x="3265" y="15"/>
                    </a:lnTo>
                    <a:lnTo>
                      <a:pt x="2290" y="15"/>
                    </a:lnTo>
                    <a:lnTo>
                      <a:pt x="15" y="15"/>
                    </a:lnTo>
                    <a:lnTo>
                      <a:pt x="15" y="567"/>
                    </a:lnTo>
                    <a:lnTo>
                      <a:pt x="15" y="804"/>
                    </a:lnTo>
                    <a:lnTo>
                      <a:pt x="15" y="962"/>
                    </a:lnTo>
                    <a:lnTo>
                      <a:pt x="2810" y="962"/>
                    </a:lnTo>
                    <a:lnTo>
                      <a:pt x="3124" y="3221"/>
                    </a:lnTo>
                    <a:cubicBezTo>
                      <a:pt x="3123" y="2708"/>
                      <a:pt x="3266" y="1475"/>
                      <a:pt x="3265" y="962"/>
                    </a:cubicBezTo>
                    <a:lnTo>
                      <a:pt x="3915" y="962"/>
                    </a:lnTo>
                    <a:lnTo>
                      <a:pt x="3915" y="804"/>
                    </a:lnTo>
                    <a:lnTo>
                      <a:pt x="3915" y="567"/>
                    </a:lnTo>
                    <a:lnTo>
                      <a:pt x="3915" y="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4" name="textbox 654"/>
            <p:cNvSpPr/>
            <p:nvPr/>
          </p:nvSpPr>
          <p:spPr>
            <a:xfrm>
              <a:off x="-12700" y="-12700"/>
              <a:ext cx="2520950" cy="210692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"/>
                </a:lnSpc>
              </a:pPr>
              <a:endParaRPr lang="en-US" altLang="en-US" sz="100" dirty="0"/>
            </a:p>
            <a:p>
              <a:pPr marL="337820" algn="l" rtl="0" eaLnBrk="0">
                <a:lnSpc>
                  <a:spcPct val="91000"/>
                </a:lnSpc>
              </a:pPr>
              <a:r>
                <a:rPr sz="2000" kern="0" spc="-1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植物景观缺乏层次</a:t>
              </a:r>
              <a:endParaRPr lang="en-US" altLang="en-US" sz="2000" dirty="0"/>
            </a:p>
          </p:txBody>
        </p:sp>
      </p:grpSp>
      <p:pic>
        <p:nvPicPr>
          <p:cNvPr id="656" name="picture 6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603248"/>
            <a:ext cx="15119602" cy="8587740"/>
          </a:xfrm>
          <a:prstGeom prst="rect">
            <a:avLst/>
          </a:prstGeom>
        </p:spPr>
      </p:pic>
      <p:sp>
        <p:nvSpPr>
          <p:cNvPr id="658" name="textbox 658"/>
          <p:cNvSpPr/>
          <p:nvPr/>
        </p:nvSpPr>
        <p:spPr>
          <a:xfrm>
            <a:off x="0" y="1479805"/>
            <a:ext cx="15119985" cy="500380"/>
          </a:xfrm>
          <a:prstGeom prst="rect">
            <a:avLst/>
          </a:prstGeom>
          <a:solidFill>
            <a:srgbClr val="964B16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marL="112395" algn="l" rtl="0" eaLnBrk="0">
              <a:lnSpc>
                <a:spcPts val="2420"/>
              </a:lnSpc>
              <a:spcBef>
                <a:spcPts val="5"/>
              </a:spcBef>
            </a:pPr>
            <a:r>
              <a:rPr sz="2000" kern="0" spc="-8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1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现状河道景观效果单调，  驳岸效果不佳，边坡多处塌陷。</a:t>
            </a:r>
            <a:endParaRPr lang="en-US" altLang="en-US" sz="2000" dirty="0"/>
          </a:p>
        </p:txBody>
      </p:sp>
      <p:grpSp>
        <p:nvGrpSpPr>
          <p:cNvPr id="110" name="group 110"/>
          <p:cNvGrpSpPr/>
          <p:nvPr/>
        </p:nvGrpSpPr>
        <p:grpSpPr>
          <a:xfrm rot="21600000">
            <a:off x="8620125" y="4622673"/>
            <a:ext cx="2494026" cy="1597914"/>
            <a:chOff x="0" y="0"/>
            <a:chExt cx="2494026" cy="1597914"/>
          </a:xfrm>
        </p:grpSpPr>
        <p:grpSp>
          <p:nvGrpSpPr>
            <p:cNvPr id="112" name="group 112"/>
            <p:cNvGrpSpPr/>
            <p:nvPr/>
          </p:nvGrpSpPr>
          <p:grpSpPr>
            <a:xfrm rot="21600000">
              <a:off x="0" y="0"/>
              <a:ext cx="2494026" cy="1597914"/>
              <a:chOff x="0" y="0"/>
              <a:chExt cx="2494026" cy="1597914"/>
            </a:xfrm>
          </p:grpSpPr>
          <p:sp>
            <p:nvSpPr>
              <p:cNvPr id="660" name="path"/>
              <p:cNvSpPr/>
              <p:nvPr/>
            </p:nvSpPr>
            <p:spPr>
              <a:xfrm>
                <a:off x="9525" y="9525"/>
                <a:ext cx="2474976" cy="1578864"/>
              </a:xfrm>
              <a:custGeom>
                <a:avLst/>
                <a:gdLst/>
                <a:ahLst/>
                <a:cxnLst/>
                <a:rect l="0" t="0" r="0" b="0"/>
                <a:pathLst>
                  <a:path w="3897" h="2486">
                    <a:moveTo>
                      <a:pt x="3897" y="0"/>
                    </a:moveTo>
                    <a:lnTo>
                      <a:pt x="3248" y="0"/>
                    </a:lnTo>
                    <a:lnTo>
                      <a:pt x="2273" y="0"/>
                    </a:lnTo>
                    <a:lnTo>
                      <a:pt x="0" y="0"/>
                    </a:lnTo>
                    <a:lnTo>
                      <a:pt x="0" y="552"/>
                    </a:lnTo>
                    <a:lnTo>
                      <a:pt x="0" y="789"/>
                    </a:lnTo>
                    <a:lnTo>
                      <a:pt x="0" y="947"/>
                    </a:lnTo>
                    <a:lnTo>
                      <a:pt x="2793" y="947"/>
                    </a:lnTo>
                    <a:lnTo>
                      <a:pt x="3251" y="2486"/>
                    </a:lnTo>
                    <a:cubicBezTo>
                      <a:pt x="3250" y="1973"/>
                      <a:pt x="3249" y="1460"/>
                      <a:pt x="3248" y="947"/>
                    </a:cubicBezTo>
                    <a:lnTo>
                      <a:pt x="3897" y="947"/>
                    </a:lnTo>
                    <a:lnTo>
                      <a:pt x="3897" y="789"/>
                    </a:lnTo>
                    <a:lnTo>
                      <a:pt x="3897" y="552"/>
                    </a:lnTo>
                    <a:lnTo>
                      <a:pt x="3897" y="0"/>
                    </a:lnTo>
                    <a:close/>
                  </a:path>
                </a:pathLst>
              </a:custGeom>
              <a:solidFill>
                <a:srgbClr val="F24C50">
                  <a:alpha val="6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2" name="path"/>
              <p:cNvSpPr/>
              <p:nvPr/>
            </p:nvSpPr>
            <p:spPr>
              <a:xfrm>
                <a:off x="0" y="0"/>
                <a:ext cx="2494026" cy="1597914"/>
              </a:xfrm>
              <a:custGeom>
                <a:avLst/>
                <a:gdLst/>
                <a:ahLst/>
                <a:cxnLst/>
                <a:rect l="0" t="0" r="0" b="0"/>
                <a:pathLst>
                  <a:path w="3927" h="2516">
                    <a:moveTo>
                      <a:pt x="3912" y="15"/>
                    </a:moveTo>
                    <a:lnTo>
                      <a:pt x="3263" y="15"/>
                    </a:lnTo>
                    <a:lnTo>
                      <a:pt x="2288" y="15"/>
                    </a:lnTo>
                    <a:lnTo>
                      <a:pt x="15" y="15"/>
                    </a:lnTo>
                    <a:lnTo>
                      <a:pt x="15" y="567"/>
                    </a:lnTo>
                    <a:lnTo>
                      <a:pt x="15" y="804"/>
                    </a:lnTo>
                    <a:lnTo>
                      <a:pt x="15" y="962"/>
                    </a:lnTo>
                    <a:lnTo>
                      <a:pt x="2808" y="962"/>
                    </a:lnTo>
                    <a:lnTo>
                      <a:pt x="3266" y="2501"/>
                    </a:lnTo>
                    <a:cubicBezTo>
                      <a:pt x="3265" y="1988"/>
                      <a:pt x="3264" y="1475"/>
                      <a:pt x="3263" y="962"/>
                    </a:cubicBezTo>
                    <a:lnTo>
                      <a:pt x="3912" y="962"/>
                    </a:lnTo>
                    <a:lnTo>
                      <a:pt x="3912" y="804"/>
                    </a:lnTo>
                    <a:lnTo>
                      <a:pt x="3912" y="567"/>
                    </a:lnTo>
                    <a:lnTo>
                      <a:pt x="3912" y="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4" name="textbox 664"/>
            <p:cNvSpPr/>
            <p:nvPr/>
          </p:nvSpPr>
          <p:spPr>
            <a:xfrm>
              <a:off x="-12700" y="-12700"/>
              <a:ext cx="2519679" cy="164337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9000"/>
                </a:lnSpc>
              </a:pPr>
              <a:endParaRPr lang="en-US" altLang="en-US" sz="1000" dirty="0"/>
            </a:p>
            <a:p>
              <a:pPr marL="401320" algn="l" rtl="0" eaLnBrk="0">
                <a:lnSpc>
                  <a:spcPct val="96000"/>
                </a:lnSpc>
                <a:spcBef>
                  <a:spcPts val="5"/>
                </a:spcBef>
              </a:pPr>
              <a:r>
                <a:rPr sz="1500" kern="0" spc="9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驳岸景观不佳</a:t>
              </a:r>
              <a:endParaRPr lang="en-US" altLang="en-US" sz="1500" dirty="0"/>
            </a:p>
          </p:txBody>
        </p:sp>
      </p:grpSp>
      <p:sp>
        <p:nvSpPr>
          <p:cNvPr id="666" name="textbox 666"/>
          <p:cNvSpPr/>
          <p:nvPr/>
        </p:nvSpPr>
        <p:spPr>
          <a:xfrm>
            <a:off x="675647" y="321133"/>
            <a:ext cx="1919604" cy="11417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27305" algn="l" rtl="0" eaLnBrk="0">
              <a:lnSpc>
                <a:spcPts val="2185"/>
              </a:lnSpc>
              <a:spcBef>
                <a:spcPts val="5"/>
              </a:spcBef>
            </a:pPr>
            <a:r>
              <a:rPr sz="1800" kern="0" spc="-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2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水体改造：现状</a:t>
            </a:r>
            <a:endParaRPr lang="en-US" altLang="en-US" sz="1800" dirty="0"/>
          </a:p>
        </p:txBody>
      </p:sp>
      <p:sp>
        <p:nvSpPr>
          <p:cNvPr id="668" name="textbox 668"/>
          <p:cNvSpPr/>
          <p:nvPr/>
        </p:nvSpPr>
        <p:spPr>
          <a:xfrm>
            <a:off x="4740895" y="4057206"/>
            <a:ext cx="1644650" cy="2451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6000"/>
              </a:lnSpc>
            </a:pPr>
            <a:r>
              <a:rPr sz="1500" kern="0" spc="9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河道景观效果单调</a:t>
            </a:r>
            <a:endParaRPr lang="en-US" altLang="en-US" sz="1500" dirty="0"/>
          </a:p>
        </p:txBody>
      </p:sp>
      <p:sp>
        <p:nvSpPr>
          <p:cNvPr id="670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2" name="picture 6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979679"/>
            <a:ext cx="15119602" cy="8243313"/>
          </a:xfrm>
          <a:prstGeom prst="rect">
            <a:avLst/>
          </a:prstGeom>
        </p:spPr>
      </p:pic>
      <p:sp>
        <p:nvSpPr>
          <p:cNvPr id="674" name="rect"/>
          <p:cNvSpPr/>
          <p:nvPr/>
        </p:nvSpPr>
        <p:spPr>
          <a:xfrm>
            <a:off x="0" y="1479805"/>
            <a:ext cx="15119604" cy="499871"/>
          </a:xfrm>
          <a:prstGeom prst="rect">
            <a:avLst/>
          </a:prstGeom>
          <a:solidFill>
            <a:srgbClr val="964B16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76" name="textbox 676"/>
          <p:cNvSpPr/>
          <p:nvPr/>
        </p:nvSpPr>
        <p:spPr>
          <a:xfrm>
            <a:off x="100118" y="1627594"/>
            <a:ext cx="9645015" cy="3333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420"/>
              </a:lnSpc>
            </a:pPr>
            <a:r>
              <a:rPr sz="2000" kern="0" spc="-5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4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建议梳理两侧植被风貌，  局部增设花</a:t>
            </a:r>
            <a:r>
              <a:rPr sz="2000" kern="0" spc="-6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灌木点缀，同时采用杉木桩驳岸稳定驳岸边坡。</a:t>
            </a:r>
            <a:endParaRPr lang="en-US" altLang="en-US" sz="2000" dirty="0"/>
          </a:p>
        </p:txBody>
      </p:sp>
      <p:sp>
        <p:nvSpPr>
          <p:cNvPr id="678" name="textbox 678"/>
          <p:cNvSpPr/>
          <p:nvPr/>
        </p:nvSpPr>
        <p:spPr>
          <a:xfrm>
            <a:off x="675647" y="321133"/>
            <a:ext cx="1919604" cy="11417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27305" algn="l" rtl="0" eaLnBrk="0">
              <a:lnSpc>
                <a:spcPts val="2185"/>
              </a:lnSpc>
              <a:spcBef>
                <a:spcPts val="5"/>
              </a:spcBef>
            </a:pPr>
            <a:r>
              <a:rPr sz="1800" kern="0" spc="-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2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水体改造：效果</a:t>
            </a:r>
            <a:endParaRPr lang="en-US" altLang="en-US" sz="1800" dirty="0"/>
          </a:p>
        </p:txBody>
      </p:sp>
      <p:graphicFrame>
        <p:nvGraphicFramePr>
          <p:cNvPr id="680" name="table 680"/>
          <p:cNvGraphicFramePr>
            <a:graphicFrameLocks noGrp="1"/>
          </p:cNvGraphicFramePr>
          <p:nvPr/>
        </p:nvGraphicFramePr>
        <p:xfrm>
          <a:off x="9850880" y="3721355"/>
          <a:ext cx="2066925" cy="381000"/>
        </p:xfrm>
        <a:graphic>
          <a:graphicData uri="http://schemas.openxmlformats.org/drawingml/2006/table">
            <a:tbl>
              <a:tblPr/>
              <a:tblGrid>
                <a:gridCol w="206692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500" dirty="0"/>
                    </a:p>
                    <a:p>
                      <a:pPr marL="52768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杉木桩驳岸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82" name="table 682"/>
          <p:cNvGraphicFramePr>
            <a:graphicFrameLocks noGrp="1"/>
          </p:cNvGraphicFramePr>
          <p:nvPr/>
        </p:nvGraphicFramePr>
        <p:xfrm>
          <a:off x="356361" y="3126995"/>
          <a:ext cx="2066925" cy="381000"/>
        </p:xfrm>
        <a:graphic>
          <a:graphicData uri="http://schemas.openxmlformats.org/drawingml/2006/table">
            <a:tbl>
              <a:tblPr/>
              <a:tblGrid>
                <a:gridCol w="206692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500" dirty="0"/>
                    </a:p>
                    <a:p>
                      <a:pPr marL="42735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水生植物点缀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sp>
        <p:nvSpPr>
          <p:cNvPr id="684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14" name="group 114"/>
          <p:cNvGrpSpPr/>
          <p:nvPr/>
        </p:nvGrpSpPr>
        <p:grpSpPr>
          <a:xfrm rot="21600000">
            <a:off x="1236535" y="3502914"/>
            <a:ext cx="85725" cy="2616898"/>
            <a:chOff x="0" y="0"/>
            <a:chExt cx="85725" cy="2616898"/>
          </a:xfrm>
        </p:grpSpPr>
        <p:sp>
          <p:nvSpPr>
            <p:cNvPr id="686" name="path"/>
            <p:cNvSpPr/>
            <p:nvPr/>
          </p:nvSpPr>
          <p:spPr>
            <a:xfrm>
              <a:off x="28575" y="0"/>
              <a:ext cx="28575" cy="2574035"/>
            </a:xfrm>
            <a:custGeom>
              <a:avLst/>
              <a:gdLst/>
              <a:ahLst/>
              <a:cxnLst/>
              <a:rect l="0" t="0" r="0" b="0"/>
              <a:pathLst>
                <a:path w="45" h="4053">
                  <a:moveTo>
                    <a:pt x="22" y="4053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88" name="path"/>
            <p:cNvSpPr/>
            <p:nvPr/>
          </p:nvSpPr>
          <p:spPr>
            <a:xfrm>
              <a:off x="0" y="2531173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group 116"/>
          <p:cNvGrpSpPr/>
          <p:nvPr/>
        </p:nvGrpSpPr>
        <p:grpSpPr>
          <a:xfrm rot="21600000">
            <a:off x="10731055" y="4097274"/>
            <a:ext cx="85725" cy="2616898"/>
            <a:chOff x="0" y="0"/>
            <a:chExt cx="85725" cy="2616898"/>
          </a:xfrm>
        </p:grpSpPr>
        <p:sp>
          <p:nvSpPr>
            <p:cNvPr id="690" name="path"/>
            <p:cNvSpPr/>
            <p:nvPr/>
          </p:nvSpPr>
          <p:spPr>
            <a:xfrm>
              <a:off x="28574" y="0"/>
              <a:ext cx="28575" cy="2574035"/>
            </a:xfrm>
            <a:custGeom>
              <a:avLst/>
              <a:gdLst/>
              <a:ahLst/>
              <a:cxnLst/>
              <a:rect l="0" t="0" r="0" b="0"/>
              <a:pathLst>
                <a:path w="45" h="4053">
                  <a:moveTo>
                    <a:pt x="22" y="4053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92" name="path"/>
            <p:cNvSpPr/>
            <p:nvPr/>
          </p:nvSpPr>
          <p:spPr>
            <a:xfrm>
              <a:off x="0" y="2531173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4" name="picture 6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531621"/>
            <a:ext cx="15119602" cy="8994647"/>
          </a:xfrm>
          <a:prstGeom prst="rect">
            <a:avLst/>
          </a:prstGeom>
        </p:spPr>
      </p:pic>
      <p:sp>
        <p:nvSpPr>
          <p:cNvPr id="696" name="path"/>
          <p:cNvSpPr/>
          <p:nvPr/>
        </p:nvSpPr>
        <p:spPr>
          <a:xfrm>
            <a:off x="171833" y="4673727"/>
            <a:ext cx="12288773" cy="5546597"/>
          </a:xfrm>
          <a:custGeom>
            <a:avLst/>
            <a:gdLst/>
            <a:ahLst/>
            <a:cxnLst/>
            <a:rect l="0" t="0" r="0" b="0"/>
            <a:pathLst>
              <a:path w="19352" h="8734">
                <a:moveTo>
                  <a:pt x="1465" y="7"/>
                </a:moveTo>
                <a:lnTo>
                  <a:pt x="17886" y="7"/>
                </a:lnTo>
                <a:lnTo>
                  <a:pt x="17961" y="9"/>
                </a:lnTo>
                <a:lnTo>
                  <a:pt x="18035" y="15"/>
                </a:lnTo>
                <a:moveTo>
                  <a:pt x="19337" y="1316"/>
                </a:moveTo>
                <a:lnTo>
                  <a:pt x="19342" y="1390"/>
                </a:lnTo>
                <a:lnTo>
                  <a:pt x="19344" y="1465"/>
                </a:lnTo>
                <a:lnTo>
                  <a:pt x="19344" y="7269"/>
                </a:lnTo>
                <a:lnTo>
                  <a:pt x="19342" y="7344"/>
                </a:lnTo>
                <a:lnTo>
                  <a:pt x="19337" y="7418"/>
                </a:lnTo>
                <a:moveTo>
                  <a:pt x="18035" y="8719"/>
                </a:moveTo>
                <a:lnTo>
                  <a:pt x="17961" y="8725"/>
                </a:lnTo>
                <a:lnTo>
                  <a:pt x="17886" y="8727"/>
                </a:lnTo>
                <a:lnTo>
                  <a:pt x="1465" y="8727"/>
                </a:lnTo>
                <a:lnTo>
                  <a:pt x="1390" y="8725"/>
                </a:lnTo>
                <a:lnTo>
                  <a:pt x="1316" y="8719"/>
                </a:lnTo>
                <a:moveTo>
                  <a:pt x="15" y="7418"/>
                </a:moveTo>
                <a:lnTo>
                  <a:pt x="9" y="7344"/>
                </a:lnTo>
                <a:lnTo>
                  <a:pt x="7" y="7269"/>
                </a:lnTo>
                <a:lnTo>
                  <a:pt x="7" y="1465"/>
                </a:lnTo>
                <a:lnTo>
                  <a:pt x="9" y="1390"/>
                </a:lnTo>
                <a:lnTo>
                  <a:pt x="15" y="1316"/>
                </a:lnTo>
                <a:moveTo>
                  <a:pt x="1316" y="15"/>
                </a:moveTo>
                <a:lnTo>
                  <a:pt x="1390" y="9"/>
                </a:lnTo>
                <a:lnTo>
                  <a:pt x="1465" y="7"/>
                </a:lnTo>
              </a:path>
            </a:pathLst>
          </a:custGeom>
          <a:noFill/>
          <a:ln w="9525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98" name="textbox 698"/>
          <p:cNvSpPr/>
          <p:nvPr/>
        </p:nvSpPr>
        <p:spPr>
          <a:xfrm>
            <a:off x="0" y="1479805"/>
            <a:ext cx="15119985" cy="500380"/>
          </a:xfrm>
          <a:prstGeom prst="rect">
            <a:avLst/>
          </a:prstGeom>
          <a:solidFill>
            <a:srgbClr val="964B16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marL="112395" algn="l" rtl="0" eaLnBrk="0">
              <a:lnSpc>
                <a:spcPts val="2425"/>
              </a:lnSpc>
              <a:spcBef>
                <a:spcPts val="5"/>
              </a:spcBef>
            </a:pPr>
            <a:r>
              <a:rPr sz="2000" kern="0" spc="-1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4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现状华中鲁艺画廊植</a:t>
            </a:r>
            <a:r>
              <a:rPr sz="20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物郁闭度过高，风貌杂乱。</a:t>
            </a:r>
            <a:endParaRPr lang="en-US" altLang="en-US" sz="2000" dirty="0"/>
          </a:p>
        </p:txBody>
      </p:sp>
      <p:grpSp>
        <p:nvGrpSpPr>
          <p:cNvPr id="118" name="group 118"/>
          <p:cNvGrpSpPr/>
          <p:nvPr/>
        </p:nvGrpSpPr>
        <p:grpSpPr>
          <a:xfrm rot="21600000">
            <a:off x="2025777" y="4796409"/>
            <a:ext cx="2494026" cy="1597914"/>
            <a:chOff x="0" y="0"/>
            <a:chExt cx="2494026" cy="1597914"/>
          </a:xfrm>
        </p:grpSpPr>
        <p:grpSp>
          <p:nvGrpSpPr>
            <p:cNvPr id="120" name="group 120"/>
            <p:cNvGrpSpPr/>
            <p:nvPr/>
          </p:nvGrpSpPr>
          <p:grpSpPr>
            <a:xfrm rot="21600000">
              <a:off x="0" y="0"/>
              <a:ext cx="2494026" cy="1597914"/>
              <a:chOff x="0" y="0"/>
              <a:chExt cx="2494026" cy="1597914"/>
            </a:xfrm>
          </p:grpSpPr>
          <p:sp>
            <p:nvSpPr>
              <p:cNvPr id="700" name="path"/>
              <p:cNvSpPr/>
              <p:nvPr/>
            </p:nvSpPr>
            <p:spPr>
              <a:xfrm>
                <a:off x="9525" y="9525"/>
                <a:ext cx="2474976" cy="1578864"/>
              </a:xfrm>
              <a:custGeom>
                <a:avLst/>
                <a:gdLst/>
                <a:ahLst/>
                <a:cxnLst/>
                <a:rect l="0" t="0" r="0" b="0"/>
                <a:pathLst>
                  <a:path w="3897" h="2486">
                    <a:moveTo>
                      <a:pt x="3897" y="0"/>
                    </a:moveTo>
                    <a:lnTo>
                      <a:pt x="3247" y="0"/>
                    </a:lnTo>
                    <a:lnTo>
                      <a:pt x="2273" y="0"/>
                    </a:lnTo>
                    <a:lnTo>
                      <a:pt x="0" y="0"/>
                    </a:lnTo>
                    <a:lnTo>
                      <a:pt x="0" y="552"/>
                    </a:lnTo>
                    <a:lnTo>
                      <a:pt x="0" y="789"/>
                    </a:lnTo>
                    <a:lnTo>
                      <a:pt x="0" y="947"/>
                    </a:lnTo>
                    <a:lnTo>
                      <a:pt x="2793" y="947"/>
                    </a:lnTo>
                    <a:lnTo>
                      <a:pt x="3251" y="2486"/>
                    </a:lnTo>
                    <a:cubicBezTo>
                      <a:pt x="3250" y="1973"/>
                      <a:pt x="3249" y="1460"/>
                      <a:pt x="3247" y="947"/>
                    </a:cubicBezTo>
                    <a:lnTo>
                      <a:pt x="3897" y="947"/>
                    </a:lnTo>
                    <a:lnTo>
                      <a:pt x="3897" y="789"/>
                    </a:lnTo>
                    <a:lnTo>
                      <a:pt x="3897" y="552"/>
                    </a:lnTo>
                    <a:lnTo>
                      <a:pt x="3897" y="0"/>
                    </a:lnTo>
                    <a:close/>
                  </a:path>
                </a:pathLst>
              </a:custGeom>
              <a:solidFill>
                <a:srgbClr val="F24C50">
                  <a:alpha val="6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path"/>
              <p:cNvSpPr/>
              <p:nvPr/>
            </p:nvSpPr>
            <p:spPr>
              <a:xfrm>
                <a:off x="0" y="0"/>
                <a:ext cx="2494026" cy="1597914"/>
              </a:xfrm>
              <a:custGeom>
                <a:avLst/>
                <a:gdLst/>
                <a:ahLst/>
                <a:cxnLst/>
                <a:rect l="0" t="0" r="0" b="0"/>
                <a:pathLst>
                  <a:path w="3927" h="2516">
                    <a:moveTo>
                      <a:pt x="3912" y="15"/>
                    </a:moveTo>
                    <a:lnTo>
                      <a:pt x="3262" y="15"/>
                    </a:lnTo>
                    <a:lnTo>
                      <a:pt x="2288" y="15"/>
                    </a:lnTo>
                    <a:lnTo>
                      <a:pt x="15" y="15"/>
                    </a:lnTo>
                    <a:lnTo>
                      <a:pt x="15" y="567"/>
                    </a:lnTo>
                    <a:lnTo>
                      <a:pt x="15" y="804"/>
                    </a:lnTo>
                    <a:lnTo>
                      <a:pt x="15" y="962"/>
                    </a:lnTo>
                    <a:lnTo>
                      <a:pt x="2808" y="962"/>
                    </a:lnTo>
                    <a:lnTo>
                      <a:pt x="3266" y="2501"/>
                    </a:lnTo>
                    <a:cubicBezTo>
                      <a:pt x="3265" y="1988"/>
                      <a:pt x="3264" y="1475"/>
                      <a:pt x="3262" y="962"/>
                    </a:cubicBezTo>
                    <a:lnTo>
                      <a:pt x="3912" y="962"/>
                    </a:lnTo>
                    <a:lnTo>
                      <a:pt x="3912" y="804"/>
                    </a:lnTo>
                    <a:lnTo>
                      <a:pt x="3912" y="567"/>
                    </a:lnTo>
                    <a:lnTo>
                      <a:pt x="3912" y="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4" name="textbox 704"/>
            <p:cNvSpPr/>
            <p:nvPr/>
          </p:nvSpPr>
          <p:spPr>
            <a:xfrm>
              <a:off x="-12700" y="-12700"/>
              <a:ext cx="2519679" cy="164337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9000"/>
                </a:lnSpc>
              </a:pPr>
              <a:endParaRPr lang="en-US" altLang="en-US" sz="100" dirty="0"/>
            </a:p>
            <a:p>
              <a:pPr marL="401955" algn="l" rtl="0" eaLnBrk="0">
                <a:lnSpc>
                  <a:spcPct val="97000"/>
                </a:lnSpc>
              </a:pPr>
              <a:r>
                <a:rPr sz="1500" kern="0" spc="9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植物景观郁闭度过高</a:t>
              </a:r>
              <a:endParaRPr lang="en-US" altLang="en-US" sz="1500" dirty="0"/>
            </a:p>
          </p:txBody>
        </p:sp>
      </p:grpSp>
      <p:grpSp>
        <p:nvGrpSpPr>
          <p:cNvPr id="122" name="group 122"/>
          <p:cNvGrpSpPr/>
          <p:nvPr/>
        </p:nvGrpSpPr>
        <p:grpSpPr>
          <a:xfrm rot="21600000">
            <a:off x="8425053" y="3782949"/>
            <a:ext cx="2494026" cy="1596390"/>
            <a:chOff x="0" y="0"/>
            <a:chExt cx="2494026" cy="1596390"/>
          </a:xfrm>
        </p:grpSpPr>
        <p:grpSp>
          <p:nvGrpSpPr>
            <p:cNvPr id="124" name="group 124"/>
            <p:cNvGrpSpPr/>
            <p:nvPr/>
          </p:nvGrpSpPr>
          <p:grpSpPr>
            <a:xfrm rot="21600000">
              <a:off x="0" y="0"/>
              <a:ext cx="2494026" cy="1596390"/>
              <a:chOff x="0" y="0"/>
              <a:chExt cx="2494026" cy="1596390"/>
            </a:xfrm>
          </p:grpSpPr>
          <p:sp>
            <p:nvSpPr>
              <p:cNvPr id="706" name="path"/>
              <p:cNvSpPr/>
              <p:nvPr/>
            </p:nvSpPr>
            <p:spPr>
              <a:xfrm>
                <a:off x="9525" y="9525"/>
                <a:ext cx="2474976" cy="1577340"/>
              </a:xfrm>
              <a:custGeom>
                <a:avLst/>
                <a:gdLst/>
                <a:ahLst/>
                <a:cxnLst/>
                <a:rect l="0" t="0" r="0" b="0"/>
                <a:pathLst>
                  <a:path w="3897" h="2484">
                    <a:moveTo>
                      <a:pt x="3897" y="0"/>
                    </a:moveTo>
                    <a:lnTo>
                      <a:pt x="3248" y="0"/>
                    </a:lnTo>
                    <a:lnTo>
                      <a:pt x="2273" y="0"/>
                    </a:lnTo>
                    <a:lnTo>
                      <a:pt x="0" y="0"/>
                    </a:lnTo>
                    <a:lnTo>
                      <a:pt x="0" y="552"/>
                    </a:lnTo>
                    <a:lnTo>
                      <a:pt x="0" y="788"/>
                    </a:lnTo>
                    <a:lnTo>
                      <a:pt x="0" y="946"/>
                    </a:lnTo>
                    <a:lnTo>
                      <a:pt x="2793" y="946"/>
                    </a:lnTo>
                    <a:lnTo>
                      <a:pt x="3251" y="2484"/>
                    </a:lnTo>
                    <a:cubicBezTo>
                      <a:pt x="3250" y="1971"/>
                      <a:pt x="3249" y="1458"/>
                      <a:pt x="3248" y="946"/>
                    </a:cubicBezTo>
                    <a:lnTo>
                      <a:pt x="3897" y="946"/>
                    </a:lnTo>
                    <a:lnTo>
                      <a:pt x="3897" y="788"/>
                    </a:lnTo>
                    <a:lnTo>
                      <a:pt x="3897" y="552"/>
                    </a:lnTo>
                    <a:lnTo>
                      <a:pt x="3897" y="0"/>
                    </a:lnTo>
                    <a:close/>
                  </a:path>
                </a:pathLst>
              </a:custGeom>
              <a:solidFill>
                <a:srgbClr val="F24C50">
                  <a:alpha val="6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8" name="path"/>
              <p:cNvSpPr/>
              <p:nvPr/>
            </p:nvSpPr>
            <p:spPr>
              <a:xfrm>
                <a:off x="0" y="0"/>
                <a:ext cx="2494026" cy="1596390"/>
              </a:xfrm>
              <a:custGeom>
                <a:avLst/>
                <a:gdLst/>
                <a:ahLst/>
                <a:cxnLst/>
                <a:rect l="0" t="0" r="0" b="0"/>
                <a:pathLst>
                  <a:path w="3927" h="2514">
                    <a:moveTo>
                      <a:pt x="3912" y="15"/>
                    </a:moveTo>
                    <a:lnTo>
                      <a:pt x="3263" y="15"/>
                    </a:lnTo>
                    <a:lnTo>
                      <a:pt x="2288" y="15"/>
                    </a:lnTo>
                    <a:lnTo>
                      <a:pt x="15" y="15"/>
                    </a:lnTo>
                    <a:lnTo>
                      <a:pt x="15" y="567"/>
                    </a:lnTo>
                    <a:lnTo>
                      <a:pt x="15" y="803"/>
                    </a:lnTo>
                    <a:lnTo>
                      <a:pt x="15" y="961"/>
                    </a:lnTo>
                    <a:lnTo>
                      <a:pt x="2808" y="961"/>
                    </a:lnTo>
                    <a:lnTo>
                      <a:pt x="3266" y="2499"/>
                    </a:lnTo>
                    <a:cubicBezTo>
                      <a:pt x="3265" y="1986"/>
                      <a:pt x="3264" y="1473"/>
                      <a:pt x="3263" y="961"/>
                    </a:cubicBezTo>
                    <a:lnTo>
                      <a:pt x="3912" y="961"/>
                    </a:lnTo>
                    <a:lnTo>
                      <a:pt x="3912" y="803"/>
                    </a:lnTo>
                    <a:lnTo>
                      <a:pt x="3912" y="567"/>
                    </a:lnTo>
                    <a:lnTo>
                      <a:pt x="3912" y="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0" name="textbox 710"/>
            <p:cNvSpPr/>
            <p:nvPr/>
          </p:nvSpPr>
          <p:spPr>
            <a:xfrm>
              <a:off x="-12700" y="-12700"/>
              <a:ext cx="2519679" cy="164211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5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9000"/>
                </a:lnSpc>
              </a:pPr>
              <a:endParaRPr lang="en-US" altLang="en-US" sz="100" dirty="0"/>
            </a:p>
            <a:p>
              <a:pPr marL="336550" algn="l" rtl="0" eaLnBrk="0">
                <a:lnSpc>
                  <a:spcPct val="97000"/>
                </a:lnSpc>
              </a:pPr>
              <a:r>
                <a:rPr sz="1500" kern="0" spc="9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植物景观郁闭度过高</a:t>
              </a:r>
              <a:endParaRPr lang="en-US" altLang="en-US" sz="1500" dirty="0"/>
            </a:p>
          </p:txBody>
        </p:sp>
      </p:grpSp>
      <p:sp>
        <p:nvSpPr>
          <p:cNvPr id="712" name="textbox 712"/>
          <p:cNvSpPr/>
          <p:nvPr/>
        </p:nvSpPr>
        <p:spPr>
          <a:xfrm>
            <a:off x="675647" y="321133"/>
            <a:ext cx="2365375" cy="11417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27305" algn="l" rtl="0" eaLnBrk="0">
              <a:lnSpc>
                <a:spcPts val="2185"/>
              </a:lnSpc>
              <a:spcBef>
                <a:spcPts val="5"/>
              </a:spcBef>
            </a:pPr>
            <a:r>
              <a:rPr sz="1800" kern="0" spc="-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2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华中鲁艺画廊：现状</a:t>
            </a:r>
            <a:endParaRPr lang="en-US" altLang="en-US" sz="1800" dirty="0"/>
          </a:p>
        </p:txBody>
      </p:sp>
      <p:sp>
        <p:nvSpPr>
          <p:cNvPr id="714" name="path"/>
          <p:cNvSpPr/>
          <p:nvPr/>
        </p:nvSpPr>
        <p:spPr>
          <a:xfrm>
            <a:off x="176663" y="4678569"/>
            <a:ext cx="832018" cy="831943"/>
          </a:xfrm>
          <a:custGeom>
            <a:avLst/>
            <a:gdLst/>
            <a:ahLst/>
            <a:cxnLst/>
            <a:rect l="0" t="0" r="0" b="0"/>
            <a:pathLst>
              <a:path w="1310" h="1310">
                <a:moveTo>
                  <a:pt x="7" y="1309"/>
                </a:moveTo>
                <a:lnTo>
                  <a:pt x="29" y="1164"/>
                </a:lnTo>
                <a:lnTo>
                  <a:pt x="65" y="1024"/>
                </a:lnTo>
                <a:lnTo>
                  <a:pt x="114" y="890"/>
                </a:lnTo>
                <a:lnTo>
                  <a:pt x="175" y="763"/>
                </a:lnTo>
                <a:lnTo>
                  <a:pt x="248" y="642"/>
                </a:lnTo>
                <a:lnTo>
                  <a:pt x="332" y="530"/>
                </a:lnTo>
                <a:lnTo>
                  <a:pt x="427" y="426"/>
                </a:lnTo>
                <a:lnTo>
                  <a:pt x="530" y="332"/>
                </a:lnTo>
                <a:lnTo>
                  <a:pt x="642" y="248"/>
                </a:lnTo>
                <a:lnTo>
                  <a:pt x="763" y="175"/>
                </a:lnTo>
                <a:lnTo>
                  <a:pt x="890" y="114"/>
                </a:lnTo>
                <a:lnTo>
                  <a:pt x="1024" y="65"/>
                </a:lnTo>
                <a:lnTo>
                  <a:pt x="1164" y="29"/>
                </a:lnTo>
                <a:lnTo>
                  <a:pt x="1309" y="7"/>
                </a:lnTo>
              </a:path>
            </a:pathLst>
          </a:custGeom>
          <a:noFill/>
          <a:ln w="9525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16" name="path"/>
          <p:cNvSpPr/>
          <p:nvPr/>
        </p:nvSpPr>
        <p:spPr>
          <a:xfrm>
            <a:off x="176663" y="9383540"/>
            <a:ext cx="832018" cy="831943"/>
          </a:xfrm>
          <a:custGeom>
            <a:avLst/>
            <a:gdLst/>
            <a:ahLst/>
            <a:cxnLst/>
            <a:rect l="0" t="0" r="0" b="0"/>
            <a:pathLst>
              <a:path w="1310" h="1310">
                <a:moveTo>
                  <a:pt x="1309" y="1302"/>
                </a:moveTo>
                <a:lnTo>
                  <a:pt x="1164" y="1280"/>
                </a:lnTo>
                <a:lnTo>
                  <a:pt x="1024" y="1244"/>
                </a:lnTo>
                <a:lnTo>
                  <a:pt x="890" y="1195"/>
                </a:lnTo>
                <a:lnTo>
                  <a:pt x="763" y="1134"/>
                </a:lnTo>
                <a:lnTo>
                  <a:pt x="642" y="1061"/>
                </a:lnTo>
                <a:lnTo>
                  <a:pt x="530" y="977"/>
                </a:lnTo>
                <a:lnTo>
                  <a:pt x="427" y="883"/>
                </a:lnTo>
                <a:lnTo>
                  <a:pt x="332" y="779"/>
                </a:lnTo>
                <a:lnTo>
                  <a:pt x="248" y="667"/>
                </a:lnTo>
                <a:lnTo>
                  <a:pt x="175" y="547"/>
                </a:lnTo>
                <a:lnTo>
                  <a:pt x="114" y="419"/>
                </a:lnTo>
                <a:lnTo>
                  <a:pt x="65" y="285"/>
                </a:lnTo>
                <a:lnTo>
                  <a:pt x="29" y="145"/>
                </a:lnTo>
                <a:lnTo>
                  <a:pt x="7" y="1"/>
                </a:lnTo>
              </a:path>
            </a:pathLst>
          </a:custGeom>
          <a:noFill/>
          <a:ln w="9525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18" name="path"/>
          <p:cNvSpPr/>
          <p:nvPr/>
        </p:nvSpPr>
        <p:spPr>
          <a:xfrm>
            <a:off x="11623759" y="4678569"/>
            <a:ext cx="832005" cy="831942"/>
          </a:xfrm>
          <a:custGeom>
            <a:avLst/>
            <a:gdLst/>
            <a:ahLst/>
            <a:cxnLst/>
            <a:rect l="0" t="0" r="0" b="0"/>
            <a:pathLst>
              <a:path w="1310" h="1310">
                <a:moveTo>
                  <a:pt x="1" y="7"/>
                </a:moveTo>
                <a:lnTo>
                  <a:pt x="145" y="29"/>
                </a:lnTo>
                <a:lnTo>
                  <a:pt x="285" y="65"/>
                </a:lnTo>
                <a:lnTo>
                  <a:pt x="419" y="114"/>
                </a:lnTo>
                <a:lnTo>
                  <a:pt x="547" y="175"/>
                </a:lnTo>
                <a:lnTo>
                  <a:pt x="667" y="248"/>
                </a:lnTo>
                <a:lnTo>
                  <a:pt x="779" y="332"/>
                </a:lnTo>
                <a:lnTo>
                  <a:pt x="883" y="426"/>
                </a:lnTo>
                <a:lnTo>
                  <a:pt x="977" y="530"/>
                </a:lnTo>
                <a:lnTo>
                  <a:pt x="1061" y="642"/>
                </a:lnTo>
                <a:lnTo>
                  <a:pt x="1134" y="763"/>
                </a:lnTo>
                <a:lnTo>
                  <a:pt x="1195" y="890"/>
                </a:lnTo>
                <a:lnTo>
                  <a:pt x="1244" y="1024"/>
                </a:lnTo>
                <a:lnTo>
                  <a:pt x="1280" y="1164"/>
                </a:lnTo>
                <a:lnTo>
                  <a:pt x="1302" y="1309"/>
                </a:lnTo>
              </a:path>
            </a:pathLst>
          </a:custGeom>
          <a:noFill/>
          <a:ln w="9525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20" name="path"/>
          <p:cNvSpPr/>
          <p:nvPr/>
        </p:nvSpPr>
        <p:spPr>
          <a:xfrm>
            <a:off x="11623759" y="9383540"/>
            <a:ext cx="832005" cy="831942"/>
          </a:xfrm>
          <a:custGeom>
            <a:avLst/>
            <a:gdLst/>
            <a:ahLst/>
            <a:cxnLst/>
            <a:rect l="0" t="0" r="0" b="0"/>
            <a:pathLst>
              <a:path w="1310" h="1310">
                <a:moveTo>
                  <a:pt x="1302" y="1"/>
                </a:moveTo>
                <a:lnTo>
                  <a:pt x="1280" y="145"/>
                </a:lnTo>
                <a:lnTo>
                  <a:pt x="1244" y="285"/>
                </a:lnTo>
                <a:lnTo>
                  <a:pt x="1195" y="419"/>
                </a:lnTo>
                <a:lnTo>
                  <a:pt x="1134" y="547"/>
                </a:lnTo>
                <a:lnTo>
                  <a:pt x="1061" y="667"/>
                </a:lnTo>
                <a:lnTo>
                  <a:pt x="977" y="779"/>
                </a:lnTo>
                <a:lnTo>
                  <a:pt x="883" y="883"/>
                </a:lnTo>
                <a:lnTo>
                  <a:pt x="779" y="977"/>
                </a:lnTo>
                <a:lnTo>
                  <a:pt x="667" y="1061"/>
                </a:lnTo>
                <a:lnTo>
                  <a:pt x="547" y="1134"/>
                </a:lnTo>
                <a:lnTo>
                  <a:pt x="419" y="1195"/>
                </a:lnTo>
                <a:lnTo>
                  <a:pt x="285" y="1244"/>
                </a:lnTo>
                <a:lnTo>
                  <a:pt x="145" y="1280"/>
                </a:lnTo>
                <a:lnTo>
                  <a:pt x="1" y="1302"/>
                </a:lnTo>
              </a:path>
            </a:pathLst>
          </a:custGeom>
          <a:noFill/>
          <a:ln w="9525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22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4" name="picture 7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664209"/>
            <a:ext cx="15119604" cy="8862059"/>
          </a:xfrm>
          <a:prstGeom prst="rect">
            <a:avLst/>
          </a:prstGeom>
        </p:spPr>
      </p:pic>
      <p:sp>
        <p:nvSpPr>
          <p:cNvPr id="726" name="textbox 726"/>
          <p:cNvSpPr/>
          <p:nvPr/>
        </p:nvSpPr>
        <p:spPr>
          <a:xfrm>
            <a:off x="100118" y="1810681"/>
            <a:ext cx="14975839" cy="3340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425"/>
              </a:lnSpc>
            </a:pPr>
            <a:r>
              <a:rPr sz="2000" kern="0" spc="-3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2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设计上建议梳理现状纪念景墙周边植物， 打造梳理通透景观，透出鲁艺画廊纪念版画</a:t>
            </a:r>
            <a:r>
              <a:rPr sz="2000" kern="0" spc="-4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，在节点周边局部增设座椅，供师生群体休憩。</a:t>
            </a:r>
            <a:endParaRPr lang="en-US" altLang="en-US" sz="2000" dirty="0"/>
          </a:p>
        </p:txBody>
      </p:sp>
      <p:sp>
        <p:nvSpPr>
          <p:cNvPr id="728" name="textbox 728"/>
          <p:cNvSpPr/>
          <p:nvPr/>
        </p:nvSpPr>
        <p:spPr>
          <a:xfrm>
            <a:off x="675647" y="321133"/>
            <a:ext cx="2822575" cy="11417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27305" algn="l" rtl="0" eaLnBrk="0">
              <a:lnSpc>
                <a:spcPts val="2185"/>
              </a:lnSpc>
              <a:spcBef>
                <a:spcPts val="5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6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华中鲁艺画廊：改造效果</a:t>
            </a:r>
            <a:endParaRPr lang="en-US" altLang="en-US" sz="1800" dirty="0"/>
          </a:p>
        </p:txBody>
      </p:sp>
      <p:graphicFrame>
        <p:nvGraphicFramePr>
          <p:cNvPr id="730" name="table 730"/>
          <p:cNvGraphicFramePr>
            <a:graphicFrameLocks noGrp="1"/>
          </p:cNvGraphicFramePr>
          <p:nvPr/>
        </p:nvGraphicFramePr>
        <p:xfrm>
          <a:off x="2974594" y="3604007"/>
          <a:ext cx="2066925" cy="381000"/>
        </p:xfrm>
        <a:graphic>
          <a:graphicData uri="http://schemas.openxmlformats.org/drawingml/2006/table">
            <a:tbl>
              <a:tblPr/>
              <a:tblGrid>
                <a:gridCol w="206692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600" dirty="0"/>
                    </a:p>
                    <a:p>
                      <a:pPr marL="427355" algn="l" rtl="0" eaLnBrk="0">
                        <a:lnSpc>
                          <a:spcPct val="96000"/>
                        </a:lnSpc>
                      </a:pP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梳理植物风貌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32" name="table 732"/>
          <p:cNvGraphicFramePr>
            <a:graphicFrameLocks noGrp="1"/>
          </p:cNvGraphicFramePr>
          <p:nvPr/>
        </p:nvGraphicFramePr>
        <p:xfrm>
          <a:off x="11202668" y="5989068"/>
          <a:ext cx="2066924" cy="381000"/>
        </p:xfrm>
        <a:graphic>
          <a:graphicData uri="http://schemas.openxmlformats.org/drawingml/2006/table">
            <a:tbl>
              <a:tblPr/>
              <a:tblGrid>
                <a:gridCol w="2066924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600" dirty="0"/>
                    </a:p>
                    <a:p>
                      <a:pPr marL="63119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5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增设座椅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sp>
        <p:nvSpPr>
          <p:cNvPr id="734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26" name="group 126"/>
          <p:cNvGrpSpPr/>
          <p:nvPr/>
        </p:nvGrpSpPr>
        <p:grpSpPr>
          <a:xfrm rot="21600000">
            <a:off x="12084367" y="6364986"/>
            <a:ext cx="85725" cy="2618422"/>
            <a:chOff x="0" y="0"/>
            <a:chExt cx="85725" cy="2618422"/>
          </a:xfrm>
        </p:grpSpPr>
        <p:sp>
          <p:nvSpPr>
            <p:cNvPr id="736" name="path"/>
            <p:cNvSpPr/>
            <p:nvPr/>
          </p:nvSpPr>
          <p:spPr>
            <a:xfrm>
              <a:off x="28575" y="0"/>
              <a:ext cx="28575" cy="2575560"/>
            </a:xfrm>
            <a:custGeom>
              <a:avLst/>
              <a:gdLst/>
              <a:ahLst/>
              <a:cxnLst/>
              <a:rect l="0" t="0" r="0" b="0"/>
              <a:pathLst>
                <a:path w="45" h="4056">
                  <a:moveTo>
                    <a:pt x="22" y="4056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38" name="path"/>
            <p:cNvSpPr/>
            <p:nvPr/>
          </p:nvSpPr>
          <p:spPr>
            <a:xfrm>
              <a:off x="0" y="2532697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group 128"/>
          <p:cNvGrpSpPr/>
          <p:nvPr/>
        </p:nvGrpSpPr>
        <p:grpSpPr>
          <a:xfrm rot="21600000">
            <a:off x="3854767" y="3979926"/>
            <a:ext cx="85725" cy="2616898"/>
            <a:chOff x="0" y="0"/>
            <a:chExt cx="85725" cy="2616898"/>
          </a:xfrm>
        </p:grpSpPr>
        <p:sp>
          <p:nvSpPr>
            <p:cNvPr id="740" name="path"/>
            <p:cNvSpPr/>
            <p:nvPr/>
          </p:nvSpPr>
          <p:spPr>
            <a:xfrm>
              <a:off x="28574" y="0"/>
              <a:ext cx="28575" cy="2574035"/>
            </a:xfrm>
            <a:custGeom>
              <a:avLst/>
              <a:gdLst/>
              <a:ahLst/>
              <a:cxnLst/>
              <a:rect l="0" t="0" r="0" b="0"/>
              <a:pathLst>
                <a:path w="45" h="4053">
                  <a:moveTo>
                    <a:pt x="22" y="4053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42" name="path"/>
            <p:cNvSpPr/>
            <p:nvPr/>
          </p:nvSpPr>
          <p:spPr>
            <a:xfrm>
              <a:off x="0" y="2531173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4" name="picture 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481328"/>
            <a:ext cx="15119602" cy="9032747"/>
          </a:xfrm>
          <a:prstGeom prst="rect">
            <a:avLst/>
          </a:prstGeom>
        </p:spPr>
      </p:pic>
      <p:sp>
        <p:nvSpPr>
          <p:cNvPr id="746" name="textbox 746"/>
          <p:cNvSpPr/>
          <p:nvPr/>
        </p:nvSpPr>
        <p:spPr>
          <a:xfrm>
            <a:off x="11911651" y="5457584"/>
            <a:ext cx="617855" cy="3549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0000"/>
              </a:lnSpc>
            </a:pPr>
            <a:r>
              <a:rPr sz="2400" b="1" kern="0" spc="-4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图例</a:t>
            </a:r>
            <a:endParaRPr lang="en-US" altLang="en-US" sz="2400" dirty="0"/>
          </a:p>
        </p:txBody>
      </p:sp>
      <p:pic>
        <p:nvPicPr>
          <p:cNvPr id="748" name="picture 7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108960" y="1760203"/>
            <a:ext cx="10576547" cy="8633476"/>
          </a:xfrm>
          <a:prstGeom prst="rect">
            <a:avLst/>
          </a:prstGeom>
        </p:spPr>
      </p:pic>
      <p:sp>
        <p:nvSpPr>
          <p:cNvPr id="750" name="path"/>
          <p:cNvSpPr/>
          <p:nvPr/>
        </p:nvSpPr>
        <p:spPr>
          <a:xfrm>
            <a:off x="4563138" y="5341994"/>
            <a:ext cx="7129935" cy="5090227"/>
          </a:xfrm>
          <a:custGeom>
            <a:avLst/>
            <a:gdLst/>
            <a:ahLst/>
            <a:cxnLst/>
            <a:rect l="0" t="0" r="0" b="0"/>
            <a:pathLst>
              <a:path w="11228" h="8016">
                <a:moveTo>
                  <a:pt x="11227" y="7986"/>
                </a:moveTo>
                <a:lnTo>
                  <a:pt x="29" y="7720"/>
                </a:lnTo>
                <a:lnTo>
                  <a:pt x="153" y="5872"/>
                </a:lnTo>
                <a:lnTo>
                  <a:pt x="656" y="5608"/>
                </a:lnTo>
                <a:lnTo>
                  <a:pt x="895" y="1"/>
                </a:lnTo>
              </a:path>
            </a:pathLst>
          </a:custGeom>
          <a:noFill/>
          <a:ln w="38100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52" name="path"/>
          <p:cNvSpPr/>
          <p:nvPr/>
        </p:nvSpPr>
        <p:spPr>
          <a:xfrm>
            <a:off x="10167334" y="3026705"/>
            <a:ext cx="3557579" cy="7386735"/>
          </a:xfrm>
          <a:custGeom>
            <a:avLst/>
            <a:gdLst/>
            <a:ahLst/>
            <a:cxnLst/>
            <a:rect l="0" t="0" r="0" b="0"/>
            <a:pathLst>
              <a:path w="5602" h="11632">
                <a:moveTo>
                  <a:pt x="2" y="29"/>
                </a:moveTo>
                <a:lnTo>
                  <a:pt x="5572" y="486"/>
                </a:lnTo>
                <a:lnTo>
                  <a:pt x="5521" y="1177"/>
                </a:lnTo>
                <a:lnTo>
                  <a:pt x="1778" y="3793"/>
                </a:lnTo>
                <a:lnTo>
                  <a:pt x="1850" y="9752"/>
                </a:lnTo>
                <a:lnTo>
                  <a:pt x="2426" y="9848"/>
                </a:lnTo>
                <a:lnTo>
                  <a:pt x="2402" y="11632"/>
                </a:lnTo>
              </a:path>
            </a:pathLst>
          </a:custGeom>
          <a:noFill/>
          <a:ln w="38100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54" name="path"/>
          <p:cNvSpPr/>
          <p:nvPr/>
        </p:nvSpPr>
        <p:spPr>
          <a:xfrm>
            <a:off x="6006624" y="2096713"/>
            <a:ext cx="355025" cy="894591"/>
          </a:xfrm>
          <a:custGeom>
            <a:avLst/>
            <a:gdLst/>
            <a:ahLst/>
            <a:cxnLst/>
            <a:rect l="0" t="0" r="0" b="0"/>
            <a:pathLst>
              <a:path w="559" h="1408">
                <a:moveTo>
                  <a:pt x="530" y="1398"/>
                </a:moveTo>
                <a:lnTo>
                  <a:pt x="28" y="10"/>
                </a:lnTo>
              </a:path>
            </a:pathLst>
          </a:custGeom>
          <a:noFill/>
          <a:ln w="38100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30" name="group 130"/>
          <p:cNvGrpSpPr/>
          <p:nvPr/>
        </p:nvGrpSpPr>
        <p:grpSpPr>
          <a:xfrm rot="21600000">
            <a:off x="3077383" y="2778633"/>
            <a:ext cx="3019759" cy="2579002"/>
            <a:chOff x="0" y="0"/>
            <a:chExt cx="3019759" cy="2579002"/>
          </a:xfrm>
        </p:grpSpPr>
        <p:sp>
          <p:nvSpPr>
            <p:cNvPr id="756" name="path"/>
            <p:cNvSpPr/>
            <p:nvPr/>
          </p:nvSpPr>
          <p:spPr>
            <a:xfrm>
              <a:off x="0" y="903265"/>
              <a:ext cx="2066245" cy="1675736"/>
            </a:xfrm>
            <a:custGeom>
              <a:avLst/>
              <a:gdLst/>
              <a:ahLst/>
              <a:cxnLst/>
              <a:rect l="0" t="0" r="0" b="0"/>
              <a:pathLst>
                <a:path w="3253" h="2638">
                  <a:moveTo>
                    <a:pt x="3235" y="2615"/>
                  </a:moveTo>
                  <a:lnTo>
                    <a:pt x="18" y="23"/>
                  </a:lnTo>
                </a:path>
              </a:pathLst>
            </a:custGeom>
            <a:noFill/>
            <a:ln w="3810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58" name="path"/>
            <p:cNvSpPr/>
            <p:nvPr/>
          </p:nvSpPr>
          <p:spPr>
            <a:xfrm>
              <a:off x="535258" y="9525"/>
              <a:ext cx="2474976" cy="1866900"/>
            </a:xfrm>
            <a:custGeom>
              <a:avLst/>
              <a:gdLst/>
              <a:ahLst/>
              <a:cxnLst/>
              <a:rect l="0" t="0" r="0" b="0"/>
              <a:pathLst>
                <a:path w="3897" h="2940">
                  <a:moveTo>
                    <a:pt x="3897" y="0"/>
                  </a:moveTo>
                  <a:lnTo>
                    <a:pt x="3247" y="0"/>
                  </a:lnTo>
                  <a:lnTo>
                    <a:pt x="2273" y="0"/>
                  </a:lnTo>
                  <a:lnTo>
                    <a:pt x="0" y="0"/>
                  </a:lnTo>
                  <a:lnTo>
                    <a:pt x="0" y="552"/>
                  </a:lnTo>
                  <a:lnTo>
                    <a:pt x="0" y="788"/>
                  </a:lnTo>
                  <a:lnTo>
                    <a:pt x="0" y="946"/>
                  </a:lnTo>
                  <a:lnTo>
                    <a:pt x="2793" y="946"/>
                  </a:lnTo>
                  <a:cubicBezTo>
                    <a:pt x="2898" y="1618"/>
                    <a:pt x="2858" y="2267"/>
                    <a:pt x="2963" y="2940"/>
                  </a:cubicBezTo>
                  <a:cubicBezTo>
                    <a:pt x="2962" y="2427"/>
                    <a:pt x="3249" y="1458"/>
                    <a:pt x="3247" y="946"/>
                  </a:cubicBezTo>
                  <a:lnTo>
                    <a:pt x="3897" y="946"/>
                  </a:lnTo>
                  <a:lnTo>
                    <a:pt x="3897" y="788"/>
                  </a:lnTo>
                  <a:lnTo>
                    <a:pt x="3897" y="552"/>
                  </a:lnTo>
                  <a:lnTo>
                    <a:pt x="3897" y="0"/>
                  </a:lnTo>
                  <a:close/>
                </a:path>
              </a:pathLst>
            </a:custGeom>
            <a:solidFill>
              <a:srgbClr val="F24C50">
                <a:alpha val="65098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60" name="path"/>
            <p:cNvSpPr/>
            <p:nvPr/>
          </p:nvSpPr>
          <p:spPr>
            <a:xfrm>
              <a:off x="525733" y="0"/>
              <a:ext cx="2494026" cy="1885950"/>
            </a:xfrm>
            <a:custGeom>
              <a:avLst/>
              <a:gdLst/>
              <a:ahLst/>
              <a:cxnLst/>
              <a:rect l="0" t="0" r="0" b="0"/>
              <a:pathLst>
                <a:path w="3927" h="2970">
                  <a:moveTo>
                    <a:pt x="3912" y="15"/>
                  </a:moveTo>
                  <a:lnTo>
                    <a:pt x="3262" y="15"/>
                  </a:lnTo>
                  <a:lnTo>
                    <a:pt x="2288" y="15"/>
                  </a:lnTo>
                  <a:lnTo>
                    <a:pt x="15" y="15"/>
                  </a:lnTo>
                  <a:lnTo>
                    <a:pt x="15" y="567"/>
                  </a:lnTo>
                  <a:lnTo>
                    <a:pt x="15" y="803"/>
                  </a:lnTo>
                  <a:lnTo>
                    <a:pt x="15" y="961"/>
                  </a:lnTo>
                  <a:lnTo>
                    <a:pt x="2808" y="961"/>
                  </a:lnTo>
                  <a:cubicBezTo>
                    <a:pt x="2913" y="1633"/>
                    <a:pt x="2873" y="2282"/>
                    <a:pt x="2978" y="2955"/>
                  </a:cubicBezTo>
                  <a:cubicBezTo>
                    <a:pt x="2977" y="2442"/>
                    <a:pt x="3264" y="1473"/>
                    <a:pt x="3262" y="961"/>
                  </a:cubicBezTo>
                  <a:lnTo>
                    <a:pt x="3912" y="961"/>
                  </a:lnTo>
                  <a:lnTo>
                    <a:pt x="3912" y="803"/>
                  </a:lnTo>
                  <a:lnTo>
                    <a:pt x="3912" y="567"/>
                  </a:lnTo>
                  <a:lnTo>
                    <a:pt x="3912" y="15"/>
                  </a:lnTo>
                  <a:close/>
                </a:path>
              </a:pathLst>
            </a:custGeom>
            <a:noFill/>
            <a:ln w="19050" cap="flat">
              <a:solidFill>
                <a:srgbClr val="FFFFFF">
                  <a:alpha val="100000"/>
                </a:srgbClr>
              </a:solidFill>
              <a:prstDash val="solid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762" name="path"/>
          <p:cNvSpPr/>
          <p:nvPr/>
        </p:nvSpPr>
        <p:spPr>
          <a:xfrm>
            <a:off x="6021520" y="1760234"/>
            <a:ext cx="2028111" cy="361774"/>
          </a:xfrm>
          <a:custGeom>
            <a:avLst/>
            <a:gdLst/>
            <a:ahLst/>
            <a:cxnLst/>
            <a:rect l="0" t="0" r="0" b="0"/>
            <a:pathLst>
              <a:path w="3193" h="569">
                <a:moveTo>
                  <a:pt x="4" y="540"/>
                </a:moveTo>
                <a:lnTo>
                  <a:pt x="3189" y="29"/>
                </a:lnTo>
              </a:path>
            </a:pathLst>
          </a:custGeom>
          <a:noFill/>
          <a:ln w="38100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64" name="textbox 764"/>
          <p:cNvSpPr/>
          <p:nvPr/>
        </p:nvSpPr>
        <p:spPr>
          <a:xfrm>
            <a:off x="0" y="1479805"/>
            <a:ext cx="15119985" cy="500380"/>
          </a:xfrm>
          <a:prstGeom prst="rect">
            <a:avLst/>
          </a:prstGeom>
          <a:solidFill>
            <a:srgbClr val="964B16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marL="112395" algn="l" rtl="0" eaLnBrk="0">
              <a:lnSpc>
                <a:spcPts val="2425"/>
              </a:lnSpc>
              <a:spcBef>
                <a:spcPts val="5"/>
              </a:spcBef>
            </a:pPr>
            <a:r>
              <a:rPr sz="2000" kern="0" spc="-7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3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7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艺苑亭结构老化脱落，存在安全隐患</a:t>
            </a:r>
            <a:r>
              <a:rPr sz="2000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2000" dirty="0"/>
          </a:p>
        </p:txBody>
      </p:sp>
      <p:sp>
        <p:nvSpPr>
          <p:cNvPr id="766" name="textbox 766"/>
          <p:cNvSpPr/>
          <p:nvPr/>
        </p:nvSpPr>
        <p:spPr>
          <a:xfrm>
            <a:off x="675647" y="321133"/>
            <a:ext cx="1919604" cy="11417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27305" algn="l" rtl="0" eaLnBrk="0">
              <a:lnSpc>
                <a:spcPts val="2185"/>
              </a:lnSpc>
              <a:spcBef>
                <a:spcPts val="5"/>
              </a:spcBef>
            </a:pPr>
            <a:r>
              <a:rPr sz="1800" kern="0" spc="-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6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艺苑亭：现状</a:t>
            </a:r>
            <a:endParaRPr lang="en-US" altLang="en-US" sz="1800" dirty="0"/>
          </a:p>
        </p:txBody>
      </p:sp>
      <p:sp>
        <p:nvSpPr>
          <p:cNvPr id="768" name="textbox 768"/>
          <p:cNvSpPr/>
          <p:nvPr/>
        </p:nvSpPr>
        <p:spPr>
          <a:xfrm>
            <a:off x="3107614" y="3086349"/>
            <a:ext cx="3250564" cy="2457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6000"/>
              </a:lnSpc>
              <a:tabLst>
                <a:tab pos="745490" algn="l"/>
              </a:tabLst>
            </a:pPr>
            <a:r>
              <a:rPr sz="1500" kern="0" spc="0" dirty="0">
                <a:solidFill>
                  <a:srgbClr val="D9D9D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1500" kern="0" spc="90" dirty="0">
                <a:solidFill>
                  <a:srgbClr val="D9D9D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存在安全隐患</a:t>
            </a:r>
            <a:r>
              <a:rPr sz="1500" kern="0" spc="0" dirty="0">
                <a:solidFill>
                  <a:srgbClr val="D9D9D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</a:t>
            </a:r>
            <a:endParaRPr lang="en-US" altLang="en-US" sz="1500" dirty="0"/>
          </a:p>
        </p:txBody>
      </p:sp>
      <p:sp>
        <p:nvSpPr>
          <p:cNvPr id="770" name="textbox 770"/>
          <p:cNvSpPr/>
          <p:nvPr/>
        </p:nvSpPr>
        <p:spPr>
          <a:xfrm>
            <a:off x="3842628" y="2843118"/>
            <a:ext cx="2008504" cy="2451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6000"/>
              </a:lnSpc>
            </a:pPr>
            <a:r>
              <a:rPr sz="1500" kern="0" spc="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艺苑亭结构老化脱落</a:t>
            </a:r>
            <a:r>
              <a:rPr sz="1500" kern="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endParaRPr lang="en-US" altLang="en-US" sz="1500" dirty="0"/>
          </a:p>
        </p:txBody>
      </p:sp>
      <p:sp>
        <p:nvSpPr>
          <p:cNvPr id="772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74" name="path"/>
          <p:cNvSpPr/>
          <p:nvPr/>
        </p:nvSpPr>
        <p:spPr>
          <a:xfrm>
            <a:off x="10166370" y="2131319"/>
            <a:ext cx="266496" cy="312160"/>
          </a:xfrm>
          <a:custGeom>
            <a:avLst/>
            <a:gdLst/>
            <a:ahLst/>
            <a:cxnLst/>
            <a:rect l="0" t="0" r="0" b="0"/>
            <a:pathLst>
              <a:path w="419" h="491">
                <a:moveTo>
                  <a:pt x="389" y="1"/>
                </a:moveTo>
                <a:lnTo>
                  <a:pt x="362" y="414"/>
                </a:lnTo>
                <a:lnTo>
                  <a:pt x="3" y="461"/>
                </a:lnTo>
              </a:path>
            </a:pathLst>
          </a:custGeom>
          <a:noFill/>
          <a:ln w="38100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76" name="path"/>
          <p:cNvSpPr/>
          <p:nvPr/>
        </p:nvSpPr>
        <p:spPr>
          <a:xfrm>
            <a:off x="3070324" y="3181231"/>
            <a:ext cx="70168" cy="516688"/>
          </a:xfrm>
          <a:custGeom>
            <a:avLst/>
            <a:gdLst/>
            <a:ahLst/>
            <a:cxnLst/>
            <a:rect l="0" t="0" r="0" b="0"/>
            <a:pathLst>
              <a:path w="110" h="813">
                <a:moveTo>
                  <a:pt x="29" y="811"/>
                </a:moveTo>
                <a:lnTo>
                  <a:pt x="80" y="1"/>
                </a:lnTo>
              </a:path>
            </a:pathLst>
          </a:custGeom>
          <a:noFill/>
          <a:ln w="38100" cap="flat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78" name="rect"/>
          <p:cNvSpPr/>
          <p:nvPr/>
        </p:nvSpPr>
        <p:spPr>
          <a:xfrm>
            <a:off x="10149839" y="2424597"/>
            <a:ext cx="38100" cy="621093"/>
          </a:xfrm>
          <a:prstGeom prst="rect">
            <a:avLst/>
          </a:pr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0" name="picture 7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479805"/>
            <a:ext cx="15119604" cy="8959594"/>
          </a:xfrm>
          <a:prstGeom prst="rect">
            <a:avLst/>
          </a:prstGeom>
        </p:spPr>
      </p:pic>
      <p:sp>
        <p:nvSpPr>
          <p:cNvPr id="782" name="textbox 782"/>
          <p:cNvSpPr/>
          <p:nvPr/>
        </p:nvSpPr>
        <p:spPr>
          <a:xfrm>
            <a:off x="100118" y="1627594"/>
            <a:ext cx="8628380" cy="3340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2425"/>
              </a:lnSpc>
            </a:pPr>
            <a:r>
              <a:rPr sz="2000" kern="0" spc="-8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29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在原有亭廊基础上重新修建，拆除原有存在安全隐患构建，</a:t>
            </a:r>
            <a:r>
              <a:rPr sz="2000" kern="0" spc="3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kern="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保留题字牌匾。</a:t>
            </a:r>
            <a:endParaRPr lang="en-US" altLang="en-US" sz="2000" dirty="0"/>
          </a:p>
        </p:txBody>
      </p:sp>
      <p:sp>
        <p:nvSpPr>
          <p:cNvPr id="784" name="textbox 784"/>
          <p:cNvSpPr/>
          <p:nvPr/>
        </p:nvSpPr>
        <p:spPr>
          <a:xfrm>
            <a:off x="675647" y="321133"/>
            <a:ext cx="2136775" cy="11417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27305" algn="l" rtl="0" eaLnBrk="0">
              <a:lnSpc>
                <a:spcPts val="2185"/>
              </a:lnSpc>
              <a:spcBef>
                <a:spcPts val="5"/>
              </a:spcBef>
            </a:pPr>
            <a:r>
              <a:rPr sz="1800" kern="0" spc="-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6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艺苑亭：改造效果</a:t>
            </a:r>
            <a:endParaRPr lang="en-US" altLang="en-US" sz="1800" dirty="0"/>
          </a:p>
        </p:txBody>
      </p:sp>
      <p:grpSp>
        <p:nvGrpSpPr>
          <p:cNvPr id="132" name="group 132"/>
          <p:cNvGrpSpPr/>
          <p:nvPr/>
        </p:nvGrpSpPr>
        <p:grpSpPr>
          <a:xfrm rot="21600000">
            <a:off x="4839271" y="2858262"/>
            <a:ext cx="85725" cy="527494"/>
            <a:chOff x="0" y="0"/>
            <a:chExt cx="85725" cy="527494"/>
          </a:xfrm>
        </p:grpSpPr>
        <p:sp>
          <p:nvSpPr>
            <p:cNvPr id="786" name="path"/>
            <p:cNvSpPr/>
            <p:nvPr/>
          </p:nvSpPr>
          <p:spPr>
            <a:xfrm>
              <a:off x="28574" y="0"/>
              <a:ext cx="28575" cy="484631"/>
            </a:xfrm>
            <a:custGeom>
              <a:avLst/>
              <a:gdLst/>
              <a:ahLst/>
              <a:cxnLst/>
              <a:rect l="0" t="0" r="0" b="0"/>
              <a:pathLst>
                <a:path w="45" h="763">
                  <a:moveTo>
                    <a:pt x="22" y="763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788" name="path"/>
            <p:cNvSpPr/>
            <p:nvPr/>
          </p:nvSpPr>
          <p:spPr>
            <a:xfrm>
              <a:off x="0" y="441769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0" y="67"/>
                  </a:moveTo>
                  <a:cubicBezTo>
                    <a:pt x="0" y="104"/>
                    <a:pt x="30" y="135"/>
                    <a:pt x="67" y="135"/>
                  </a:cubicBezTo>
                  <a:cubicBezTo>
                    <a:pt x="104" y="135"/>
                    <a:pt x="135" y="104"/>
                    <a:pt x="135" y="67"/>
                  </a:cubicBezTo>
                  <a:cubicBezTo>
                    <a:pt x="135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90" name="table 790"/>
          <p:cNvGraphicFramePr>
            <a:graphicFrameLocks noGrp="1"/>
          </p:cNvGraphicFramePr>
          <p:nvPr/>
        </p:nvGraphicFramePr>
        <p:xfrm>
          <a:off x="3959098" y="2482343"/>
          <a:ext cx="2066925" cy="381000"/>
        </p:xfrm>
        <a:graphic>
          <a:graphicData uri="http://schemas.openxmlformats.org/drawingml/2006/table">
            <a:tbl>
              <a:tblPr/>
              <a:tblGrid>
                <a:gridCol w="206692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500" dirty="0"/>
                    </a:p>
                    <a:p>
                      <a:pPr marL="528320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5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增设茅草顶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92" name="table 792"/>
          <p:cNvGraphicFramePr>
            <a:graphicFrameLocks noGrp="1"/>
          </p:cNvGraphicFramePr>
          <p:nvPr/>
        </p:nvGraphicFramePr>
        <p:xfrm>
          <a:off x="4568698" y="6065268"/>
          <a:ext cx="2066924" cy="381000"/>
        </p:xfrm>
        <a:graphic>
          <a:graphicData uri="http://schemas.openxmlformats.org/drawingml/2006/table">
            <a:tbl>
              <a:tblPr/>
              <a:tblGrid>
                <a:gridCol w="2066924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500" dirty="0"/>
                    </a:p>
                    <a:p>
                      <a:pPr marL="63055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5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路侧音箱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94" name="table 794"/>
          <p:cNvGraphicFramePr>
            <a:graphicFrameLocks noGrp="1"/>
          </p:cNvGraphicFramePr>
          <p:nvPr/>
        </p:nvGraphicFramePr>
        <p:xfrm>
          <a:off x="8648446" y="2669797"/>
          <a:ext cx="2068194" cy="379730"/>
        </p:xfrm>
        <a:graphic>
          <a:graphicData uri="http://schemas.openxmlformats.org/drawingml/2006/table">
            <a:tbl>
              <a:tblPr/>
              <a:tblGrid>
                <a:gridCol w="2068194"/>
              </a:tblGrid>
              <a:tr h="36703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500" dirty="0"/>
                    </a:p>
                    <a:p>
                      <a:pPr marL="32512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整体更新艺苑亭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sp>
        <p:nvSpPr>
          <p:cNvPr id="796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34" name="group 134"/>
          <p:cNvGrpSpPr/>
          <p:nvPr/>
        </p:nvGrpSpPr>
        <p:grpSpPr>
          <a:xfrm rot="21600000">
            <a:off x="9530143" y="3044190"/>
            <a:ext cx="85725" cy="2618422"/>
            <a:chOff x="0" y="0"/>
            <a:chExt cx="85725" cy="2618422"/>
          </a:xfrm>
        </p:grpSpPr>
        <p:sp>
          <p:nvSpPr>
            <p:cNvPr id="798" name="path"/>
            <p:cNvSpPr/>
            <p:nvPr/>
          </p:nvSpPr>
          <p:spPr>
            <a:xfrm>
              <a:off x="28575" y="0"/>
              <a:ext cx="28575" cy="2575559"/>
            </a:xfrm>
            <a:custGeom>
              <a:avLst/>
              <a:gdLst/>
              <a:ahLst/>
              <a:cxnLst/>
              <a:rect l="0" t="0" r="0" b="0"/>
              <a:pathLst>
                <a:path w="45" h="4055">
                  <a:moveTo>
                    <a:pt x="22" y="4055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00" name="path"/>
            <p:cNvSpPr/>
            <p:nvPr/>
          </p:nvSpPr>
          <p:spPr>
            <a:xfrm>
              <a:off x="0" y="2532697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group 136"/>
          <p:cNvGrpSpPr/>
          <p:nvPr/>
        </p:nvGrpSpPr>
        <p:grpSpPr>
          <a:xfrm rot="21600000">
            <a:off x="5448871" y="6441186"/>
            <a:ext cx="85725" cy="2616898"/>
            <a:chOff x="0" y="0"/>
            <a:chExt cx="85725" cy="2616898"/>
          </a:xfrm>
        </p:grpSpPr>
        <p:sp>
          <p:nvSpPr>
            <p:cNvPr id="802" name="path"/>
            <p:cNvSpPr/>
            <p:nvPr/>
          </p:nvSpPr>
          <p:spPr>
            <a:xfrm>
              <a:off x="28574" y="0"/>
              <a:ext cx="28575" cy="2574035"/>
            </a:xfrm>
            <a:custGeom>
              <a:avLst/>
              <a:gdLst/>
              <a:ahLst/>
              <a:cxnLst/>
              <a:rect l="0" t="0" r="0" b="0"/>
              <a:pathLst>
                <a:path w="45" h="4053">
                  <a:moveTo>
                    <a:pt x="22" y="4053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04" name="path"/>
            <p:cNvSpPr/>
            <p:nvPr/>
          </p:nvSpPr>
          <p:spPr>
            <a:xfrm>
              <a:off x="0" y="2531173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"/>
          <p:cNvSpPr/>
          <p:nvPr/>
        </p:nvSpPr>
        <p:spPr>
          <a:xfrm>
            <a:off x="7620" y="0"/>
            <a:ext cx="15105710" cy="10682706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0" name="textbox 50"/>
          <p:cNvSpPr/>
          <p:nvPr/>
        </p:nvSpPr>
        <p:spPr>
          <a:xfrm>
            <a:off x="5477212" y="4768412"/>
            <a:ext cx="3848734" cy="11436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6000"/>
              </a:lnSpc>
            </a:pPr>
            <a:r>
              <a:rPr sz="4400" b="1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 </a:t>
            </a:r>
            <a:r>
              <a:rPr sz="4400" b="1" kern="0" spc="-20" dirty="0">
                <a:solidFill>
                  <a:srgbClr val="FFFFFF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基地分析</a:t>
            </a:r>
            <a:endParaRPr lang="en-US" altLang="en-US" sz="4400" dirty="0"/>
          </a:p>
          <a:p>
            <a:pPr algn="l" rtl="0" eaLnBrk="0">
              <a:lnSpc>
                <a:spcPct val="101000"/>
              </a:lnSpc>
            </a:pPr>
            <a:endParaRPr lang="en-US" altLang="en-US" sz="900" dirty="0"/>
          </a:p>
          <a:p>
            <a:pPr algn="l" rtl="0" eaLnBrk="0">
              <a:lnSpc>
                <a:spcPct val="6000"/>
              </a:lnSpc>
            </a:pPr>
            <a:endParaRPr lang="en-US" altLang="en-US" sz="100" dirty="0"/>
          </a:p>
          <a:p>
            <a:pPr algn="r" rtl="0" eaLnBrk="0">
              <a:lnSpc>
                <a:spcPct val="82000"/>
              </a:lnSpc>
            </a:pP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BASE</a:t>
            </a:r>
            <a:r>
              <a:rPr sz="3200" kern="0" spc="80" dirty="0">
                <a:solidFill>
                  <a:srgbClr val="FFFFF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 </a:t>
            </a:r>
            <a:r>
              <a:rPr sz="3200" kern="0" spc="0" dirty="0">
                <a:solidFill>
                  <a:srgbClr val="FFFFFF">
                    <a:alpha val="100000"/>
                  </a:srgbClr>
                </a:solidFill>
                <a:latin typeface="Tahoma" panose="020B0604030504040204"/>
                <a:ea typeface="Tahoma" panose="020B0604030504040204"/>
                <a:cs typeface="Tahoma" panose="020B0604030504040204"/>
              </a:rPr>
              <a:t>ANALYSIS</a:t>
            </a:r>
            <a:endParaRPr lang="en-US" altLang="en-US" sz="3200" dirty="0"/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620" y="6638545"/>
            <a:ext cx="9902951" cy="163067"/>
          </a:xfrm>
          <a:prstGeom prst="rect">
            <a:avLst/>
          </a:prstGeom>
        </p:spPr>
      </p:pic>
      <p:pic>
        <p:nvPicPr>
          <p:cNvPr id="54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649211" y="3855720"/>
            <a:ext cx="8465108" cy="16306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6" name="picture 8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682496"/>
            <a:ext cx="15119602" cy="8334756"/>
          </a:xfrm>
          <a:prstGeom prst="rect">
            <a:avLst/>
          </a:prstGeom>
        </p:spPr>
      </p:pic>
      <p:pic>
        <p:nvPicPr>
          <p:cNvPr id="808" name="picture 8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920617" y="2909697"/>
            <a:ext cx="13027924" cy="6415278"/>
          </a:xfrm>
          <a:prstGeom prst="rect">
            <a:avLst/>
          </a:prstGeom>
        </p:spPr>
      </p:pic>
      <p:sp>
        <p:nvSpPr>
          <p:cNvPr id="810" name="textbox 810"/>
          <p:cNvSpPr/>
          <p:nvPr/>
        </p:nvSpPr>
        <p:spPr>
          <a:xfrm>
            <a:off x="0" y="1511808"/>
            <a:ext cx="15119985" cy="500380"/>
          </a:xfrm>
          <a:prstGeom prst="rect">
            <a:avLst/>
          </a:prstGeom>
          <a:solidFill>
            <a:srgbClr val="964B16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marL="112395" algn="l" rtl="0" eaLnBrk="0">
              <a:lnSpc>
                <a:spcPts val="2420"/>
              </a:lnSpc>
              <a:spcBef>
                <a:spcPts val="0"/>
              </a:spcBef>
            </a:pPr>
            <a:r>
              <a:rPr sz="2000" kern="0" spc="-3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4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现状红色星光大道绿化缺少层次感，同时名</a:t>
            </a:r>
            <a:r>
              <a:rPr sz="2000" kern="0" spc="-4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人石碑样式形态不佳，</a:t>
            </a:r>
            <a:r>
              <a:rPr sz="2000" kern="0" spc="3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kern="0" spc="-4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风化较为严重。</a:t>
            </a:r>
            <a:endParaRPr lang="en-US" altLang="en-US" sz="2000" dirty="0"/>
          </a:p>
        </p:txBody>
      </p:sp>
      <p:grpSp>
        <p:nvGrpSpPr>
          <p:cNvPr id="138" name="group 138"/>
          <p:cNvGrpSpPr/>
          <p:nvPr/>
        </p:nvGrpSpPr>
        <p:grpSpPr>
          <a:xfrm rot="21600000">
            <a:off x="5575172" y="3635121"/>
            <a:ext cx="2494026" cy="1902714"/>
            <a:chOff x="0" y="0"/>
            <a:chExt cx="2494026" cy="1902714"/>
          </a:xfrm>
        </p:grpSpPr>
        <p:grpSp>
          <p:nvGrpSpPr>
            <p:cNvPr id="140" name="group 140"/>
            <p:cNvGrpSpPr/>
            <p:nvPr/>
          </p:nvGrpSpPr>
          <p:grpSpPr>
            <a:xfrm rot="21600000">
              <a:off x="0" y="0"/>
              <a:ext cx="2494026" cy="1902714"/>
              <a:chOff x="0" y="0"/>
              <a:chExt cx="2494026" cy="1902714"/>
            </a:xfrm>
          </p:grpSpPr>
          <p:sp>
            <p:nvSpPr>
              <p:cNvPr id="812" name="path"/>
              <p:cNvSpPr/>
              <p:nvPr/>
            </p:nvSpPr>
            <p:spPr>
              <a:xfrm>
                <a:off x="9525" y="9525"/>
                <a:ext cx="2474976" cy="1883664"/>
              </a:xfrm>
              <a:custGeom>
                <a:avLst/>
                <a:gdLst/>
                <a:ahLst/>
                <a:cxnLst/>
                <a:rect l="0" t="0" r="0" b="0"/>
                <a:pathLst>
                  <a:path w="3897" h="2966">
                    <a:moveTo>
                      <a:pt x="3897" y="0"/>
                    </a:moveTo>
                    <a:lnTo>
                      <a:pt x="3248" y="0"/>
                    </a:lnTo>
                    <a:lnTo>
                      <a:pt x="2273" y="0"/>
                    </a:lnTo>
                    <a:lnTo>
                      <a:pt x="0" y="0"/>
                    </a:lnTo>
                    <a:lnTo>
                      <a:pt x="0" y="552"/>
                    </a:lnTo>
                    <a:lnTo>
                      <a:pt x="0" y="789"/>
                    </a:lnTo>
                    <a:lnTo>
                      <a:pt x="0" y="947"/>
                    </a:lnTo>
                    <a:lnTo>
                      <a:pt x="2793" y="947"/>
                    </a:lnTo>
                    <a:lnTo>
                      <a:pt x="3107" y="2966"/>
                    </a:lnTo>
                    <a:cubicBezTo>
                      <a:pt x="3106" y="2453"/>
                      <a:pt x="3249" y="1460"/>
                      <a:pt x="3248" y="947"/>
                    </a:cubicBezTo>
                    <a:lnTo>
                      <a:pt x="3897" y="947"/>
                    </a:lnTo>
                    <a:lnTo>
                      <a:pt x="3897" y="789"/>
                    </a:lnTo>
                    <a:lnTo>
                      <a:pt x="3897" y="552"/>
                    </a:lnTo>
                    <a:lnTo>
                      <a:pt x="3897" y="0"/>
                    </a:lnTo>
                    <a:close/>
                  </a:path>
                </a:pathLst>
              </a:custGeom>
              <a:solidFill>
                <a:srgbClr val="F24C50">
                  <a:alpha val="6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4" name="path"/>
              <p:cNvSpPr/>
              <p:nvPr/>
            </p:nvSpPr>
            <p:spPr>
              <a:xfrm>
                <a:off x="0" y="0"/>
                <a:ext cx="2494026" cy="1902714"/>
              </a:xfrm>
              <a:custGeom>
                <a:avLst/>
                <a:gdLst/>
                <a:ahLst/>
                <a:cxnLst/>
                <a:rect l="0" t="0" r="0" b="0"/>
                <a:pathLst>
                  <a:path w="3927" h="2996">
                    <a:moveTo>
                      <a:pt x="3912" y="15"/>
                    </a:moveTo>
                    <a:lnTo>
                      <a:pt x="3263" y="15"/>
                    </a:lnTo>
                    <a:lnTo>
                      <a:pt x="2288" y="15"/>
                    </a:lnTo>
                    <a:lnTo>
                      <a:pt x="15" y="15"/>
                    </a:lnTo>
                    <a:lnTo>
                      <a:pt x="15" y="567"/>
                    </a:lnTo>
                    <a:lnTo>
                      <a:pt x="15" y="804"/>
                    </a:lnTo>
                    <a:lnTo>
                      <a:pt x="15" y="962"/>
                    </a:lnTo>
                    <a:lnTo>
                      <a:pt x="2808" y="962"/>
                    </a:lnTo>
                    <a:lnTo>
                      <a:pt x="3122" y="2981"/>
                    </a:lnTo>
                    <a:cubicBezTo>
                      <a:pt x="3121" y="2468"/>
                      <a:pt x="3264" y="1475"/>
                      <a:pt x="3263" y="962"/>
                    </a:cubicBezTo>
                    <a:lnTo>
                      <a:pt x="3912" y="962"/>
                    </a:lnTo>
                    <a:lnTo>
                      <a:pt x="3912" y="804"/>
                    </a:lnTo>
                    <a:lnTo>
                      <a:pt x="3912" y="567"/>
                    </a:lnTo>
                    <a:lnTo>
                      <a:pt x="3912" y="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6" name="textbox 816"/>
            <p:cNvSpPr/>
            <p:nvPr/>
          </p:nvSpPr>
          <p:spPr>
            <a:xfrm>
              <a:off x="-12700" y="-12700"/>
              <a:ext cx="2519679" cy="194817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79000"/>
                </a:lnSpc>
              </a:pPr>
              <a:endParaRPr lang="en-US" altLang="en-US" sz="1000" dirty="0"/>
            </a:p>
            <a:p>
              <a:pPr marL="645160" algn="l" rtl="0" eaLnBrk="0">
                <a:lnSpc>
                  <a:spcPct val="96000"/>
                </a:lnSpc>
                <a:spcBef>
                  <a:spcPts val="5"/>
                </a:spcBef>
              </a:pPr>
              <a:r>
                <a:rPr sz="1500" kern="0" spc="9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绿化缺少层次感</a:t>
              </a:r>
              <a:endParaRPr lang="en-US" altLang="en-US" sz="1500" dirty="0"/>
            </a:p>
          </p:txBody>
        </p:sp>
      </p:grpSp>
      <p:sp>
        <p:nvSpPr>
          <p:cNvPr id="818" name="textbox 818"/>
          <p:cNvSpPr/>
          <p:nvPr/>
        </p:nvSpPr>
        <p:spPr>
          <a:xfrm>
            <a:off x="675815" y="321167"/>
            <a:ext cx="2365375" cy="11410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27305" algn="l" rtl="0" eaLnBrk="0">
              <a:lnSpc>
                <a:spcPts val="2180"/>
              </a:lnSpc>
              <a:spcBef>
                <a:spcPts val="5"/>
              </a:spcBef>
            </a:pPr>
            <a:r>
              <a:rPr sz="1800" kern="0" spc="-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2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红色星光大道：现状</a:t>
            </a:r>
            <a:endParaRPr lang="en-US" altLang="en-US" sz="1800" dirty="0"/>
          </a:p>
        </p:txBody>
      </p:sp>
      <p:sp>
        <p:nvSpPr>
          <p:cNvPr id="820" name="textbox 820"/>
          <p:cNvSpPr/>
          <p:nvPr/>
        </p:nvSpPr>
        <p:spPr>
          <a:xfrm>
            <a:off x="9866599" y="5332783"/>
            <a:ext cx="1847850" cy="488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12700" indent="-635" algn="l" rtl="0" eaLnBrk="0">
              <a:lnSpc>
                <a:spcPct val="101000"/>
              </a:lnSpc>
            </a:pPr>
            <a:r>
              <a:rPr sz="1500" kern="0" spc="9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名人石碑样式形态不</a:t>
            </a:r>
            <a:r>
              <a:rPr sz="1500" kern="0" spc="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9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佳，风化较为严重</a:t>
            </a:r>
            <a:endParaRPr lang="en-US" altLang="en-US" sz="1500" dirty="0"/>
          </a:p>
        </p:txBody>
      </p:sp>
      <p:sp>
        <p:nvSpPr>
          <p:cNvPr id="822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4" name="picture 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2011680"/>
            <a:ext cx="15119602" cy="8505442"/>
          </a:xfrm>
          <a:prstGeom prst="rect">
            <a:avLst/>
          </a:prstGeom>
        </p:spPr>
      </p:pic>
      <p:sp>
        <p:nvSpPr>
          <p:cNvPr id="826" name="textbox 826"/>
          <p:cNvSpPr/>
          <p:nvPr/>
        </p:nvSpPr>
        <p:spPr>
          <a:xfrm>
            <a:off x="0" y="1511808"/>
            <a:ext cx="15119985" cy="500380"/>
          </a:xfrm>
          <a:prstGeom prst="rect">
            <a:avLst/>
          </a:prstGeom>
          <a:solidFill>
            <a:srgbClr val="964B16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marL="112395" algn="l" rtl="0" eaLnBrk="0">
              <a:lnSpc>
                <a:spcPts val="2425"/>
              </a:lnSpc>
              <a:spcBef>
                <a:spcPts val="0"/>
              </a:spcBef>
            </a:pPr>
            <a:r>
              <a:rPr sz="2000" kern="0" spc="-2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4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沿道路设置自动讲解音箱，重要活动及领导</a:t>
            </a:r>
            <a:r>
              <a:rPr sz="2000" kern="0" spc="-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调研时通过感应按钮开启，丰富场地文化氛围。</a:t>
            </a:r>
            <a:endParaRPr lang="en-US" altLang="en-US" sz="2000" dirty="0"/>
          </a:p>
        </p:txBody>
      </p:sp>
      <p:sp>
        <p:nvSpPr>
          <p:cNvPr id="828" name="textbox 828"/>
          <p:cNvSpPr/>
          <p:nvPr/>
        </p:nvSpPr>
        <p:spPr>
          <a:xfrm>
            <a:off x="675647" y="321133"/>
            <a:ext cx="2822575" cy="11410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27305" algn="l" rtl="0" eaLnBrk="0">
              <a:lnSpc>
                <a:spcPts val="2180"/>
              </a:lnSpc>
              <a:spcBef>
                <a:spcPts val="5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6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红色星光大道：改造效果</a:t>
            </a:r>
            <a:endParaRPr lang="en-US" altLang="en-US" sz="1800" dirty="0"/>
          </a:p>
        </p:txBody>
      </p:sp>
      <p:graphicFrame>
        <p:nvGraphicFramePr>
          <p:cNvPr id="830" name="table 830"/>
          <p:cNvGraphicFramePr>
            <a:graphicFrameLocks noGrp="1"/>
          </p:cNvGraphicFramePr>
          <p:nvPr/>
        </p:nvGraphicFramePr>
        <p:xfrm>
          <a:off x="2377186" y="6694681"/>
          <a:ext cx="2068194" cy="381000"/>
        </p:xfrm>
        <a:graphic>
          <a:graphicData uri="http://schemas.openxmlformats.org/drawingml/2006/table">
            <a:tbl>
              <a:tblPr/>
              <a:tblGrid>
                <a:gridCol w="2068194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600" dirty="0"/>
                    </a:p>
                    <a:p>
                      <a:pPr marL="42926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5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路侧石材座椅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32" name="table 832"/>
          <p:cNvGraphicFramePr>
            <a:graphicFrameLocks noGrp="1"/>
          </p:cNvGraphicFramePr>
          <p:nvPr/>
        </p:nvGraphicFramePr>
        <p:xfrm>
          <a:off x="9840214" y="3646678"/>
          <a:ext cx="2066925" cy="381000"/>
        </p:xfrm>
        <a:graphic>
          <a:graphicData uri="http://schemas.openxmlformats.org/drawingml/2006/table">
            <a:tbl>
              <a:tblPr/>
              <a:tblGrid>
                <a:gridCol w="206692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600" dirty="0"/>
                    </a:p>
                    <a:p>
                      <a:pPr marL="123190" algn="l" rtl="0" eaLnBrk="0">
                        <a:lnSpc>
                          <a:spcPct val="96000"/>
                        </a:lnSpc>
                      </a:pP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名人介绍牌整体更新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34" name="table 834"/>
          <p:cNvGraphicFramePr>
            <a:graphicFrameLocks noGrp="1"/>
          </p:cNvGraphicFramePr>
          <p:nvPr/>
        </p:nvGraphicFramePr>
        <p:xfrm>
          <a:off x="3774694" y="2534159"/>
          <a:ext cx="2066925" cy="381000"/>
        </p:xfrm>
        <a:graphic>
          <a:graphicData uri="http://schemas.openxmlformats.org/drawingml/2006/table">
            <a:tbl>
              <a:tblPr/>
              <a:tblGrid>
                <a:gridCol w="206692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600" dirty="0"/>
                    </a:p>
                    <a:p>
                      <a:pPr marL="53594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500" b="1" kern="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耐候钢材质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36" name="table 836"/>
          <p:cNvGraphicFramePr>
            <a:graphicFrameLocks noGrp="1"/>
          </p:cNvGraphicFramePr>
          <p:nvPr/>
        </p:nvGraphicFramePr>
        <p:xfrm>
          <a:off x="10673842" y="7010148"/>
          <a:ext cx="2066925" cy="381000"/>
        </p:xfrm>
        <a:graphic>
          <a:graphicData uri="http://schemas.openxmlformats.org/drawingml/2006/table">
            <a:tbl>
              <a:tblPr/>
              <a:tblGrid>
                <a:gridCol w="206692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600" dirty="0"/>
                    </a:p>
                    <a:p>
                      <a:pPr marL="631825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</a:pPr>
                      <a:r>
                        <a:rPr sz="15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路侧音箱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sp>
        <p:nvSpPr>
          <p:cNvPr id="838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42" name="group 142"/>
          <p:cNvGrpSpPr/>
          <p:nvPr/>
        </p:nvGrpSpPr>
        <p:grpSpPr>
          <a:xfrm rot="21600000">
            <a:off x="11555539" y="7386066"/>
            <a:ext cx="85725" cy="2618422"/>
            <a:chOff x="0" y="0"/>
            <a:chExt cx="85725" cy="2618422"/>
          </a:xfrm>
        </p:grpSpPr>
        <p:sp>
          <p:nvSpPr>
            <p:cNvPr id="840" name="path"/>
            <p:cNvSpPr/>
            <p:nvPr/>
          </p:nvSpPr>
          <p:spPr>
            <a:xfrm>
              <a:off x="28575" y="0"/>
              <a:ext cx="28575" cy="2575559"/>
            </a:xfrm>
            <a:custGeom>
              <a:avLst/>
              <a:gdLst/>
              <a:ahLst/>
              <a:cxnLst/>
              <a:rect l="0" t="0" r="0" b="0"/>
              <a:pathLst>
                <a:path w="45" h="4055">
                  <a:moveTo>
                    <a:pt x="22" y="4055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42" name="path"/>
            <p:cNvSpPr/>
            <p:nvPr/>
          </p:nvSpPr>
          <p:spPr>
            <a:xfrm>
              <a:off x="0" y="2532697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group 144"/>
          <p:cNvGrpSpPr/>
          <p:nvPr/>
        </p:nvGrpSpPr>
        <p:grpSpPr>
          <a:xfrm rot="21600000">
            <a:off x="4654867" y="2910078"/>
            <a:ext cx="85725" cy="1812226"/>
            <a:chOff x="0" y="0"/>
            <a:chExt cx="85725" cy="1812226"/>
          </a:xfrm>
        </p:grpSpPr>
        <p:sp>
          <p:nvSpPr>
            <p:cNvPr id="844" name="path"/>
            <p:cNvSpPr/>
            <p:nvPr/>
          </p:nvSpPr>
          <p:spPr>
            <a:xfrm>
              <a:off x="28574" y="0"/>
              <a:ext cx="28575" cy="1769364"/>
            </a:xfrm>
            <a:custGeom>
              <a:avLst/>
              <a:gdLst/>
              <a:ahLst/>
              <a:cxnLst/>
              <a:rect l="0" t="0" r="0" b="0"/>
              <a:pathLst>
                <a:path w="45" h="2786">
                  <a:moveTo>
                    <a:pt x="22" y="2786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46" name="path"/>
            <p:cNvSpPr/>
            <p:nvPr/>
          </p:nvSpPr>
          <p:spPr>
            <a:xfrm>
              <a:off x="0" y="1726501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group 146"/>
          <p:cNvGrpSpPr/>
          <p:nvPr/>
        </p:nvGrpSpPr>
        <p:grpSpPr>
          <a:xfrm rot="21600000">
            <a:off x="10720387" y="4022598"/>
            <a:ext cx="85725" cy="1812226"/>
            <a:chOff x="0" y="0"/>
            <a:chExt cx="85725" cy="1812226"/>
          </a:xfrm>
        </p:grpSpPr>
        <p:sp>
          <p:nvSpPr>
            <p:cNvPr id="848" name="path"/>
            <p:cNvSpPr/>
            <p:nvPr/>
          </p:nvSpPr>
          <p:spPr>
            <a:xfrm>
              <a:off x="28575" y="0"/>
              <a:ext cx="28575" cy="1769364"/>
            </a:xfrm>
            <a:custGeom>
              <a:avLst/>
              <a:gdLst/>
              <a:ahLst/>
              <a:cxnLst/>
              <a:rect l="0" t="0" r="0" b="0"/>
              <a:pathLst>
                <a:path w="45" h="2786">
                  <a:moveTo>
                    <a:pt x="22" y="2786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50" name="path"/>
            <p:cNvSpPr/>
            <p:nvPr/>
          </p:nvSpPr>
          <p:spPr>
            <a:xfrm>
              <a:off x="0" y="1726501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group 148"/>
          <p:cNvGrpSpPr/>
          <p:nvPr/>
        </p:nvGrpSpPr>
        <p:grpSpPr>
          <a:xfrm rot="21600000">
            <a:off x="3258883" y="7070598"/>
            <a:ext cx="85725" cy="1812226"/>
            <a:chOff x="0" y="0"/>
            <a:chExt cx="85725" cy="1812226"/>
          </a:xfrm>
        </p:grpSpPr>
        <p:sp>
          <p:nvSpPr>
            <p:cNvPr id="852" name="path"/>
            <p:cNvSpPr/>
            <p:nvPr/>
          </p:nvSpPr>
          <p:spPr>
            <a:xfrm>
              <a:off x="28575" y="0"/>
              <a:ext cx="28575" cy="1769363"/>
            </a:xfrm>
            <a:custGeom>
              <a:avLst/>
              <a:gdLst/>
              <a:ahLst/>
              <a:cxnLst/>
              <a:rect l="0" t="0" r="0" b="0"/>
              <a:pathLst>
                <a:path w="45" h="2786">
                  <a:moveTo>
                    <a:pt x="22" y="2786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54" name="path"/>
            <p:cNvSpPr/>
            <p:nvPr/>
          </p:nvSpPr>
          <p:spPr>
            <a:xfrm>
              <a:off x="0" y="1726501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135" y="67"/>
                  </a:moveTo>
                  <a:cubicBezTo>
                    <a:pt x="135" y="104"/>
                    <a:pt x="104" y="135"/>
                    <a:pt x="67" y="135"/>
                  </a:cubicBezTo>
                  <a:cubicBezTo>
                    <a:pt x="30" y="135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5" y="30"/>
                    <a:pt x="135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6" name="picture 8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62711" y="2188467"/>
            <a:ext cx="7196327" cy="7281669"/>
          </a:xfrm>
          <a:prstGeom prst="rect">
            <a:avLst/>
          </a:prstGeom>
        </p:spPr>
      </p:pic>
      <p:pic>
        <p:nvPicPr>
          <p:cNvPr id="858" name="picture 8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685531" y="2188465"/>
            <a:ext cx="7071359" cy="7231379"/>
          </a:xfrm>
          <a:prstGeom prst="rect">
            <a:avLst/>
          </a:prstGeom>
        </p:spPr>
      </p:pic>
      <p:sp>
        <p:nvSpPr>
          <p:cNvPr id="860" name="textbox 860"/>
          <p:cNvSpPr/>
          <p:nvPr/>
        </p:nvSpPr>
        <p:spPr>
          <a:xfrm>
            <a:off x="691032" y="1936725"/>
            <a:ext cx="5507354" cy="3016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170"/>
              </a:lnSpc>
            </a:pPr>
            <a:r>
              <a:rPr sz="1800" kern="0" spc="-6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8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kern="0" spc="-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选用耐候钢材质，简洁，大气，</a:t>
            </a:r>
            <a:r>
              <a:rPr sz="1800" kern="0" spc="-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凸显红色文化底蕴。</a:t>
            </a:r>
            <a:endParaRPr lang="en-US" altLang="en-US" sz="1800" dirty="0"/>
          </a:p>
        </p:txBody>
      </p:sp>
      <p:sp>
        <p:nvSpPr>
          <p:cNvPr id="862" name="textbox 862"/>
          <p:cNvSpPr/>
          <p:nvPr/>
        </p:nvSpPr>
        <p:spPr>
          <a:xfrm>
            <a:off x="675647" y="321133"/>
            <a:ext cx="1919604" cy="5162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</p:txBody>
      </p:sp>
      <p:sp>
        <p:nvSpPr>
          <p:cNvPr id="864" name="textbox 864"/>
          <p:cNvSpPr/>
          <p:nvPr/>
        </p:nvSpPr>
        <p:spPr>
          <a:xfrm>
            <a:off x="460527" y="1394117"/>
            <a:ext cx="2350135" cy="3016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170"/>
              </a:lnSpc>
            </a:pPr>
            <a:r>
              <a:rPr sz="1800" kern="0" spc="-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2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名人简介牌详细设计</a:t>
            </a:r>
            <a:endParaRPr lang="en-US" altLang="en-US" sz="1800" dirty="0"/>
          </a:p>
        </p:txBody>
      </p:sp>
      <p:sp>
        <p:nvSpPr>
          <p:cNvPr id="866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8" name="picture 8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857757"/>
            <a:ext cx="15119602" cy="7399019"/>
          </a:xfrm>
          <a:prstGeom prst="rect">
            <a:avLst/>
          </a:prstGeom>
        </p:spPr>
      </p:pic>
      <p:grpSp>
        <p:nvGrpSpPr>
          <p:cNvPr id="150" name="group 150"/>
          <p:cNvGrpSpPr/>
          <p:nvPr/>
        </p:nvGrpSpPr>
        <p:grpSpPr>
          <a:xfrm rot="21600000">
            <a:off x="2632711" y="2602230"/>
            <a:ext cx="9471659" cy="6118859"/>
            <a:chOff x="0" y="0"/>
            <a:chExt cx="9471659" cy="6118859"/>
          </a:xfrm>
        </p:grpSpPr>
        <p:pic>
          <p:nvPicPr>
            <p:cNvPr id="870" name="picture 87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19048" y="19050"/>
              <a:ext cx="9433559" cy="6080759"/>
            </a:xfrm>
            <a:prstGeom prst="rect">
              <a:avLst/>
            </a:prstGeom>
          </p:spPr>
        </p:pic>
        <p:sp>
          <p:nvSpPr>
            <p:cNvPr id="872" name="path"/>
            <p:cNvSpPr/>
            <p:nvPr/>
          </p:nvSpPr>
          <p:spPr>
            <a:xfrm>
              <a:off x="0" y="0"/>
              <a:ext cx="9471659" cy="6118859"/>
            </a:xfrm>
            <a:custGeom>
              <a:avLst/>
              <a:gdLst/>
              <a:ahLst/>
              <a:cxnLst/>
              <a:rect l="0" t="0" r="0" b="0"/>
              <a:pathLst>
                <a:path w="14915" h="9635">
                  <a:moveTo>
                    <a:pt x="1625" y="15"/>
                  </a:moveTo>
                  <a:lnTo>
                    <a:pt x="13290" y="15"/>
                  </a:lnTo>
                  <a:lnTo>
                    <a:pt x="13372" y="17"/>
                  </a:lnTo>
                  <a:lnTo>
                    <a:pt x="13454" y="23"/>
                  </a:lnTo>
                  <a:lnTo>
                    <a:pt x="13535" y="33"/>
                  </a:lnTo>
                  <a:lnTo>
                    <a:pt x="13614" y="47"/>
                  </a:lnTo>
                  <a:lnTo>
                    <a:pt x="13692" y="65"/>
                  </a:lnTo>
                  <a:lnTo>
                    <a:pt x="13769" y="87"/>
                  </a:lnTo>
                  <a:moveTo>
                    <a:pt x="14828" y="1146"/>
                  </a:moveTo>
                  <a:lnTo>
                    <a:pt x="14850" y="1223"/>
                  </a:lnTo>
                  <a:lnTo>
                    <a:pt x="14868" y="1301"/>
                  </a:lnTo>
                  <a:lnTo>
                    <a:pt x="14882" y="1380"/>
                  </a:lnTo>
                  <a:lnTo>
                    <a:pt x="14892" y="1461"/>
                  </a:lnTo>
                  <a:lnTo>
                    <a:pt x="14898" y="1543"/>
                  </a:lnTo>
                  <a:lnTo>
                    <a:pt x="14900" y="1625"/>
                  </a:lnTo>
                  <a:lnTo>
                    <a:pt x="14900" y="8010"/>
                  </a:lnTo>
                  <a:lnTo>
                    <a:pt x="14898" y="8092"/>
                  </a:lnTo>
                  <a:lnTo>
                    <a:pt x="14892" y="8174"/>
                  </a:lnTo>
                  <a:lnTo>
                    <a:pt x="14882" y="8255"/>
                  </a:lnTo>
                  <a:lnTo>
                    <a:pt x="14868" y="8334"/>
                  </a:lnTo>
                  <a:lnTo>
                    <a:pt x="14850" y="8412"/>
                  </a:lnTo>
                  <a:lnTo>
                    <a:pt x="14828" y="8489"/>
                  </a:lnTo>
                  <a:moveTo>
                    <a:pt x="13769" y="9548"/>
                  </a:moveTo>
                  <a:lnTo>
                    <a:pt x="13692" y="9570"/>
                  </a:lnTo>
                  <a:lnTo>
                    <a:pt x="13614" y="9588"/>
                  </a:lnTo>
                  <a:lnTo>
                    <a:pt x="13535" y="9602"/>
                  </a:lnTo>
                  <a:lnTo>
                    <a:pt x="13454" y="9612"/>
                  </a:lnTo>
                  <a:lnTo>
                    <a:pt x="13372" y="9618"/>
                  </a:lnTo>
                  <a:lnTo>
                    <a:pt x="13290" y="9620"/>
                  </a:lnTo>
                  <a:lnTo>
                    <a:pt x="1625" y="9620"/>
                  </a:lnTo>
                  <a:lnTo>
                    <a:pt x="1543" y="9618"/>
                  </a:lnTo>
                  <a:lnTo>
                    <a:pt x="1461" y="9612"/>
                  </a:lnTo>
                  <a:lnTo>
                    <a:pt x="1380" y="9602"/>
                  </a:lnTo>
                  <a:lnTo>
                    <a:pt x="1301" y="9588"/>
                  </a:lnTo>
                  <a:lnTo>
                    <a:pt x="1223" y="9570"/>
                  </a:lnTo>
                  <a:lnTo>
                    <a:pt x="1146" y="9548"/>
                  </a:lnTo>
                  <a:moveTo>
                    <a:pt x="87" y="8489"/>
                  </a:moveTo>
                  <a:lnTo>
                    <a:pt x="65" y="8412"/>
                  </a:lnTo>
                  <a:lnTo>
                    <a:pt x="47" y="8334"/>
                  </a:lnTo>
                  <a:lnTo>
                    <a:pt x="33" y="8255"/>
                  </a:lnTo>
                  <a:lnTo>
                    <a:pt x="23" y="8174"/>
                  </a:lnTo>
                  <a:lnTo>
                    <a:pt x="17" y="8092"/>
                  </a:lnTo>
                  <a:lnTo>
                    <a:pt x="15" y="8010"/>
                  </a:lnTo>
                  <a:lnTo>
                    <a:pt x="15" y="1625"/>
                  </a:lnTo>
                  <a:lnTo>
                    <a:pt x="17" y="1543"/>
                  </a:lnTo>
                  <a:lnTo>
                    <a:pt x="23" y="1461"/>
                  </a:lnTo>
                  <a:lnTo>
                    <a:pt x="33" y="1380"/>
                  </a:lnTo>
                  <a:lnTo>
                    <a:pt x="47" y="1301"/>
                  </a:lnTo>
                  <a:lnTo>
                    <a:pt x="65" y="1223"/>
                  </a:lnTo>
                  <a:lnTo>
                    <a:pt x="87" y="1146"/>
                  </a:lnTo>
                  <a:moveTo>
                    <a:pt x="1146" y="87"/>
                  </a:moveTo>
                  <a:lnTo>
                    <a:pt x="1223" y="65"/>
                  </a:lnTo>
                  <a:lnTo>
                    <a:pt x="1301" y="47"/>
                  </a:lnTo>
                  <a:lnTo>
                    <a:pt x="1380" y="33"/>
                  </a:lnTo>
                  <a:lnTo>
                    <a:pt x="1461" y="23"/>
                  </a:lnTo>
                  <a:lnTo>
                    <a:pt x="1543" y="17"/>
                  </a:lnTo>
                  <a:lnTo>
                    <a:pt x="1625" y="15"/>
                  </a:lnTo>
                </a:path>
              </a:pathLst>
            </a:custGeom>
            <a:noFill/>
            <a:ln w="19050" cap="flat">
              <a:solidFill>
                <a:srgbClr val="FFFFFF">
                  <a:alpha val="100000"/>
                </a:srgbClr>
              </a:solidFill>
              <a:prstDash val="dash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grpSp>
          <p:nvGrpSpPr>
            <p:cNvPr id="152" name="group 152"/>
            <p:cNvGrpSpPr/>
            <p:nvPr/>
          </p:nvGrpSpPr>
          <p:grpSpPr>
            <a:xfrm rot="21600000">
              <a:off x="2559937" y="851534"/>
              <a:ext cx="2495550" cy="1902714"/>
              <a:chOff x="0" y="0"/>
              <a:chExt cx="2495550" cy="1902714"/>
            </a:xfrm>
          </p:grpSpPr>
          <p:sp>
            <p:nvSpPr>
              <p:cNvPr id="874" name="path"/>
              <p:cNvSpPr/>
              <p:nvPr/>
            </p:nvSpPr>
            <p:spPr>
              <a:xfrm>
                <a:off x="9525" y="9525"/>
                <a:ext cx="2476500" cy="1883664"/>
              </a:xfrm>
              <a:custGeom>
                <a:avLst/>
                <a:gdLst/>
                <a:ahLst/>
                <a:cxnLst/>
                <a:rect l="0" t="0" r="0" b="0"/>
                <a:pathLst>
                  <a:path w="3900" h="2966">
                    <a:moveTo>
                      <a:pt x="3900" y="0"/>
                    </a:moveTo>
                    <a:lnTo>
                      <a:pt x="3250" y="0"/>
                    </a:lnTo>
                    <a:lnTo>
                      <a:pt x="2275" y="0"/>
                    </a:lnTo>
                    <a:lnTo>
                      <a:pt x="0" y="0"/>
                    </a:lnTo>
                    <a:lnTo>
                      <a:pt x="0" y="552"/>
                    </a:lnTo>
                    <a:lnTo>
                      <a:pt x="0" y="789"/>
                    </a:lnTo>
                    <a:lnTo>
                      <a:pt x="0" y="947"/>
                    </a:lnTo>
                    <a:lnTo>
                      <a:pt x="2795" y="947"/>
                    </a:lnTo>
                    <a:lnTo>
                      <a:pt x="3109" y="2966"/>
                    </a:lnTo>
                    <a:cubicBezTo>
                      <a:pt x="3108" y="2453"/>
                      <a:pt x="3251" y="1460"/>
                      <a:pt x="3250" y="947"/>
                    </a:cubicBezTo>
                    <a:lnTo>
                      <a:pt x="3900" y="947"/>
                    </a:lnTo>
                    <a:lnTo>
                      <a:pt x="3900" y="789"/>
                    </a:lnTo>
                    <a:lnTo>
                      <a:pt x="3900" y="552"/>
                    </a:lnTo>
                    <a:lnTo>
                      <a:pt x="3900" y="0"/>
                    </a:lnTo>
                    <a:close/>
                  </a:path>
                </a:pathLst>
              </a:custGeom>
              <a:solidFill>
                <a:srgbClr val="F24C50">
                  <a:alpha val="6509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6" name="path"/>
              <p:cNvSpPr/>
              <p:nvPr/>
            </p:nvSpPr>
            <p:spPr>
              <a:xfrm>
                <a:off x="0" y="0"/>
                <a:ext cx="2495550" cy="1902714"/>
              </a:xfrm>
              <a:custGeom>
                <a:avLst/>
                <a:gdLst/>
                <a:ahLst/>
                <a:cxnLst/>
                <a:rect l="0" t="0" r="0" b="0"/>
                <a:pathLst>
                  <a:path w="3930" h="2996">
                    <a:moveTo>
                      <a:pt x="3915" y="15"/>
                    </a:moveTo>
                    <a:lnTo>
                      <a:pt x="3265" y="15"/>
                    </a:lnTo>
                    <a:lnTo>
                      <a:pt x="2290" y="15"/>
                    </a:lnTo>
                    <a:lnTo>
                      <a:pt x="15" y="15"/>
                    </a:lnTo>
                    <a:lnTo>
                      <a:pt x="15" y="567"/>
                    </a:lnTo>
                    <a:lnTo>
                      <a:pt x="15" y="804"/>
                    </a:lnTo>
                    <a:lnTo>
                      <a:pt x="15" y="962"/>
                    </a:lnTo>
                    <a:lnTo>
                      <a:pt x="2810" y="962"/>
                    </a:lnTo>
                    <a:lnTo>
                      <a:pt x="3124" y="2981"/>
                    </a:lnTo>
                    <a:cubicBezTo>
                      <a:pt x="3123" y="2468"/>
                      <a:pt x="3266" y="1475"/>
                      <a:pt x="3265" y="962"/>
                    </a:cubicBezTo>
                    <a:lnTo>
                      <a:pt x="3915" y="962"/>
                    </a:lnTo>
                    <a:lnTo>
                      <a:pt x="3915" y="804"/>
                    </a:lnTo>
                    <a:lnTo>
                      <a:pt x="3915" y="567"/>
                    </a:lnTo>
                    <a:lnTo>
                      <a:pt x="3915" y="1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8" name="path"/>
            <p:cNvSpPr/>
            <p:nvPr/>
          </p:nvSpPr>
          <p:spPr>
            <a:xfrm>
              <a:off x="8740167" y="5387380"/>
              <a:ext cx="684887" cy="684874"/>
            </a:xfrm>
            <a:custGeom>
              <a:avLst/>
              <a:gdLst/>
              <a:ahLst/>
              <a:cxnLst/>
              <a:rect l="0" t="0" r="0" b="0"/>
              <a:pathLst>
                <a:path w="1078" h="1078">
                  <a:moveTo>
                    <a:pt x="1064" y="5"/>
                  </a:moveTo>
                  <a:lnTo>
                    <a:pt x="1010" y="152"/>
                  </a:lnTo>
                  <a:lnTo>
                    <a:pt x="942" y="293"/>
                  </a:lnTo>
                  <a:lnTo>
                    <a:pt x="861" y="426"/>
                  </a:lnTo>
                  <a:lnTo>
                    <a:pt x="769" y="550"/>
                  </a:lnTo>
                  <a:lnTo>
                    <a:pt x="665" y="665"/>
                  </a:lnTo>
                  <a:lnTo>
                    <a:pt x="550" y="769"/>
                  </a:lnTo>
                  <a:lnTo>
                    <a:pt x="426" y="861"/>
                  </a:lnTo>
                  <a:lnTo>
                    <a:pt x="293" y="942"/>
                  </a:lnTo>
                  <a:lnTo>
                    <a:pt x="153" y="1010"/>
                  </a:lnTo>
                  <a:lnTo>
                    <a:pt x="5" y="1064"/>
                  </a:lnTo>
                </a:path>
              </a:pathLst>
            </a:custGeom>
            <a:noFill/>
            <a:ln w="19050" cap="flat">
              <a:solidFill>
                <a:srgbClr val="FFFFFF">
                  <a:alpha val="100000"/>
                </a:srgbClr>
              </a:solidFill>
              <a:prstDash val="dash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80" name="path"/>
            <p:cNvSpPr/>
            <p:nvPr/>
          </p:nvSpPr>
          <p:spPr>
            <a:xfrm>
              <a:off x="8740179" y="46604"/>
              <a:ext cx="684876" cy="684873"/>
            </a:xfrm>
            <a:custGeom>
              <a:avLst/>
              <a:gdLst/>
              <a:ahLst/>
              <a:cxnLst/>
              <a:rect l="0" t="0" r="0" b="0"/>
              <a:pathLst>
                <a:path w="1078" h="1078">
                  <a:moveTo>
                    <a:pt x="5" y="14"/>
                  </a:moveTo>
                  <a:lnTo>
                    <a:pt x="152" y="68"/>
                  </a:lnTo>
                  <a:lnTo>
                    <a:pt x="293" y="136"/>
                  </a:lnTo>
                  <a:lnTo>
                    <a:pt x="426" y="216"/>
                  </a:lnTo>
                  <a:lnTo>
                    <a:pt x="550" y="309"/>
                  </a:lnTo>
                  <a:lnTo>
                    <a:pt x="665" y="413"/>
                  </a:lnTo>
                  <a:lnTo>
                    <a:pt x="769" y="527"/>
                  </a:lnTo>
                  <a:lnTo>
                    <a:pt x="861" y="651"/>
                  </a:lnTo>
                  <a:lnTo>
                    <a:pt x="942" y="784"/>
                  </a:lnTo>
                  <a:lnTo>
                    <a:pt x="1010" y="925"/>
                  </a:lnTo>
                  <a:lnTo>
                    <a:pt x="1064" y="1073"/>
                  </a:lnTo>
                </a:path>
              </a:pathLst>
            </a:custGeom>
            <a:noFill/>
            <a:ln w="19050" cap="flat">
              <a:solidFill>
                <a:srgbClr val="FFFFFF">
                  <a:alpha val="100000"/>
                </a:srgbClr>
              </a:solidFill>
              <a:prstDash val="dash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82" name="path"/>
            <p:cNvSpPr/>
            <p:nvPr/>
          </p:nvSpPr>
          <p:spPr>
            <a:xfrm>
              <a:off x="46604" y="46604"/>
              <a:ext cx="684874" cy="684873"/>
            </a:xfrm>
            <a:custGeom>
              <a:avLst/>
              <a:gdLst/>
              <a:ahLst/>
              <a:cxnLst/>
              <a:rect l="0" t="0" r="0" b="0"/>
              <a:pathLst>
                <a:path w="1078" h="1078">
                  <a:moveTo>
                    <a:pt x="14" y="1073"/>
                  </a:moveTo>
                  <a:lnTo>
                    <a:pt x="68" y="925"/>
                  </a:lnTo>
                  <a:lnTo>
                    <a:pt x="136" y="784"/>
                  </a:lnTo>
                  <a:lnTo>
                    <a:pt x="216" y="651"/>
                  </a:lnTo>
                  <a:lnTo>
                    <a:pt x="309" y="527"/>
                  </a:lnTo>
                  <a:lnTo>
                    <a:pt x="413" y="413"/>
                  </a:lnTo>
                  <a:lnTo>
                    <a:pt x="527" y="309"/>
                  </a:lnTo>
                  <a:lnTo>
                    <a:pt x="651" y="216"/>
                  </a:lnTo>
                  <a:lnTo>
                    <a:pt x="784" y="136"/>
                  </a:lnTo>
                  <a:lnTo>
                    <a:pt x="925" y="68"/>
                  </a:lnTo>
                  <a:lnTo>
                    <a:pt x="1073" y="14"/>
                  </a:lnTo>
                </a:path>
              </a:pathLst>
            </a:custGeom>
            <a:noFill/>
            <a:ln w="19050" cap="flat">
              <a:solidFill>
                <a:srgbClr val="FFFFFF">
                  <a:alpha val="100000"/>
                </a:srgbClr>
              </a:solidFill>
              <a:prstDash val="dash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84" name="path"/>
            <p:cNvSpPr/>
            <p:nvPr/>
          </p:nvSpPr>
          <p:spPr>
            <a:xfrm>
              <a:off x="46604" y="5387381"/>
              <a:ext cx="684873" cy="684873"/>
            </a:xfrm>
            <a:custGeom>
              <a:avLst/>
              <a:gdLst/>
              <a:ahLst/>
              <a:cxnLst/>
              <a:rect l="0" t="0" r="0" b="0"/>
              <a:pathLst>
                <a:path w="1078" h="1078">
                  <a:moveTo>
                    <a:pt x="1073" y="1064"/>
                  </a:moveTo>
                  <a:lnTo>
                    <a:pt x="925" y="1010"/>
                  </a:lnTo>
                  <a:lnTo>
                    <a:pt x="784" y="942"/>
                  </a:lnTo>
                  <a:lnTo>
                    <a:pt x="651" y="861"/>
                  </a:lnTo>
                  <a:lnTo>
                    <a:pt x="527" y="769"/>
                  </a:lnTo>
                  <a:lnTo>
                    <a:pt x="413" y="665"/>
                  </a:lnTo>
                  <a:lnTo>
                    <a:pt x="309" y="550"/>
                  </a:lnTo>
                  <a:lnTo>
                    <a:pt x="216" y="426"/>
                  </a:lnTo>
                  <a:lnTo>
                    <a:pt x="136" y="293"/>
                  </a:lnTo>
                  <a:lnTo>
                    <a:pt x="68" y="152"/>
                  </a:lnTo>
                  <a:lnTo>
                    <a:pt x="14" y="5"/>
                  </a:lnTo>
                </a:path>
              </a:pathLst>
            </a:custGeom>
            <a:noFill/>
            <a:ln w="19050" cap="flat">
              <a:solidFill>
                <a:srgbClr val="FFFFFF">
                  <a:alpha val="100000"/>
                </a:srgbClr>
              </a:solidFill>
              <a:prstDash val="dash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86" name="textbox 886"/>
            <p:cNvSpPr/>
            <p:nvPr/>
          </p:nvSpPr>
          <p:spPr>
            <a:xfrm>
              <a:off x="3011651" y="1054351"/>
              <a:ext cx="1644650" cy="2444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0000"/>
                </a:lnSpc>
              </a:pPr>
              <a:endParaRPr lang="en-US" altLang="en-US" sz="100" dirty="0"/>
            </a:p>
            <a:p>
              <a:pPr marL="12700" algn="l" rtl="0" eaLnBrk="0">
                <a:lnSpc>
                  <a:spcPct val="96000"/>
                </a:lnSpc>
              </a:pPr>
              <a:r>
                <a:rPr sz="1500" kern="0" spc="9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形式过于古朴老旧</a:t>
              </a:r>
              <a:endParaRPr lang="en-US" altLang="en-US" sz="1500" dirty="0"/>
            </a:p>
          </p:txBody>
        </p:sp>
      </p:grpSp>
      <p:sp>
        <p:nvSpPr>
          <p:cNvPr id="888" name="textbox 888"/>
          <p:cNvSpPr/>
          <p:nvPr/>
        </p:nvSpPr>
        <p:spPr>
          <a:xfrm>
            <a:off x="0" y="1479805"/>
            <a:ext cx="15119985" cy="500380"/>
          </a:xfrm>
          <a:prstGeom prst="rect">
            <a:avLst/>
          </a:prstGeom>
          <a:solidFill>
            <a:srgbClr val="964B16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marL="112395" algn="l" rtl="0" eaLnBrk="0">
              <a:lnSpc>
                <a:spcPts val="2420"/>
              </a:lnSpc>
              <a:spcBef>
                <a:spcPts val="5"/>
              </a:spcBef>
            </a:pPr>
            <a:r>
              <a:rPr sz="2000" kern="0" spc="-5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4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现状文字碑作为铁军艺苑收尾构筑物，</a:t>
            </a:r>
            <a:r>
              <a:rPr sz="2000" kern="0" spc="34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整体形式过于老旧，</a:t>
            </a:r>
            <a:r>
              <a:rPr sz="2000" kern="0" spc="36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无法展现校园深厚的</a:t>
            </a:r>
            <a:r>
              <a:rPr sz="2000" kern="0" spc="-6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鲁艺文化积淀。</a:t>
            </a:r>
            <a:endParaRPr lang="en-US" altLang="en-US" sz="2000" dirty="0"/>
          </a:p>
        </p:txBody>
      </p:sp>
      <p:sp>
        <p:nvSpPr>
          <p:cNvPr id="890" name="textbox 890"/>
          <p:cNvSpPr/>
          <p:nvPr/>
        </p:nvSpPr>
        <p:spPr>
          <a:xfrm>
            <a:off x="675647" y="321133"/>
            <a:ext cx="3051175" cy="11423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27305" algn="l" rtl="0" eaLnBrk="0">
              <a:lnSpc>
                <a:spcPts val="2190"/>
              </a:lnSpc>
              <a:spcBef>
                <a:spcPts val="5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3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文字碑：鲁艺精神永放光芒</a:t>
            </a:r>
            <a:endParaRPr lang="en-US" altLang="en-US" sz="1800" dirty="0"/>
          </a:p>
        </p:txBody>
      </p:sp>
      <p:sp>
        <p:nvSpPr>
          <p:cNvPr id="892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4" name="picture 8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181100"/>
            <a:ext cx="15119604" cy="9250678"/>
          </a:xfrm>
          <a:prstGeom prst="rect">
            <a:avLst/>
          </a:prstGeom>
        </p:spPr>
      </p:pic>
      <p:sp>
        <p:nvSpPr>
          <p:cNvPr id="896" name="textbox 896"/>
          <p:cNvSpPr/>
          <p:nvPr/>
        </p:nvSpPr>
        <p:spPr>
          <a:xfrm>
            <a:off x="100118" y="1328296"/>
            <a:ext cx="14773275" cy="7473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2000" kern="0" spc="-2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1330" dirty="0"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设计上保留现状文字碑，  增设特色文化火炬与文化基座</a:t>
            </a:r>
            <a:r>
              <a:rPr sz="2000" kern="0" spc="-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，通过展现鲁艺历史照片与当代校园重要时间节点照片，展现无论岁月如何</a:t>
            </a:r>
            <a:endParaRPr lang="en-US" altLang="en-US" sz="2000" dirty="0"/>
          </a:p>
          <a:p>
            <a:pPr marL="281940" algn="l" rtl="0" eaLnBrk="0">
              <a:lnSpc>
                <a:spcPts val="3455"/>
              </a:lnSpc>
            </a:pPr>
            <a:r>
              <a:rPr sz="2000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变迁，鲁艺精神如同火炬般永放光芒，</a:t>
            </a:r>
            <a:r>
              <a:rPr sz="2000" kern="0" spc="36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000" kern="0" spc="-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充分展现</a:t>
            </a:r>
            <a:r>
              <a:rPr sz="2000" kern="0" spc="-6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鲁艺精神的当代传承。</a:t>
            </a:r>
            <a:endParaRPr lang="en-US" altLang="en-US" sz="2000" dirty="0"/>
          </a:p>
        </p:txBody>
      </p:sp>
      <p:sp>
        <p:nvSpPr>
          <p:cNvPr id="898" name="textbox 898"/>
          <p:cNvSpPr/>
          <p:nvPr/>
        </p:nvSpPr>
        <p:spPr>
          <a:xfrm>
            <a:off x="675647" y="321133"/>
            <a:ext cx="1919604" cy="5162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</p:txBody>
      </p:sp>
      <p:grpSp>
        <p:nvGrpSpPr>
          <p:cNvPr id="154" name="group 154"/>
          <p:cNvGrpSpPr/>
          <p:nvPr/>
        </p:nvGrpSpPr>
        <p:grpSpPr>
          <a:xfrm rot="21600000">
            <a:off x="8678227" y="2512314"/>
            <a:ext cx="85725" cy="2254186"/>
            <a:chOff x="0" y="0"/>
            <a:chExt cx="85725" cy="2254186"/>
          </a:xfrm>
        </p:grpSpPr>
        <p:sp>
          <p:nvSpPr>
            <p:cNvPr id="900" name="path"/>
            <p:cNvSpPr/>
            <p:nvPr/>
          </p:nvSpPr>
          <p:spPr>
            <a:xfrm>
              <a:off x="28575" y="0"/>
              <a:ext cx="28575" cy="2211323"/>
            </a:xfrm>
            <a:custGeom>
              <a:avLst/>
              <a:gdLst/>
              <a:ahLst/>
              <a:cxnLst/>
              <a:rect l="0" t="0" r="0" b="0"/>
              <a:pathLst>
                <a:path w="45" h="3482">
                  <a:moveTo>
                    <a:pt x="22" y="3482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02" name="path"/>
            <p:cNvSpPr/>
            <p:nvPr/>
          </p:nvSpPr>
          <p:spPr>
            <a:xfrm>
              <a:off x="0" y="2168461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0" y="67"/>
                  </a:moveTo>
                  <a:cubicBezTo>
                    <a:pt x="0" y="104"/>
                    <a:pt x="30" y="135"/>
                    <a:pt x="67" y="135"/>
                  </a:cubicBezTo>
                  <a:cubicBezTo>
                    <a:pt x="104" y="135"/>
                    <a:pt x="135" y="104"/>
                    <a:pt x="135" y="67"/>
                  </a:cubicBezTo>
                  <a:cubicBezTo>
                    <a:pt x="135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group 156"/>
          <p:cNvGrpSpPr/>
          <p:nvPr/>
        </p:nvGrpSpPr>
        <p:grpSpPr>
          <a:xfrm rot="21600000">
            <a:off x="7686802" y="2136395"/>
            <a:ext cx="2068576" cy="381508"/>
            <a:chOff x="0" y="0"/>
            <a:chExt cx="2068576" cy="381508"/>
          </a:xfrm>
        </p:grpSpPr>
        <p:sp>
          <p:nvSpPr>
            <p:cNvPr id="904" name="rect"/>
            <p:cNvSpPr/>
            <p:nvPr/>
          </p:nvSpPr>
          <p:spPr>
            <a:xfrm>
              <a:off x="6350" y="6350"/>
              <a:ext cx="2055876" cy="368808"/>
            </a:xfrm>
            <a:prstGeom prst="rect">
              <a:avLst/>
            </a:prstGeom>
            <a:solidFill>
              <a:srgbClr val="964B16">
                <a:alpha val="74901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06" name="textbox 906"/>
            <p:cNvSpPr/>
            <p:nvPr/>
          </p:nvSpPr>
          <p:spPr>
            <a:xfrm>
              <a:off x="517344" y="78740"/>
              <a:ext cx="1035685" cy="245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2000"/>
                </a:lnSpc>
              </a:pPr>
              <a:endParaRPr lang="en-US" altLang="en-US" sz="100" dirty="0"/>
            </a:p>
            <a:p>
              <a:pPr marL="12700" algn="l" rtl="0" eaLnBrk="0">
                <a:lnSpc>
                  <a:spcPct val="96000"/>
                </a:lnSpc>
              </a:pPr>
              <a:r>
                <a:rPr sz="1500" b="1" kern="0" spc="8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火炬构筑物</a:t>
              </a:r>
              <a:endParaRPr lang="en-US" altLang="en-US" sz="1500" dirty="0"/>
            </a:p>
          </p:txBody>
        </p:sp>
        <p:sp>
          <p:nvSpPr>
            <p:cNvPr id="908" name="path"/>
            <p:cNvSpPr/>
            <p:nvPr/>
          </p:nvSpPr>
          <p:spPr>
            <a:xfrm>
              <a:off x="0" y="0"/>
              <a:ext cx="74168" cy="381508"/>
            </a:xfrm>
            <a:custGeom>
              <a:avLst/>
              <a:gdLst/>
              <a:ahLst/>
              <a:cxnLst/>
              <a:rect l="0" t="0" r="0" b="0"/>
              <a:pathLst>
                <a:path w="116" h="600">
                  <a:moveTo>
                    <a:pt x="10" y="106"/>
                  </a:moveTo>
                  <a:cubicBezTo>
                    <a:pt x="10" y="53"/>
                    <a:pt x="53" y="10"/>
                    <a:pt x="106" y="10"/>
                  </a:cubicBezTo>
                  <a:moveTo>
                    <a:pt x="106" y="590"/>
                  </a:moveTo>
                  <a:cubicBezTo>
                    <a:pt x="53" y="590"/>
                    <a:pt x="10" y="547"/>
                    <a:pt x="10" y="494"/>
                  </a:cubicBezTo>
                </a:path>
              </a:pathLst>
            </a:custGeom>
            <a:noFill/>
            <a:ln w="12700" cap="flat">
              <a:solidFill>
                <a:srgbClr val="FFFFFF">
                  <a:alpha val="100000"/>
                </a:srgbClr>
              </a:solidFill>
              <a:prstDash val="solid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10" name="path"/>
            <p:cNvSpPr/>
            <p:nvPr/>
          </p:nvSpPr>
          <p:spPr>
            <a:xfrm>
              <a:off x="1994407" y="0"/>
              <a:ext cx="74168" cy="381508"/>
            </a:xfrm>
            <a:custGeom>
              <a:avLst/>
              <a:gdLst/>
              <a:ahLst/>
              <a:cxnLst/>
              <a:rect l="0" t="0" r="0" b="0"/>
              <a:pathLst>
                <a:path w="116" h="600">
                  <a:moveTo>
                    <a:pt x="10" y="10"/>
                  </a:moveTo>
                  <a:cubicBezTo>
                    <a:pt x="63" y="10"/>
                    <a:pt x="106" y="53"/>
                    <a:pt x="106" y="106"/>
                  </a:cubicBezTo>
                  <a:moveTo>
                    <a:pt x="106" y="494"/>
                  </a:moveTo>
                  <a:cubicBezTo>
                    <a:pt x="106" y="547"/>
                    <a:pt x="63" y="590"/>
                    <a:pt x="10" y="590"/>
                  </a:cubicBezTo>
                </a:path>
              </a:pathLst>
            </a:custGeom>
            <a:noFill/>
            <a:ln w="12700" cap="flat">
              <a:solidFill>
                <a:srgbClr val="FFFFFF">
                  <a:alpha val="100000"/>
                </a:srgbClr>
              </a:solidFill>
              <a:prstDash val="solid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12" name="rect"/>
            <p:cNvSpPr/>
            <p:nvPr/>
          </p:nvSpPr>
          <p:spPr>
            <a:xfrm>
              <a:off x="67818" y="368808"/>
              <a:ext cx="1932939" cy="127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14" name="rect"/>
            <p:cNvSpPr/>
            <p:nvPr/>
          </p:nvSpPr>
          <p:spPr>
            <a:xfrm>
              <a:off x="0" y="67818"/>
              <a:ext cx="12700" cy="245871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16" name="rect"/>
            <p:cNvSpPr/>
            <p:nvPr/>
          </p:nvSpPr>
          <p:spPr>
            <a:xfrm>
              <a:off x="2055876" y="67818"/>
              <a:ext cx="12700" cy="245871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918" name="table 918"/>
          <p:cNvGraphicFramePr>
            <a:graphicFrameLocks noGrp="1"/>
          </p:cNvGraphicFramePr>
          <p:nvPr/>
        </p:nvGraphicFramePr>
        <p:xfrm>
          <a:off x="11527281" y="5111243"/>
          <a:ext cx="2068195" cy="381000"/>
        </p:xfrm>
        <a:graphic>
          <a:graphicData uri="http://schemas.openxmlformats.org/drawingml/2006/table">
            <a:tbl>
              <a:tblPr/>
              <a:tblGrid>
                <a:gridCol w="2068195"/>
              </a:tblGrid>
              <a:tr h="3683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600" dirty="0"/>
                    </a:p>
                    <a:p>
                      <a:pPr marL="528955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500" b="1" kern="0" spc="9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现状文字碑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20" name="table 920"/>
          <p:cNvGraphicFramePr>
            <a:graphicFrameLocks noGrp="1"/>
          </p:cNvGraphicFramePr>
          <p:nvPr/>
        </p:nvGraphicFramePr>
        <p:xfrm>
          <a:off x="3706113" y="5210304"/>
          <a:ext cx="2066925" cy="379729"/>
        </p:xfrm>
        <a:graphic>
          <a:graphicData uri="http://schemas.openxmlformats.org/drawingml/2006/table">
            <a:tbl>
              <a:tblPr/>
              <a:tblGrid>
                <a:gridCol w="2066925"/>
              </a:tblGrid>
              <a:tr h="36702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</a:pPr>
                      <a:endParaRPr lang="en-US" altLang="en-US" sz="500" dirty="0"/>
                    </a:p>
                    <a:p>
                      <a:pPr marL="631190" algn="l" rtl="0" eaLnBrk="0">
                        <a:lnSpc>
                          <a:spcPct val="96000"/>
                        </a:lnSpc>
                        <a:spcBef>
                          <a:spcPts val="0"/>
                        </a:spcBef>
                      </a:pPr>
                      <a:r>
                        <a:rPr sz="15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文化基座</a:t>
                      </a:r>
                      <a:endParaRPr lang="en-US" altLang="en-US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7850"/>
                    </a:solidFill>
                  </a:tcPr>
                </a:tc>
              </a:tr>
            </a:tbl>
          </a:graphicData>
        </a:graphic>
      </p:graphicFrame>
      <p:sp>
        <p:nvSpPr>
          <p:cNvPr id="922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58" name="group 158"/>
          <p:cNvGrpSpPr/>
          <p:nvPr/>
        </p:nvGrpSpPr>
        <p:grpSpPr>
          <a:xfrm rot="21600000">
            <a:off x="12290107" y="5500878"/>
            <a:ext cx="85725" cy="2254186"/>
            <a:chOff x="0" y="0"/>
            <a:chExt cx="85725" cy="2254186"/>
          </a:xfrm>
        </p:grpSpPr>
        <p:sp>
          <p:nvSpPr>
            <p:cNvPr id="924" name="path"/>
            <p:cNvSpPr/>
            <p:nvPr/>
          </p:nvSpPr>
          <p:spPr>
            <a:xfrm>
              <a:off x="28575" y="0"/>
              <a:ext cx="28575" cy="2211324"/>
            </a:xfrm>
            <a:custGeom>
              <a:avLst/>
              <a:gdLst/>
              <a:ahLst/>
              <a:cxnLst/>
              <a:rect l="0" t="0" r="0" b="0"/>
              <a:pathLst>
                <a:path w="45" h="3482">
                  <a:moveTo>
                    <a:pt x="22" y="3482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26" name="path"/>
            <p:cNvSpPr/>
            <p:nvPr/>
          </p:nvSpPr>
          <p:spPr>
            <a:xfrm>
              <a:off x="0" y="2168461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0" y="67"/>
                  </a:moveTo>
                  <a:cubicBezTo>
                    <a:pt x="0" y="104"/>
                    <a:pt x="30" y="135"/>
                    <a:pt x="67" y="135"/>
                  </a:cubicBezTo>
                  <a:cubicBezTo>
                    <a:pt x="104" y="135"/>
                    <a:pt x="135" y="104"/>
                    <a:pt x="135" y="67"/>
                  </a:cubicBezTo>
                  <a:cubicBezTo>
                    <a:pt x="135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group 160"/>
          <p:cNvGrpSpPr/>
          <p:nvPr/>
        </p:nvGrpSpPr>
        <p:grpSpPr>
          <a:xfrm rot="21600000">
            <a:off x="4697539" y="5584698"/>
            <a:ext cx="85725" cy="2254186"/>
            <a:chOff x="0" y="0"/>
            <a:chExt cx="85725" cy="2254186"/>
          </a:xfrm>
        </p:grpSpPr>
        <p:sp>
          <p:nvSpPr>
            <p:cNvPr id="928" name="path"/>
            <p:cNvSpPr/>
            <p:nvPr/>
          </p:nvSpPr>
          <p:spPr>
            <a:xfrm>
              <a:off x="28575" y="0"/>
              <a:ext cx="28575" cy="2211323"/>
            </a:xfrm>
            <a:custGeom>
              <a:avLst/>
              <a:gdLst/>
              <a:ahLst/>
              <a:cxnLst/>
              <a:rect l="0" t="0" r="0" b="0"/>
              <a:pathLst>
                <a:path w="45" h="3482">
                  <a:moveTo>
                    <a:pt x="22" y="3482"/>
                  </a:moveTo>
                  <a:lnTo>
                    <a:pt x="22" y="0"/>
                  </a:lnTo>
                </a:path>
              </a:pathLst>
            </a:custGeom>
            <a:noFill/>
            <a:ln w="28575" cap="flat">
              <a:solidFill>
                <a:srgbClr val="FFFFFF">
                  <a:alpha val="100000"/>
                </a:srgbClr>
              </a:solidFill>
              <a:prstDash val="dash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30" name="path"/>
            <p:cNvSpPr/>
            <p:nvPr/>
          </p:nvSpPr>
          <p:spPr>
            <a:xfrm>
              <a:off x="0" y="2168461"/>
              <a:ext cx="85725" cy="85725"/>
            </a:xfrm>
            <a:custGeom>
              <a:avLst/>
              <a:gdLst/>
              <a:ahLst/>
              <a:cxnLst/>
              <a:rect l="0" t="0" r="0" b="0"/>
              <a:pathLst>
                <a:path w="135" h="135">
                  <a:moveTo>
                    <a:pt x="0" y="67"/>
                  </a:moveTo>
                  <a:cubicBezTo>
                    <a:pt x="0" y="104"/>
                    <a:pt x="30" y="135"/>
                    <a:pt x="67" y="135"/>
                  </a:cubicBezTo>
                  <a:cubicBezTo>
                    <a:pt x="104" y="135"/>
                    <a:pt x="135" y="104"/>
                    <a:pt x="135" y="67"/>
                  </a:cubicBezTo>
                  <a:cubicBezTo>
                    <a:pt x="135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" name="picture 9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234439" y="2208276"/>
            <a:ext cx="13139940" cy="4780788"/>
          </a:xfrm>
          <a:prstGeom prst="rect">
            <a:avLst/>
          </a:prstGeom>
        </p:spPr>
      </p:pic>
      <p:pic>
        <p:nvPicPr>
          <p:cNvPr id="934" name="picture 9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234439" y="7130797"/>
            <a:ext cx="13118593" cy="3421637"/>
          </a:xfrm>
          <a:prstGeom prst="rect">
            <a:avLst/>
          </a:prstGeom>
        </p:spPr>
      </p:pic>
      <p:sp>
        <p:nvSpPr>
          <p:cNvPr id="936" name="textbox 936"/>
          <p:cNvSpPr/>
          <p:nvPr/>
        </p:nvSpPr>
        <p:spPr>
          <a:xfrm>
            <a:off x="460527" y="321133"/>
            <a:ext cx="10135234" cy="17449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22733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23241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12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1000" dirty="0"/>
          </a:p>
          <a:p>
            <a:pPr marL="12700" algn="l" rtl="0" eaLnBrk="0">
              <a:lnSpc>
                <a:spcPct val="100000"/>
              </a:lnSpc>
              <a:spcBef>
                <a:spcPts val="540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8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亮化与声光电专项提</a:t>
            </a:r>
            <a:r>
              <a:rPr sz="18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</a:t>
            </a:r>
            <a:endParaRPr lang="en-US" altLang="en-US" sz="1800" dirty="0"/>
          </a:p>
          <a:p>
            <a:pPr algn="l" rtl="0" eaLnBrk="0">
              <a:lnSpc>
                <a:spcPct val="102000"/>
              </a:lnSpc>
            </a:pPr>
            <a:endParaRPr lang="en-US" altLang="en-US" sz="600" dirty="0"/>
          </a:p>
          <a:p>
            <a:pPr marL="12700" algn="l" rtl="0" eaLnBrk="0">
              <a:lnSpc>
                <a:spcPts val="2180"/>
              </a:lnSpc>
              <a:spcBef>
                <a:spcPts val="5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53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建议结合现状条件增加与丰富地面亮化与在</a:t>
            </a:r>
            <a:r>
              <a:rPr sz="1800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红色星光大道及华中鲁艺画廊增加自动音箱讲解系统。</a:t>
            </a:r>
            <a:endParaRPr lang="en-US" altLang="en-US" sz="1800" dirty="0"/>
          </a:p>
        </p:txBody>
      </p:sp>
      <p:sp>
        <p:nvSpPr>
          <p:cNvPr id="938" name="textbox 938"/>
          <p:cNvSpPr/>
          <p:nvPr/>
        </p:nvSpPr>
        <p:spPr>
          <a:xfrm>
            <a:off x="458723" y="2208276"/>
            <a:ext cx="775969" cy="4780915"/>
          </a:xfrm>
          <a:prstGeom prst="rect">
            <a:avLst/>
          </a:prstGeom>
          <a:solidFill>
            <a:srgbClr val="F24C50"/>
          </a:solidFill>
        </p:spPr>
        <p:txBody>
          <a:bodyPr vert="eaVert" wrap="square" lIns="0" tIns="0" rIns="0" bIns="0"/>
          <a:lstStyle/>
          <a:p>
            <a:pPr algn="l" rtl="0" eaLnBrk="0">
              <a:lnSpc>
                <a:spcPct val="147000"/>
              </a:lnSpc>
            </a:pPr>
            <a:endParaRPr lang="en-US" altLang="en-US" sz="1000" dirty="0"/>
          </a:p>
          <a:p>
            <a:pPr marL="436880" algn="l" rtl="0" eaLnBrk="0">
              <a:lnSpc>
                <a:spcPct val="87000"/>
              </a:lnSpc>
              <a:spcBef>
                <a:spcPts val="5"/>
              </a:spcBef>
            </a:pPr>
            <a:r>
              <a:rPr sz="2400" b="1" kern="0" spc="430" dirty="0">
                <a:solidFill>
                  <a:srgbClr val="FFFFFF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地面亮化与光影提升意象</a:t>
            </a:r>
            <a:endParaRPr lang="en-US" altLang="en-US" sz="2400" dirty="0"/>
          </a:p>
        </p:txBody>
      </p:sp>
      <p:sp>
        <p:nvSpPr>
          <p:cNvPr id="940" name="textbox 940"/>
          <p:cNvSpPr/>
          <p:nvPr/>
        </p:nvSpPr>
        <p:spPr>
          <a:xfrm>
            <a:off x="458723" y="7130796"/>
            <a:ext cx="775969" cy="3426459"/>
          </a:xfrm>
          <a:prstGeom prst="rect">
            <a:avLst/>
          </a:prstGeom>
          <a:solidFill>
            <a:srgbClr val="12B5A1"/>
          </a:solidFill>
        </p:spPr>
        <p:txBody>
          <a:bodyPr vert="eaVert" wrap="square" lIns="0" tIns="0" rIns="0" bIns="0"/>
          <a:lstStyle/>
          <a:p>
            <a:pPr algn="l" rtl="0" eaLnBrk="0">
              <a:lnSpc>
                <a:spcPct val="157000"/>
              </a:lnSpc>
            </a:pPr>
            <a:endParaRPr lang="en-US" altLang="en-US" sz="1000" dirty="0"/>
          </a:p>
          <a:p>
            <a:pPr marL="777875" algn="l" rtl="0" eaLnBrk="0">
              <a:lnSpc>
                <a:spcPct val="88000"/>
              </a:lnSpc>
              <a:spcBef>
                <a:spcPts val="0"/>
              </a:spcBef>
            </a:pPr>
            <a:r>
              <a:rPr sz="2400" b="1" kern="0" spc="390" dirty="0">
                <a:solidFill>
                  <a:srgbClr val="FFFFFF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音频提升意象</a:t>
            </a:r>
            <a:endParaRPr lang="en-US" altLang="en-US" sz="2400" dirty="0"/>
          </a:p>
        </p:txBody>
      </p:sp>
      <p:sp>
        <p:nvSpPr>
          <p:cNvPr id="942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4" name="table 944"/>
          <p:cNvGraphicFramePr>
            <a:graphicFrameLocks noGrp="1"/>
          </p:cNvGraphicFramePr>
          <p:nvPr/>
        </p:nvGraphicFramePr>
        <p:xfrm>
          <a:off x="688722" y="2306059"/>
          <a:ext cx="3940810" cy="7194550"/>
        </p:xfrm>
        <a:graphic>
          <a:graphicData uri="http://schemas.openxmlformats.org/drawingml/2006/table">
            <a:tbl>
              <a:tblPr/>
              <a:tblGrid>
                <a:gridCol w="1340485"/>
                <a:gridCol w="2600325"/>
              </a:tblGrid>
              <a:tr h="40830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600" dirty="0"/>
                    </a:p>
                    <a:p>
                      <a:pPr marL="16573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18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中文名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600" dirty="0"/>
                    </a:p>
                    <a:p>
                      <a:pPr marL="13843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拉丁学名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0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600" dirty="0"/>
                    </a:p>
                    <a:p>
                      <a:pPr marL="13843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枫杨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</a:pPr>
                      <a:endParaRPr lang="en-US" altLang="en-US" sz="800" dirty="0"/>
                    </a:p>
                    <a:p>
                      <a:pPr marL="147320" algn="l" rtl="0" eaLnBrk="0">
                        <a:lnSpc>
                          <a:spcPct val="73000"/>
                        </a:lnSpc>
                        <a:spcBef>
                          <a:spcPts val="5"/>
                        </a:spcBef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Pterocarya stenoptera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600" dirty="0"/>
                    </a:p>
                    <a:p>
                      <a:pPr marL="14859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18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女贞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800" dirty="0"/>
                    </a:p>
                    <a:p>
                      <a:pPr marL="147320" algn="l" rtl="0" eaLnBrk="0">
                        <a:lnSpc>
                          <a:spcPct val="77000"/>
                        </a:lnSpc>
                        <a:spcBef>
                          <a:spcPts val="5"/>
                        </a:spcBef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Ligustrum</a:t>
                      </a:r>
                      <a:r>
                        <a:rPr sz="18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l</a:t>
                      </a: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ucidum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58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600" dirty="0"/>
                    </a:p>
                    <a:p>
                      <a:pPr marL="14097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桂花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800" dirty="0"/>
                    </a:p>
                    <a:p>
                      <a:pPr marL="139065" algn="l" rtl="0" eaLnBrk="0">
                        <a:lnSpc>
                          <a:spcPct val="77000"/>
                        </a:lnSpc>
                        <a:spcBef>
                          <a:spcPts val="5"/>
                        </a:spcBef>
                      </a:pPr>
                      <a:r>
                        <a:rPr sz="18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Osmanthus frag</a:t>
                      </a: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rans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0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600" dirty="0"/>
                    </a:p>
                    <a:p>
                      <a:pPr marL="138430" algn="l" rtl="0" eaLnBrk="0">
                        <a:lnSpc>
                          <a:spcPct val="86000"/>
                        </a:lnSpc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枫香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800" dirty="0"/>
                    </a:p>
                    <a:p>
                      <a:pPr marL="147320" algn="l" rtl="0" eaLnBrk="0">
                        <a:lnSpc>
                          <a:spcPct val="77000"/>
                        </a:lnSpc>
                        <a:spcBef>
                          <a:spcPts val="5"/>
                        </a:spcBef>
                      </a:pPr>
                      <a:r>
                        <a:rPr sz="18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Liquidambar formosan</a:t>
                      </a: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a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58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600" dirty="0"/>
                    </a:p>
                    <a:p>
                      <a:pPr marL="15049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18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五角枫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800" dirty="0"/>
                    </a:p>
                    <a:p>
                      <a:pPr marL="147320" algn="l" rtl="0" eaLnBrk="0">
                        <a:lnSpc>
                          <a:spcPct val="77000"/>
                        </a:lnSpc>
                        <a:spcBef>
                          <a:spcPts val="5"/>
                        </a:spcBef>
                      </a:pP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Melia</a:t>
                      </a:r>
                      <a:r>
                        <a:rPr sz="1800" kern="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azedarach</a:t>
                      </a:r>
                      <a:r>
                        <a:rPr sz="18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Linn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600" dirty="0"/>
                    </a:p>
                    <a:p>
                      <a:pPr marL="14097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桂花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800" dirty="0"/>
                    </a:p>
                    <a:p>
                      <a:pPr marL="139065" algn="l" rtl="0" eaLnBrk="0">
                        <a:lnSpc>
                          <a:spcPct val="77000"/>
                        </a:lnSpc>
                        <a:spcBef>
                          <a:spcPts val="0"/>
                        </a:spcBef>
                      </a:pPr>
                      <a:r>
                        <a:rPr sz="18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Osmanthus frag</a:t>
                      </a: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rans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58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600" dirty="0"/>
                    </a:p>
                    <a:p>
                      <a:pPr marL="141605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樱花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</a:pPr>
                      <a:endParaRPr lang="en-US" altLang="en-US" sz="800" dirty="0"/>
                    </a:p>
                    <a:p>
                      <a:pPr marL="139065" algn="l" rtl="0" eaLnBrk="0">
                        <a:lnSpc>
                          <a:spcPct val="73000"/>
                        </a:lnSpc>
                        <a:spcBef>
                          <a:spcPts val="5"/>
                        </a:spcBef>
                      </a:pPr>
                      <a:r>
                        <a:rPr sz="18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Cerasus ss</a:t>
                      </a:r>
                      <a:r>
                        <a:rPr sz="18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p.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0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600" dirty="0"/>
                    </a:p>
                    <a:p>
                      <a:pPr marL="14605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大叶黄杨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700" dirty="0"/>
                    </a:p>
                    <a:p>
                      <a:pPr marL="147320" algn="l" rtl="0" eaLnBrk="0">
                        <a:lnSpc>
                          <a:spcPct val="77000"/>
                        </a:lnSpc>
                        <a:spcBef>
                          <a:spcPts val="0"/>
                        </a:spcBef>
                      </a:pP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Buxus</a:t>
                      </a:r>
                      <a:r>
                        <a:rPr sz="18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megistophylla</a:t>
                      </a:r>
                      <a:r>
                        <a:rPr sz="18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Levl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600" dirty="0"/>
                    </a:p>
                    <a:p>
                      <a:pPr marL="16383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18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山茶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</a:pPr>
                      <a:endParaRPr lang="en-US" altLang="en-US" sz="700" dirty="0"/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lang="en-US" altLang="en-US" sz="100" dirty="0"/>
                    </a:p>
                    <a:p>
                      <a:pPr marL="138430" algn="l" rtl="0" eaLnBrk="0">
                        <a:lnSpc>
                          <a:spcPct val="77000"/>
                        </a:lnSpc>
                      </a:pPr>
                      <a:r>
                        <a:rPr sz="18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Camellia japonica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95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600" dirty="0"/>
                    </a:p>
                    <a:p>
                      <a:pPr marL="14605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野蔷薇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700" dirty="0"/>
                    </a:p>
                    <a:p>
                      <a:pPr marL="147320" algn="l" rtl="0" eaLnBrk="0">
                        <a:lnSpc>
                          <a:spcPct val="77000"/>
                        </a:lnSpc>
                        <a:spcBef>
                          <a:spcPts val="0"/>
                        </a:spcBef>
                      </a:pP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Rosa</a:t>
                      </a:r>
                      <a:r>
                        <a:rPr sz="18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multiflora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0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600" dirty="0"/>
                    </a:p>
                    <a:p>
                      <a:pPr marL="14160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金叶女贞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800" dirty="0"/>
                    </a:p>
                    <a:p>
                      <a:pPr marL="147320" algn="l" rtl="0" eaLnBrk="0">
                        <a:lnSpc>
                          <a:spcPct val="74000"/>
                        </a:lnSpc>
                        <a:spcBef>
                          <a:spcPts val="0"/>
                        </a:spcBef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Ligustrum   vicaryi</a:t>
                      </a:r>
                      <a:r>
                        <a:rPr sz="1800" kern="0" spc="2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Hort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0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600" dirty="0"/>
                    </a:p>
                    <a:p>
                      <a:pPr marL="139700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火棘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700" dirty="0"/>
                    </a:p>
                    <a:p>
                      <a:pPr marL="147320" algn="l" rtl="0" eaLnBrk="0">
                        <a:lnSpc>
                          <a:spcPct val="77000"/>
                        </a:lnSpc>
                        <a:spcBef>
                          <a:spcPts val="5"/>
                        </a:spcBef>
                      </a:pPr>
                      <a:r>
                        <a:rPr sz="18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Pyracantha fo</a:t>
                      </a: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rtuneana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0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600" dirty="0"/>
                    </a:p>
                    <a:p>
                      <a:pPr marL="145415" algn="l" rtl="0" eaLnBrk="0">
                        <a:lnSpc>
                          <a:spcPct val="86000"/>
                        </a:lnSpc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红花继木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700" dirty="0"/>
                    </a:p>
                    <a:p>
                      <a:pPr marL="147320" algn="l" rtl="0" eaLnBrk="0">
                        <a:lnSpc>
                          <a:spcPct val="77000"/>
                        </a:lnSpc>
                        <a:spcBef>
                          <a:spcPts val="0"/>
                        </a:spcBef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Loropetalum var.rubr</a:t>
                      </a: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um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</a:pPr>
                      <a:endParaRPr lang="en-US" altLang="en-US" sz="600" dirty="0"/>
                    </a:p>
                    <a:p>
                      <a:pPr marL="14414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18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薰衣草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800" dirty="0"/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lang="en-US" altLang="en-US" sz="100" dirty="0"/>
                    </a:p>
                    <a:p>
                      <a:pPr marL="147320" algn="l" rtl="0" eaLnBrk="0">
                        <a:lnSpc>
                          <a:spcPct val="88000"/>
                        </a:lnSpc>
                      </a:pP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Lavandula angustifolia         </a:t>
                      </a:r>
                      <a:r>
                        <a:rPr sz="18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Mill.</a:t>
                      </a:r>
                      <a:endParaRPr lang="en-US" altLang="en-US" sz="1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46" name="table 946"/>
          <p:cNvGraphicFramePr>
            <a:graphicFrameLocks noGrp="1"/>
          </p:cNvGraphicFramePr>
          <p:nvPr/>
        </p:nvGraphicFramePr>
        <p:xfrm>
          <a:off x="9413747" y="5821681"/>
          <a:ext cx="4687570" cy="3308350"/>
        </p:xfrm>
        <a:graphic>
          <a:graphicData uri="http://schemas.openxmlformats.org/drawingml/2006/table">
            <a:tbl>
              <a:tblPr/>
              <a:tblGrid>
                <a:gridCol w="2344420"/>
                <a:gridCol w="2343150"/>
              </a:tblGrid>
              <a:tr h="33083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48" name="table 948"/>
          <p:cNvGraphicFramePr>
            <a:graphicFrameLocks noGrp="1"/>
          </p:cNvGraphicFramePr>
          <p:nvPr/>
        </p:nvGraphicFramePr>
        <p:xfrm>
          <a:off x="9570719" y="2322576"/>
          <a:ext cx="4531995" cy="3297554"/>
        </p:xfrm>
        <a:graphic>
          <a:graphicData uri="http://schemas.openxmlformats.org/drawingml/2006/table">
            <a:tbl>
              <a:tblPr/>
              <a:tblGrid>
                <a:gridCol w="2378710"/>
                <a:gridCol w="2153285"/>
              </a:tblGrid>
              <a:tr h="329755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62" name="group 162"/>
          <p:cNvGrpSpPr/>
          <p:nvPr/>
        </p:nvGrpSpPr>
        <p:grpSpPr>
          <a:xfrm rot="21600000">
            <a:off x="4907279" y="5826252"/>
            <a:ext cx="2004060" cy="3304032"/>
            <a:chOff x="0" y="0"/>
            <a:chExt cx="2004060" cy="3304032"/>
          </a:xfrm>
        </p:grpSpPr>
        <p:pic>
          <p:nvPicPr>
            <p:cNvPr id="950" name="picture 95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7620"/>
              <a:ext cx="2004060" cy="3296411"/>
            </a:xfrm>
            <a:prstGeom prst="rect">
              <a:avLst/>
            </a:prstGeom>
          </p:spPr>
        </p:pic>
        <p:sp>
          <p:nvSpPr>
            <p:cNvPr id="952" name="rect"/>
            <p:cNvSpPr/>
            <p:nvPr/>
          </p:nvSpPr>
          <p:spPr>
            <a:xfrm>
              <a:off x="0" y="1784604"/>
              <a:ext cx="2004060" cy="382523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54" name="rect"/>
            <p:cNvSpPr/>
            <p:nvPr/>
          </p:nvSpPr>
          <p:spPr>
            <a:xfrm>
              <a:off x="0" y="0"/>
              <a:ext cx="2004060" cy="48310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56" name="textbox 956"/>
            <p:cNvSpPr/>
            <p:nvPr/>
          </p:nvSpPr>
          <p:spPr>
            <a:xfrm>
              <a:off x="535039" y="64912"/>
              <a:ext cx="936625" cy="205867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6000"/>
                </a:lnSpc>
              </a:pPr>
              <a:endParaRPr lang="en-US" altLang="en-US" sz="100" dirty="0"/>
            </a:p>
            <a:p>
              <a:pPr marL="12700" algn="l" rtl="0" eaLnBrk="0">
                <a:lnSpc>
                  <a:spcPct val="91000"/>
                </a:lnSpc>
              </a:pPr>
              <a:r>
                <a:rPr sz="1800" b="1" kern="0" spc="-10" dirty="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大叶黄杨</a:t>
              </a:r>
              <a:endParaRPr lang="en-US" altLang="en-US" sz="1800" dirty="0"/>
            </a:p>
            <a:p>
              <a:pPr algn="l" rtl="0" eaLnBrk="0">
                <a:lnSpc>
                  <a:spcPct val="10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13000"/>
                </a:lnSpc>
              </a:pPr>
              <a:endParaRPr lang="en-US" altLang="en-US" sz="400" dirty="0"/>
            </a:p>
            <a:p>
              <a:pPr marL="128905" algn="l" rtl="0" eaLnBrk="0">
                <a:lnSpc>
                  <a:spcPct val="91000"/>
                </a:lnSpc>
                <a:spcBef>
                  <a:spcPts val="0"/>
                </a:spcBef>
              </a:pPr>
              <a:r>
                <a:rPr sz="1800" b="1" kern="0" spc="-20" dirty="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薰衣草</a:t>
              </a:r>
              <a:endParaRPr lang="en-US" altLang="en-US" sz="1800" dirty="0"/>
            </a:p>
          </p:txBody>
        </p:sp>
      </p:grpSp>
      <p:pic>
        <p:nvPicPr>
          <p:cNvPr id="958" name="picture 9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788140" y="5855208"/>
            <a:ext cx="2313431" cy="1632203"/>
          </a:xfrm>
          <a:prstGeom prst="rect">
            <a:avLst/>
          </a:prstGeom>
        </p:spPr>
      </p:pic>
      <p:pic>
        <p:nvPicPr>
          <p:cNvPr id="960" name="picture 9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416796" y="5821681"/>
            <a:ext cx="2252459" cy="1665731"/>
          </a:xfrm>
          <a:prstGeom prst="rect">
            <a:avLst/>
          </a:prstGeom>
        </p:spPr>
      </p:pic>
      <p:pic>
        <p:nvPicPr>
          <p:cNvPr id="962" name="picture 9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048500" y="5821681"/>
            <a:ext cx="2250947" cy="1665731"/>
          </a:xfrm>
          <a:prstGeom prst="rect">
            <a:avLst/>
          </a:prstGeom>
        </p:spPr>
      </p:pic>
      <p:pic>
        <p:nvPicPr>
          <p:cNvPr id="964" name="picture 9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613392" y="2325624"/>
            <a:ext cx="2174735" cy="1613916"/>
          </a:xfrm>
          <a:prstGeom prst="rect">
            <a:avLst/>
          </a:prstGeom>
        </p:spPr>
      </p:pic>
      <p:pic>
        <p:nvPicPr>
          <p:cNvPr id="966" name="picture 9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139940" y="2325624"/>
            <a:ext cx="2171699" cy="1613916"/>
          </a:xfrm>
          <a:prstGeom prst="rect">
            <a:avLst/>
          </a:prstGeom>
        </p:spPr>
      </p:pic>
      <p:pic>
        <p:nvPicPr>
          <p:cNvPr id="968" name="picture 9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1788140" y="7616952"/>
            <a:ext cx="2313419" cy="1513331"/>
          </a:xfrm>
          <a:prstGeom prst="rect">
            <a:avLst/>
          </a:prstGeom>
        </p:spPr>
      </p:pic>
      <p:pic>
        <p:nvPicPr>
          <p:cNvPr id="970" name="picture 9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413747" y="7616952"/>
            <a:ext cx="2252471" cy="1513331"/>
          </a:xfrm>
          <a:prstGeom prst="rect">
            <a:avLst/>
          </a:prstGeom>
        </p:spPr>
      </p:pic>
      <p:pic>
        <p:nvPicPr>
          <p:cNvPr id="972" name="picture 97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7048500" y="7616952"/>
            <a:ext cx="2250935" cy="1513331"/>
          </a:xfrm>
          <a:prstGeom prst="rect">
            <a:avLst/>
          </a:prstGeom>
        </p:spPr>
      </p:pic>
      <p:pic>
        <p:nvPicPr>
          <p:cNvPr id="974" name="picture 9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7138416" y="4142232"/>
            <a:ext cx="2173223" cy="1478279"/>
          </a:xfrm>
          <a:prstGeom prst="rect">
            <a:avLst/>
          </a:prstGeom>
        </p:spPr>
      </p:pic>
      <p:pic>
        <p:nvPicPr>
          <p:cNvPr id="976" name="picture 97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613392" y="4142232"/>
            <a:ext cx="2173221" cy="1478279"/>
          </a:xfrm>
          <a:prstGeom prst="rect">
            <a:avLst/>
          </a:prstGeom>
        </p:spPr>
      </p:pic>
      <p:pic>
        <p:nvPicPr>
          <p:cNvPr id="978" name="picture 97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12112752" y="2350008"/>
            <a:ext cx="1988819" cy="1595627"/>
          </a:xfrm>
          <a:prstGeom prst="rect">
            <a:avLst/>
          </a:prstGeom>
        </p:spPr>
      </p:pic>
      <p:pic>
        <p:nvPicPr>
          <p:cNvPr id="980" name="picture 98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4914900" y="2325624"/>
            <a:ext cx="1932431" cy="1613916"/>
          </a:xfrm>
          <a:prstGeom prst="rect">
            <a:avLst/>
          </a:prstGeom>
        </p:spPr>
      </p:pic>
      <p:pic>
        <p:nvPicPr>
          <p:cNvPr id="982" name="picture 98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12111227" y="4120896"/>
            <a:ext cx="1988820" cy="1499616"/>
          </a:xfrm>
          <a:prstGeom prst="rect">
            <a:avLst/>
          </a:prstGeom>
        </p:spPr>
      </p:pic>
      <p:pic>
        <p:nvPicPr>
          <p:cNvPr id="984" name="picture 98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4914900" y="4142232"/>
            <a:ext cx="1933954" cy="1478279"/>
          </a:xfrm>
          <a:prstGeom prst="rect">
            <a:avLst/>
          </a:prstGeom>
        </p:spPr>
      </p:pic>
      <p:sp>
        <p:nvSpPr>
          <p:cNvPr id="986" name="textbox 986"/>
          <p:cNvSpPr/>
          <p:nvPr/>
        </p:nvSpPr>
        <p:spPr>
          <a:xfrm>
            <a:off x="6986016" y="7616952"/>
            <a:ext cx="2313939" cy="483234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</a:pPr>
            <a:endParaRPr lang="en-US" altLang="en-US" sz="500" dirty="0"/>
          </a:p>
          <a:p>
            <a:pPr marL="930275" algn="l" rtl="0" eaLnBrk="0">
              <a:lnSpc>
                <a:spcPct val="90000"/>
              </a:lnSpc>
              <a:spcBef>
                <a:spcPts val="5"/>
              </a:spcBef>
            </a:pPr>
            <a:r>
              <a:rPr sz="18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海桐</a:t>
            </a:r>
            <a:endParaRPr lang="en-US" altLang="en-US" sz="1800" dirty="0"/>
          </a:p>
        </p:txBody>
      </p:sp>
      <p:sp>
        <p:nvSpPr>
          <p:cNvPr id="988" name="textbox 988"/>
          <p:cNvSpPr/>
          <p:nvPr/>
        </p:nvSpPr>
        <p:spPr>
          <a:xfrm>
            <a:off x="9416796" y="7616952"/>
            <a:ext cx="2313939" cy="483234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lang="en-US" altLang="en-US" sz="500" dirty="0"/>
          </a:p>
          <a:p>
            <a:pPr marL="817245" algn="l" rtl="0" eaLnBrk="0">
              <a:lnSpc>
                <a:spcPct val="91000"/>
              </a:lnSpc>
              <a:spcBef>
                <a:spcPts val="0"/>
              </a:spcBef>
            </a:pPr>
            <a:r>
              <a:rPr sz="18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野蔷薇</a:t>
            </a:r>
            <a:endParaRPr lang="en-US" altLang="en-US" sz="1800" dirty="0"/>
          </a:p>
        </p:txBody>
      </p:sp>
      <p:sp>
        <p:nvSpPr>
          <p:cNvPr id="990" name="textbox 990"/>
          <p:cNvSpPr/>
          <p:nvPr/>
        </p:nvSpPr>
        <p:spPr>
          <a:xfrm>
            <a:off x="11788140" y="5855208"/>
            <a:ext cx="2313939" cy="483234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lang="en-US" altLang="en-US" sz="500" dirty="0"/>
          </a:p>
          <a:p>
            <a:pPr marL="699770" algn="l" rtl="0" eaLnBrk="0">
              <a:lnSpc>
                <a:spcPct val="91000"/>
              </a:lnSpc>
              <a:spcBef>
                <a:spcPts val="0"/>
              </a:spcBef>
            </a:pPr>
            <a:r>
              <a:rPr sz="18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金叶女贞</a:t>
            </a:r>
            <a:endParaRPr lang="en-US" altLang="en-US" sz="1800" dirty="0"/>
          </a:p>
        </p:txBody>
      </p:sp>
      <p:sp>
        <p:nvSpPr>
          <p:cNvPr id="992" name="textbox 992"/>
          <p:cNvSpPr/>
          <p:nvPr/>
        </p:nvSpPr>
        <p:spPr>
          <a:xfrm>
            <a:off x="11786616" y="7616952"/>
            <a:ext cx="2313939" cy="483234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lang="en-US" altLang="en-US" sz="500" dirty="0"/>
          </a:p>
          <a:p>
            <a:pPr marL="701675" algn="l" rtl="0" eaLnBrk="0">
              <a:lnSpc>
                <a:spcPct val="91000"/>
              </a:lnSpc>
            </a:pPr>
            <a:r>
              <a:rPr sz="18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红花继木</a:t>
            </a:r>
            <a:endParaRPr lang="en-US" altLang="en-US" sz="1800" dirty="0"/>
          </a:p>
        </p:txBody>
      </p:sp>
      <p:sp>
        <p:nvSpPr>
          <p:cNvPr id="994" name="textbox 994"/>
          <p:cNvSpPr/>
          <p:nvPr/>
        </p:nvSpPr>
        <p:spPr>
          <a:xfrm>
            <a:off x="7048500" y="5833872"/>
            <a:ext cx="2251075" cy="483234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lang="en-US" altLang="en-US" sz="500" dirty="0"/>
          </a:p>
          <a:p>
            <a:pPr marL="671195" algn="l" rtl="0" eaLnBrk="0">
              <a:lnSpc>
                <a:spcPct val="91000"/>
              </a:lnSpc>
              <a:spcBef>
                <a:spcPts val="0"/>
              </a:spcBef>
            </a:pPr>
            <a:r>
              <a:rPr sz="18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红叶石楠</a:t>
            </a:r>
            <a:endParaRPr lang="en-US" altLang="en-US" sz="1800" dirty="0"/>
          </a:p>
        </p:txBody>
      </p:sp>
      <p:sp>
        <p:nvSpPr>
          <p:cNvPr id="996" name="textbox 996"/>
          <p:cNvSpPr/>
          <p:nvPr/>
        </p:nvSpPr>
        <p:spPr>
          <a:xfrm>
            <a:off x="9416796" y="5833872"/>
            <a:ext cx="2251075" cy="483234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</a:pPr>
            <a:endParaRPr lang="en-US" altLang="en-US" sz="500" dirty="0"/>
          </a:p>
          <a:p>
            <a:pPr marL="914400" algn="l" rtl="0" eaLnBrk="0">
              <a:lnSpc>
                <a:spcPct val="90000"/>
              </a:lnSpc>
              <a:spcBef>
                <a:spcPts val="5"/>
              </a:spcBef>
            </a:pPr>
            <a:r>
              <a:rPr sz="18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山茶</a:t>
            </a:r>
            <a:endParaRPr lang="en-US" altLang="en-US" sz="1800" dirty="0"/>
          </a:p>
        </p:txBody>
      </p:sp>
      <p:sp>
        <p:nvSpPr>
          <p:cNvPr id="998" name="textbox 998"/>
          <p:cNvSpPr/>
          <p:nvPr/>
        </p:nvSpPr>
        <p:spPr>
          <a:xfrm>
            <a:off x="7135367" y="4119372"/>
            <a:ext cx="2171700" cy="48196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500" dirty="0"/>
          </a:p>
          <a:p>
            <a:pPr marL="859790" algn="l" rtl="0" eaLnBrk="0">
              <a:lnSpc>
                <a:spcPct val="90000"/>
              </a:lnSpc>
              <a:spcBef>
                <a:spcPts val="0"/>
              </a:spcBef>
            </a:pPr>
            <a:r>
              <a:rPr sz="18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樱花</a:t>
            </a:r>
            <a:endParaRPr lang="en-US" altLang="en-US" sz="1800" dirty="0"/>
          </a:p>
        </p:txBody>
      </p:sp>
      <p:sp>
        <p:nvSpPr>
          <p:cNvPr id="1000" name="textbox 1000"/>
          <p:cNvSpPr/>
          <p:nvPr/>
        </p:nvSpPr>
        <p:spPr>
          <a:xfrm>
            <a:off x="9617964" y="2322576"/>
            <a:ext cx="2171700" cy="48196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lang="en-US" altLang="en-US" sz="500" dirty="0"/>
          </a:p>
          <a:p>
            <a:pPr marL="861060" algn="l" rtl="0" eaLnBrk="0">
              <a:lnSpc>
                <a:spcPct val="91000"/>
              </a:lnSpc>
              <a:spcBef>
                <a:spcPts val="5"/>
              </a:spcBef>
            </a:pPr>
            <a:r>
              <a:rPr sz="18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乌桕</a:t>
            </a:r>
            <a:endParaRPr lang="en-US" altLang="en-US" sz="1800" dirty="0"/>
          </a:p>
        </p:txBody>
      </p:sp>
      <p:sp>
        <p:nvSpPr>
          <p:cNvPr id="1002" name="textbox 1002"/>
          <p:cNvSpPr/>
          <p:nvPr/>
        </p:nvSpPr>
        <p:spPr>
          <a:xfrm>
            <a:off x="7139940" y="2322576"/>
            <a:ext cx="2171700" cy="48196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lang="en-US" altLang="en-US" sz="500" dirty="0"/>
          </a:p>
          <a:p>
            <a:pPr marL="860425" algn="l" rtl="0" eaLnBrk="0">
              <a:lnSpc>
                <a:spcPct val="91000"/>
              </a:lnSpc>
              <a:spcBef>
                <a:spcPts val="5"/>
              </a:spcBef>
            </a:pPr>
            <a:r>
              <a:rPr sz="18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银杏</a:t>
            </a:r>
            <a:endParaRPr lang="en-US" altLang="en-US" sz="1800" dirty="0"/>
          </a:p>
        </p:txBody>
      </p:sp>
      <p:sp>
        <p:nvSpPr>
          <p:cNvPr id="1004" name="textbox 1004"/>
          <p:cNvSpPr/>
          <p:nvPr/>
        </p:nvSpPr>
        <p:spPr>
          <a:xfrm>
            <a:off x="12112752" y="2350008"/>
            <a:ext cx="1990725" cy="48196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500" dirty="0"/>
          </a:p>
          <a:p>
            <a:pPr marL="655955" algn="l" rtl="0" eaLnBrk="0">
              <a:lnSpc>
                <a:spcPct val="90000"/>
              </a:lnSpc>
              <a:spcBef>
                <a:spcPts val="5"/>
              </a:spcBef>
            </a:pPr>
            <a:r>
              <a:rPr sz="18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五角枫</a:t>
            </a:r>
            <a:endParaRPr lang="en-US" altLang="en-US" sz="1800" dirty="0"/>
          </a:p>
        </p:txBody>
      </p:sp>
      <p:sp>
        <p:nvSpPr>
          <p:cNvPr id="1006" name="textbox 1006"/>
          <p:cNvSpPr/>
          <p:nvPr/>
        </p:nvSpPr>
        <p:spPr>
          <a:xfrm>
            <a:off x="4914900" y="4142232"/>
            <a:ext cx="1932939" cy="48196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</a:pPr>
            <a:endParaRPr lang="en-US" altLang="en-US" sz="500" dirty="0"/>
          </a:p>
          <a:p>
            <a:pPr marL="739140" algn="l" rtl="0" eaLnBrk="0">
              <a:lnSpc>
                <a:spcPct val="90000"/>
              </a:lnSpc>
              <a:spcBef>
                <a:spcPts val="0"/>
              </a:spcBef>
            </a:pPr>
            <a:r>
              <a:rPr sz="18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枫杨</a:t>
            </a:r>
            <a:endParaRPr lang="en-US" altLang="en-US" sz="1800" dirty="0"/>
          </a:p>
        </p:txBody>
      </p:sp>
      <p:sp>
        <p:nvSpPr>
          <p:cNvPr id="1008" name="textbox 1008"/>
          <p:cNvSpPr/>
          <p:nvPr/>
        </p:nvSpPr>
        <p:spPr>
          <a:xfrm>
            <a:off x="4914900" y="2311908"/>
            <a:ext cx="1932939" cy="48196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500" dirty="0"/>
          </a:p>
          <a:p>
            <a:pPr marL="739140" algn="l" rtl="0" eaLnBrk="0">
              <a:lnSpc>
                <a:spcPct val="90000"/>
              </a:lnSpc>
              <a:spcBef>
                <a:spcPts val="0"/>
              </a:spcBef>
            </a:pPr>
            <a:r>
              <a:rPr sz="18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枫香</a:t>
            </a:r>
            <a:endParaRPr lang="en-US" altLang="en-US" sz="1800" dirty="0"/>
          </a:p>
        </p:txBody>
      </p:sp>
      <p:sp>
        <p:nvSpPr>
          <p:cNvPr id="1010" name="textbox 1010"/>
          <p:cNvSpPr/>
          <p:nvPr/>
        </p:nvSpPr>
        <p:spPr>
          <a:xfrm>
            <a:off x="460527" y="1394117"/>
            <a:ext cx="3529965" cy="3022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175"/>
              </a:lnSpc>
            </a:pPr>
            <a:r>
              <a:rPr sz="1800" kern="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8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提升主要选用植物—</a:t>
            </a: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—乔灌木表</a:t>
            </a:r>
            <a:endParaRPr lang="en-US" altLang="en-US" sz="1800" dirty="0"/>
          </a:p>
        </p:txBody>
      </p:sp>
      <p:sp>
        <p:nvSpPr>
          <p:cNvPr id="1012" name="textbox 1012"/>
          <p:cNvSpPr/>
          <p:nvPr/>
        </p:nvSpPr>
        <p:spPr>
          <a:xfrm>
            <a:off x="675647" y="321133"/>
            <a:ext cx="1919604" cy="5162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17145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</p:txBody>
      </p:sp>
      <p:sp>
        <p:nvSpPr>
          <p:cNvPr id="1014" name="textbox 1014"/>
          <p:cNvSpPr/>
          <p:nvPr/>
        </p:nvSpPr>
        <p:spPr>
          <a:xfrm>
            <a:off x="9570719" y="4119372"/>
            <a:ext cx="2216150" cy="38417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lang="en-US" altLang="en-US" sz="500" dirty="0"/>
          </a:p>
          <a:p>
            <a:pPr marL="882650" algn="l" rtl="0" eaLnBrk="0">
              <a:lnSpc>
                <a:spcPct val="91000"/>
              </a:lnSpc>
              <a:spcBef>
                <a:spcPts val="5"/>
              </a:spcBef>
            </a:pPr>
            <a:r>
              <a:rPr sz="18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女贞</a:t>
            </a:r>
            <a:endParaRPr lang="en-US" altLang="en-US" sz="1800" dirty="0"/>
          </a:p>
        </p:txBody>
      </p:sp>
      <p:sp>
        <p:nvSpPr>
          <p:cNvPr id="1016" name="textbox 1016"/>
          <p:cNvSpPr/>
          <p:nvPr/>
        </p:nvSpPr>
        <p:spPr>
          <a:xfrm>
            <a:off x="12109704" y="4119372"/>
            <a:ext cx="1988820" cy="38417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500" dirty="0"/>
          </a:p>
          <a:p>
            <a:pPr marL="768350" algn="l" rtl="0" eaLnBrk="0">
              <a:lnSpc>
                <a:spcPct val="90000"/>
              </a:lnSpc>
            </a:pPr>
            <a:r>
              <a:rPr sz="18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桂花</a:t>
            </a:r>
            <a:endParaRPr lang="en-US" altLang="en-US" sz="1800" dirty="0"/>
          </a:p>
        </p:txBody>
      </p:sp>
      <p:sp>
        <p:nvSpPr>
          <p:cNvPr id="1018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0" name="table 1020"/>
          <p:cNvGraphicFramePr>
            <a:graphicFrameLocks noGrp="1"/>
          </p:cNvGraphicFramePr>
          <p:nvPr/>
        </p:nvGraphicFramePr>
        <p:xfrm>
          <a:off x="658526" y="2171869"/>
          <a:ext cx="4027170" cy="7580631"/>
        </p:xfrm>
        <a:graphic>
          <a:graphicData uri="http://schemas.openxmlformats.org/drawingml/2006/table">
            <a:tbl>
              <a:tblPr/>
              <a:tblGrid>
                <a:gridCol w="1369694"/>
                <a:gridCol w="2657475"/>
              </a:tblGrid>
              <a:tr h="52324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700" dirty="0"/>
                    </a:p>
                    <a:p>
                      <a:pPr marL="17081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21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中文名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700" dirty="0"/>
                    </a:p>
                    <a:p>
                      <a:pPr marL="14033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拉丁学名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89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4000"/>
                        </a:lnSpc>
                      </a:pPr>
                      <a:endParaRPr lang="en-US" altLang="en-US" sz="600" dirty="0"/>
                    </a:p>
                    <a:p>
                      <a:pPr marL="148590" algn="l" rtl="0" eaLnBrk="0">
                        <a:lnSpc>
                          <a:spcPct val="85000"/>
                        </a:lnSpc>
                        <a:spcBef>
                          <a:spcPts val="0"/>
                        </a:spcBef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三色堇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800" dirty="0"/>
                    </a:p>
                    <a:p>
                      <a:pPr algn="l" rtl="0" eaLnBrk="0">
                        <a:lnSpc>
                          <a:spcPct val="7000"/>
                        </a:lnSpc>
                      </a:pPr>
                      <a:endParaRPr lang="en-US" altLang="en-US" sz="100" dirty="0"/>
                    </a:p>
                    <a:p>
                      <a:pPr marL="132715" algn="l" rtl="0" eaLnBrk="0">
                        <a:lnSpc>
                          <a:spcPct val="77000"/>
                        </a:lnSpc>
                      </a:pPr>
                      <a:r>
                        <a:rPr sz="21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Viola tricolor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89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300" dirty="0"/>
                    </a:p>
                    <a:p>
                      <a:pPr marL="147320" algn="l" rtl="0" eaLnBrk="0">
                        <a:lnSpc>
                          <a:spcPts val="2535"/>
                        </a:lnSpc>
                        <a:spcBef>
                          <a:spcPts val="0"/>
                        </a:spcBef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虞美人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lang="en-US" altLang="en-US" sz="800" dirty="0"/>
                    </a:p>
                    <a:p>
                      <a:pPr marL="150495" algn="l" rtl="0" eaLnBrk="0">
                        <a:lnSpc>
                          <a:spcPct val="77000"/>
                        </a:lnSpc>
                        <a:spcBef>
                          <a:spcPts val="5"/>
                        </a:spcBef>
                      </a:pPr>
                      <a:r>
                        <a:rPr sz="21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Papaver</a:t>
                      </a:r>
                      <a:r>
                        <a:rPr sz="21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21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rhoeas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30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</a:pPr>
                      <a:endParaRPr lang="en-US" altLang="en-US" sz="600" dirty="0"/>
                    </a:p>
                    <a:p>
                      <a:pPr marL="14732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灯芯草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lang="en-US" altLang="en-US" sz="800" dirty="0"/>
                    </a:p>
                    <a:p>
                      <a:pPr marL="128905" algn="l" rtl="0" eaLnBrk="0">
                        <a:lnSpc>
                          <a:spcPct val="77000"/>
                        </a:lnSpc>
                        <a:spcBef>
                          <a:spcPts val="5"/>
                        </a:spcBef>
                      </a:pPr>
                      <a:r>
                        <a:rPr sz="21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Juncus effusus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30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</a:pPr>
                      <a:endParaRPr lang="en-US" altLang="en-US" sz="600" dirty="0"/>
                    </a:p>
                    <a:p>
                      <a:pPr marL="14795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益母草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900" dirty="0"/>
                    </a:p>
                    <a:p>
                      <a:pPr marL="150495" algn="l" rtl="0" eaLnBrk="0">
                        <a:lnSpc>
                          <a:spcPct val="74000"/>
                        </a:lnSpc>
                        <a:spcBef>
                          <a:spcPts val="5"/>
                        </a:spcBef>
                      </a:pPr>
                      <a:r>
                        <a:rPr sz="21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Leonurus a</a:t>
                      </a:r>
                      <a:r>
                        <a:rPr sz="21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rtemisia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30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4000"/>
                        </a:lnSpc>
                      </a:pPr>
                      <a:endParaRPr lang="en-US" altLang="en-US" sz="600" dirty="0"/>
                    </a:p>
                    <a:p>
                      <a:pPr marL="176530" algn="l" rtl="0" eaLnBrk="0">
                        <a:lnSpc>
                          <a:spcPct val="85000"/>
                        </a:lnSpc>
                        <a:spcBef>
                          <a:spcPts val="5"/>
                        </a:spcBef>
                      </a:pPr>
                      <a:r>
                        <a:rPr sz="2100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白茅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lang="en-US" altLang="en-US" sz="800" dirty="0"/>
                    </a:p>
                    <a:p>
                      <a:pPr marL="150495" algn="l" rtl="0" eaLnBrk="0">
                        <a:lnSpc>
                          <a:spcPct val="77000"/>
                        </a:lnSpc>
                        <a:spcBef>
                          <a:spcPts val="5"/>
                        </a:spcBef>
                      </a:pPr>
                      <a:r>
                        <a:rPr sz="21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Imperata cylindrica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30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600" dirty="0"/>
                    </a:p>
                    <a:p>
                      <a:pPr marL="14287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21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狼尾草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800" dirty="0"/>
                    </a:p>
                    <a:p>
                      <a:pPr marL="137160" algn="l" rtl="0" eaLnBrk="0">
                        <a:lnSpc>
                          <a:spcPct val="76000"/>
                        </a:lnSpc>
                        <a:spcBef>
                          <a:spcPts val="5"/>
                        </a:spcBef>
                      </a:pPr>
                      <a:r>
                        <a:rPr sz="21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Setaria viri</a:t>
                      </a:r>
                      <a:r>
                        <a:rPr sz="21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dis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30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/>
                    </a:p>
                    <a:p>
                      <a:pPr marL="149860" algn="l" rtl="0" eaLnBrk="0">
                        <a:lnSpc>
                          <a:spcPts val="2535"/>
                        </a:lnSpc>
                        <a:spcBef>
                          <a:spcPts val="0"/>
                        </a:spcBef>
                      </a:pPr>
                      <a:r>
                        <a:rPr sz="21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紫苜蓿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800" dirty="0"/>
                    </a:p>
                    <a:p>
                      <a:pPr marL="150495" algn="l" rtl="0" eaLnBrk="0">
                        <a:lnSpc>
                          <a:spcPct val="76000"/>
                        </a:lnSpc>
                        <a:spcBef>
                          <a:spcPts val="5"/>
                        </a:spcBef>
                      </a:pPr>
                      <a:r>
                        <a:rPr sz="21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Medicago sativa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600" dirty="0"/>
                    </a:p>
                    <a:p>
                      <a:pPr marL="143510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</a:pPr>
                      <a:r>
                        <a:rPr sz="21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狭叶香蒲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800" dirty="0"/>
                    </a:p>
                    <a:p>
                      <a:pPr marL="129540" algn="l" rtl="0" eaLnBrk="0">
                        <a:lnSpc>
                          <a:spcPct val="77000"/>
                        </a:lnSpc>
                        <a:spcBef>
                          <a:spcPts val="5"/>
                        </a:spcBef>
                      </a:pPr>
                      <a:r>
                        <a:rPr sz="21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Typha angus</a:t>
                      </a:r>
                      <a:r>
                        <a:rPr sz="21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tifolia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30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600" dirty="0"/>
                    </a:p>
                    <a:p>
                      <a:pPr marL="146050" algn="l" rtl="0" eaLnBrk="0">
                        <a:lnSpc>
                          <a:spcPct val="87000"/>
                        </a:lnSpc>
                        <a:spcBef>
                          <a:spcPts val="0"/>
                        </a:spcBef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菖蒲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800" dirty="0"/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lang="en-US" altLang="en-US" sz="100" dirty="0"/>
                    </a:p>
                    <a:p>
                      <a:pPr marL="132715" algn="l" rtl="0" eaLnBrk="0">
                        <a:lnSpc>
                          <a:spcPct val="77000"/>
                        </a:lnSpc>
                      </a:pPr>
                      <a:r>
                        <a:rPr sz="21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Acorus calamus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/>
                    </a:p>
                    <a:p>
                      <a:pPr marL="148590" algn="l" rtl="0" eaLnBrk="0">
                        <a:lnSpc>
                          <a:spcPts val="2535"/>
                        </a:lnSpc>
                      </a:pPr>
                      <a:r>
                        <a:rPr sz="21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芦苇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800" dirty="0"/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lang="en-US" altLang="en-US" sz="100" dirty="0"/>
                    </a:p>
                    <a:p>
                      <a:pPr marL="150495" algn="l" rtl="0" eaLnBrk="0">
                        <a:lnSpc>
                          <a:spcPct val="77000"/>
                        </a:lnSpc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Phragmites</a:t>
                      </a:r>
                      <a:r>
                        <a:rPr sz="2100" kern="0" spc="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australis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</a:pPr>
                      <a:endParaRPr lang="en-US" altLang="en-US" sz="300" dirty="0"/>
                    </a:p>
                    <a:p>
                      <a:pPr marL="143510" algn="l" rtl="0" eaLnBrk="0">
                        <a:lnSpc>
                          <a:spcPts val="2535"/>
                        </a:lnSpc>
                        <a:spcBef>
                          <a:spcPts val="5"/>
                        </a:spcBef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水蓼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800" dirty="0"/>
                    </a:p>
                    <a:p>
                      <a:pPr marL="150495" algn="l" rtl="0" eaLnBrk="0">
                        <a:lnSpc>
                          <a:spcPct val="71000"/>
                        </a:lnSpc>
                        <a:spcBef>
                          <a:spcPts val="5"/>
                        </a:spcBef>
                      </a:pPr>
                      <a:r>
                        <a:rPr sz="21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Polygonum</a:t>
                      </a:r>
                      <a:endParaRPr lang="en-US" altLang="en-US" sz="2100" dirty="0"/>
                    </a:p>
                    <a:p>
                      <a:pPr marL="147955" algn="l" rtl="0" eaLnBrk="0">
                        <a:lnSpc>
                          <a:spcPts val="2650"/>
                        </a:lnSpc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hydropipe</a:t>
                      </a:r>
                      <a:r>
                        <a:rPr sz="21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r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600" dirty="0"/>
                    </a:p>
                    <a:p>
                      <a:pPr marL="167005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21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四角菱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800" dirty="0"/>
                    </a:p>
                    <a:p>
                      <a:pPr marL="129540" algn="l" rtl="0" eaLnBrk="0">
                        <a:lnSpc>
                          <a:spcPct val="76000"/>
                        </a:lnSpc>
                        <a:spcBef>
                          <a:spcPts val="5"/>
                        </a:spcBef>
                      </a:pPr>
                      <a:r>
                        <a:rPr sz="21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Trapa quadri</a:t>
                      </a:r>
                      <a:r>
                        <a:rPr sz="21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spinosa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</a:pPr>
                      <a:endParaRPr lang="en-US" altLang="en-US" sz="600" dirty="0"/>
                    </a:p>
                    <a:p>
                      <a:pPr marL="149225" algn="l" rtl="0" eaLnBrk="0">
                        <a:lnSpc>
                          <a:spcPct val="86000"/>
                        </a:lnSpc>
                        <a:spcBef>
                          <a:spcPts val="0"/>
                        </a:spcBef>
                      </a:pPr>
                      <a:r>
                        <a:rPr sz="21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芡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</a:pPr>
                      <a:endParaRPr lang="en-US" altLang="en-US" sz="800" dirty="0"/>
                    </a:p>
                    <a:p>
                      <a:pPr marL="150495" algn="l" rtl="0" eaLnBrk="0">
                        <a:lnSpc>
                          <a:spcPct val="77000"/>
                        </a:lnSpc>
                        <a:spcBef>
                          <a:spcPts val="5"/>
                        </a:spcBef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Euryale ferox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7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</a:pPr>
                      <a:endParaRPr lang="en-US" altLang="en-US" sz="600" dirty="0"/>
                    </a:p>
                    <a:p>
                      <a:pPr marL="147320" algn="l" rtl="0" eaLnBrk="0">
                        <a:lnSpc>
                          <a:spcPct val="86000"/>
                        </a:lnSpc>
                        <a:spcBef>
                          <a:spcPts val="5"/>
                        </a:spcBef>
                      </a:pPr>
                      <a:r>
                        <a:rPr sz="21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莕菜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800" dirty="0"/>
                    </a:p>
                    <a:p>
                      <a:pPr marL="150495" algn="l" rtl="0" eaLnBrk="0">
                        <a:lnSpc>
                          <a:spcPct val="71000"/>
                        </a:lnSpc>
                        <a:spcBef>
                          <a:spcPts val="5"/>
                        </a:spcBef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Nymphoides</a:t>
                      </a:r>
                      <a:endParaRPr lang="en-US" altLang="en-US" sz="2100" dirty="0"/>
                    </a:p>
                    <a:p>
                      <a:pPr marL="147955" algn="l" rtl="0" eaLnBrk="0">
                        <a:lnSpc>
                          <a:spcPts val="2650"/>
                        </a:lnSpc>
                      </a:pPr>
                      <a:r>
                        <a:rPr sz="21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peltatum</a:t>
                      </a:r>
                      <a:endParaRPr lang="en-US" altLang="en-US" sz="21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2" name="picture 10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896611" y="5882640"/>
            <a:ext cx="2007107" cy="1691640"/>
          </a:xfrm>
          <a:prstGeom prst="rect">
            <a:avLst/>
          </a:prstGeom>
        </p:spPr>
      </p:pic>
      <p:pic>
        <p:nvPicPr>
          <p:cNvPr id="1024" name="picture 10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042404" y="5882640"/>
            <a:ext cx="2255519" cy="1691639"/>
          </a:xfrm>
          <a:prstGeom prst="rect">
            <a:avLst/>
          </a:prstGeom>
        </p:spPr>
      </p:pic>
      <p:graphicFrame>
        <p:nvGraphicFramePr>
          <p:cNvPr id="1026" name="table 1026"/>
          <p:cNvGraphicFramePr>
            <a:graphicFrameLocks noGrp="1"/>
          </p:cNvGraphicFramePr>
          <p:nvPr/>
        </p:nvGraphicFramePr>
        <p:xfrm>
          <a:off x="4896611" y="4120896"/>
          <a:ext cx="4401185" cy="3453129"/>
        </p:xfrm>
        <a:graphic>
          <a:graphicData uri="http://schemas.openxmlformats.org/drawingml/2006/table">
            <a:tbl>
              <a:tblPr/>
              <a:tblGrid>
                <a:gridCol w="2044700"/>
                <a:gridCol w="2356485"/>
              </a:tblGrid>
              <a:tr h="345312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marL="698500" algn="l" rtl="0" eaLnBrk="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400" b="1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莕菜</a:t>
                      </a:r>
                      <a:endParaRPr lang="en-US" altLang="en-US" sz="2400" dirty="0"/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marL="789940" algn="l" rtl="0" eaLnBrk="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400" b="1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四角菱</a:t>
                      </a:r>
                      <a:endParaRPr lang="en-US" altLang="en-US" sz="2400" dirty="0"/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64" name="group 164"/>
          <p:cNvGrpSpPr/>
          <p:nvPr/>
        </p:nvGrpSpPr>
        <p:grpSpPr>
          <a:xfrm rot="21600000">
            <a:off x="11791188" y="4120896"/>
            <a:ext cx="2319527" cy="3453383"/>
            <a:chOff x="0" y="0"/>
            <a:chExt cx="2319527" cy="3453383"/>
          </a:xfrm>
        </p:grpSpPr>
        <p:pic>
          <p:nvPicPr>
            <p:cNvPr id="1028" name="picture 10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2285999" cy="3453383"/>
            </a:xfrm>
            <a:prstGeom prst="rect">
              <a:avLst/>
            </a:prstGeom>
          </p:spPr>
        </p:pic>
        <p:sp>
          <p:nvSpPr>
            <p:cNvPr id="1030" name="rect"/>
            <p:cNvSpPr/>
            <p:nvPr/>
          </p:nvSpPr>
          <p:spPr>
            <a:xfrm>
              <a:off x="0" y="0"/>
              <a:ext cx="2319527" cy="481584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32" name="rect"/>
            <p:cNvSpPr/>
            <p:nvPr/>
          </p:nvSpPr>
          <p:spPr>
            <a:xfrm>
              <a:off x="32004" y="1760220"/>
              <a:ext cx="2255520" cy="475488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34" name="textbox 1034"/>
            <p:cNvSpPr/>
            <p:nvPr/>
          </p:nvSpPr>
          <p:spPr>
            <a:xfrm>
              <a:off x="845095" y="66120"/>
              <a:ext cx="632459" cy="212534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91000"/>
                </a:lnSpc>
              </a:pPr>
              <a:endParaRPr lang="en-US" altLang="en-US" sz="100" dirty="0"/>
            </a:p>
            <a:p>
              <a:pPr marL="89535" algn="l" rtl="0" eaLnBrk="0">
                <a:lnSpc>
                  <a:spcPct val="90000"/>
                </a:lnSpc>
              </a:pPr>
              <a:r>
                <a:rPr sz="1800" b="1" kern="0" spc="-20" dirty="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菖蒲</a:t>
              </a:r>
              <a:endParaRPr lang="en-US" altLang="en-US" sz="18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5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5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5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600" dirty="0"/>
            </a:p>
            <a:p>
              <a:pPr marL="12700" algn="l" rtl="0" eaLnBrk="0">
                <a:lnSpc>
                  <a:spcPct val="90000"/>
                </a:lnSpc>
                <a:spcBef>
                  <a:spcPts val="5"/>
                </a:spcBef>
              </a:pPr>
              <a:r>
                <a:rPr sz="2400" b="1" kern="0" spc="-20" dirty="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水蓼</a:t>
              </a:r>
              <a:endParaRPr lang="en-US" altLang="en-US" sz="2400" dirty="0"/>
            </a:p>
          </p:txBody>
        </p:sp>
      </p:grpSp>
      <p:sp>
        <p:nvSpPr>
          <p:cNvPr id="1036" name="textbox 1036"/>
          <p:cNvSpPr/>
          <p:nvPr/>
        </p:nvSpPr>
        <p:spPr>
          <a:xfrm>
            <a:off x="460527" y="321133"/>
            <a:ext cx="3301365" cy="16033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22733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方案设计</a:t>
            </a:r>
            <a:endParaRPr lang="en-US" altLang="en-US" sz="2000" dirty="0"/>
          </a:p>
          <a:p>
            <a:pPr marL="23241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CONCEPTUAL</a:t>
            </a:r>
            <a:r>
              <a:rPr sz="1400" kern="0" spc="1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DESIGN</a:t>
            </a:r>
            <a:endParaRPr lang="en-US" altLang="en-US" sz="1400" dirty="0"/>
          </a:p>
          <a:p>
            <a:pPr algn="l" rtl="0" eaLnBrk="0">
              <a:lnSpc>
                <a:spcPct val="126000"/>
              </a:lnSpc>
            </a:pPr>
            <a:endParaRPr lang="en-US" altLang="en-US" sz="1000" dirty="0"/>
          </a:p>
          <a:p>
            <a:pPr marL="12700" algn="l" rtl="0" eaLnBrk="0">
              <a:lnSpc>
                <a:spcPct val="93000"/>
              </a:lnSpc>
              <a:spcBef>
                <a:spcPts val="545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1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提升主要选用植物——草本表</a:t>
            </a:r>
            <a:endParaRPr lang="en-US" altLang="en-US" sz="1800" dirty="0"/>
          </a:p>
          <a:p>
            <a:pPr marL="289560" algn="l" rtl="0" eaLnBrk="0">
              <a:lnSpc>
                <a:spcPts val="4495"/>
              </a:lnSpc>
            </a:pPr>
            <a:r>
              <a:rPr sz="1800" b="1" kern="0" spc="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草本表</a:t>
            </a:r>
            <a:endParaRPr lang="en-US" altLang="en-US" sz="1800" dirty="0"/>
          </a:p>
        </p:txBody>
      </p:sp>
      <p:pic>
        <p:nvPicPr>
          <p:cNvPr id="1038" name="picture 10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791188" y="7740396"/>
            <a:ext cx="2285999" cy="1780032"/>
          </a:xfrm>
          <a:prstGeom prst="rect">
            <a:avLst/>
          </a:prstGeom>
        </p:spPr>
      </p:pic>
      <p:pic>
        <p:nvPicPr>
          <p:cNvPr id="1040" name="picture 10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036307" y="7732776"/>
            <a:ext cx="2244851" cy="1796795"/>
          </a:xfrm>
          <a:prstGeom prst="rect">
            <a:avLst/>
          </a:prstGeom>
        </p:spPr>
      </p:pic>
      <p:pic>
        <p:nvPicPr>
          <p:cNvPr id="1042" name="picture 10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491472" y="7722108"/>
            <a:ext cx="2171699" cy="1799844"/>
          </a:xfrm>
          <a:prstGeom prst="rect">
            <a:avLst/>
          </a:prstGeom>
        </p:spPr>
      </p:pic>
      <p:pic>
        <p:nvPicPr>
          <p:cNvPr id="1044" name="picture 10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415271" y="5920740"/>
            <a:ext cx="2253994" cy="1638299"/>
          </a:xfrm>
          <a:prstGeom prst="rect">
            <a:avLst/>
          </a:prstGeom>
        </p:spPr>
      </p:pic>
      <p:pic>
        <p:nvPicPr>
          <p:cNvPr id="1046" name="picture 10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1823192" y="2226566"/>
            <a:ext cx="2279903" cy="1618486"/>
          </a:xfrm>
          <a:prstGeom prst="rect">
            <a:avLst/>
          </a:prstGeom>
        </p:spPr>
      </p:pic>
      <p:pic>
        <p:nvPicPr>
          <p:cNvPr id="1048" name="picture 104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9415271" y="2226565"/>
            <a:ext cx="2253994" cy="1626106"/>
          </a:xfrm>
          <a:prstGeom prst="rect">
            <a:avLst/>
          </a:prstGeom>
        </p:spPr>
      </p:pic>
      <p:pic>
        <p:nvPicPr>
          <p:cNvPr id="1050" name="picture 10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9413747" y="4120896"/>
            <a:ext cx="2258567" cy="1620011"/>
          </a:xfrm>
          <a:prstGeom prst="rect">
            <a:avLst/>
          </a:prstGeom>
        </p:spPr>
      </p:pic>
      <p:pic>
        <p:nvPicPr>
          <p:cNvPr id="1052" name="picture 105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7042404" y="2211324"/>
            <a:ext cx="2231135" cy="1633727"/>
          </a:xfrm>
          <a:prstGeom prst="rect">
            <a:avLst/>
          </a:prstGeom>
        </p:spPr>
      </p:pic>
      <p:pic>
        <p:nvPicPr>
          <p:cNvPr id="1054" name="picture 105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7042404" y="4120897"/>
            <a:ext cx="2231133" cy="1620011"/>
          </a:xfrm>
          <a:prstGeom prst="rect">
            <a:avLst/>
          </a:prstGeom>
        </p:spPr>
      </p:pic>
      <p:pic>
        <p:nvPicPr>
          <p:cNvPr id="1056" name="picture 105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4933188" y="7757160"/>
            <a:ext cx="1976627" cy="1772411"/>
          </a:xfrm>
          <a:prstGeom prst="rect">
            <a:avLst/>
          </a:prstGeom>
        </p:spPr>
      </p:pic>
      <p:pic>
        <p:nvPicPr>
          <p:cNvPr id="1058" name="picture 105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4896611" y="2218945"/>
            <a:ext cx="2005583" cy="1627630"/>
          </a:xfrm>
          <a:prstGeom prst="rect">
            <a:avLst/>
          </a:prstGeom>
        </p:spPr>
      </p:pic>
      <p:pic>
        <p:nvPicPr>
          <p:cNvPr id="1060" name="picture 106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4896611" y="4120896"/>
            <a:ext cx="2005583" cy="1620011"/>
          </a:xfrm>
          <a:prstGeom prst="rect">
            <a:avLst/>
          </a:prstGeom>
        </p:spPr>
      </p:pic>
      <p:sp>
        <p:nvSpPr>
          <p:cNvPr id="1062" name="textbox 1062"/>
          <p:cNvSpPr/>
          <p:nvPr/>
        </p:nvSpPr>
        <p:spPr>
          <a:xfrm>
            <a:off x="6978396" y="4120896"/>
            <a:ext cx="2319654" cy="48196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</a:pPr>
            <a:endParaRPr lang="en-US" altLang="en-US" sz="500" dirty="0"/>
          </a:p>
          <a:p>
            <a:pPr marL="935355" algn="l" rtl="0" eaLnBrk="0">
              <a:lnSpc>
                <a:spcPct val="90000"/>
              </a:lnSpc>
              <a:spcBef>
                <a:spcPts val="5"/>
              </a:spcBef>
            </a:pPr>
            <a:r>
              <a:rPr sz="18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芦苇</a:t>
            </a:r>
            <a:endParaRPr lang="en-US" altLang="en-US" sz="1800" dirty="0"/>
          </a:p>
        </p:txBody>
      </p:sp>
      <p:sp>
        <p:nvSpPr>
          <p:cNvPr id="1064" name="textbox 1064"/>
          <p:cNvSpPr/>
          <p:nvPr/>
        </p:nvSpPr>
        <p:spPr>
          <a:xfrm>
            <a:off x="11791188" y="2238757"/>
            <a:ext cx="2319654" cy="48196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</a:pPr>
            <a:endParaRPr lang="en-US" altLang="en-US" sz="500" dirty="0"/>
          </a:p>
          <a:p>
            <a:pPr marL="818515" algn="l" rtl="0" eaLnBrk="0">
              <a:lnSpc>
                <a:spcPct val="91000"/>
              </a:lnSpc>
              <a:spcBef>
                <a:spcPts val="5"/>
              </a:spcBef>
            </a:pPr>
            <a:r>
              <a:rPr sz="18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狗牙草</a:t>
            </a:r>
            <a:endParaRPr lang="en-US" altLang="en-US" sz="1800" dirty="0"/>
          </a:p>
        </p:txBody>
      </p:sp>
      <p:sp>
        <p:nvSpPr>
          <p:cNvPr id="1066" name="textbox 1066"/>
          <p:cNvSpPr/>
          <p:nvPr/>
        </p:nvSpPr>
        <p:spPr>
          <a:xfrm>
            <a:off x="9415271" y="4120896"/>
            <a:ext cx="2319654" cy="47561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lang="en-US" altLang="en-US" sz="500" dirty="0"/>
          </a:p>
          <a:p>
            <a:pPr marL="551815" algn="l" rtl="0" eaLnBrk="0">
              <a:lnSpc>
                <a:spcPct val="90000"/>
              </a:lnSpc>
              <a:spcBef>
                <a:spcPts val="5"/>
              </a:spcBef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狭叶香蒲</a:t>
            </a:r>
            <a:endParaRPr lang="en-US" altLang="en-US" sz="2400" dirty="0"/>
          </a:p>
        </p:txBody>
      </p:sp>
      <p:sp>
        <p:nvSpPr>
          <p:cNvPr id="1068" name="textbox 1068"/>
          <p:cNvSpPr/>
          <p:nvPr/>
        </p:nvSpPr>
        <p:spPr>
          <a:xfrm>
            <a:off x="11803380" y="7722108"/>
            <a:ext cx="2307589" cy="47561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lang="en-US" altLang="en-US" sz="500" dirty="0"/>
          </a:p>
          <a:p>
            <a:pPr marL="699770" algn="l" rtl="0" eaLnBrk="0">
              <a:lnSpc>
                <a:spcPct val="91000"/>
              </a:lnSpc>
              <a:spcBef>
                <a:spcPts val="0"/>
              </a:spcBef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勿忘我</a:t>
            </a:r>
            <a:endParaRPr lang="en-US" altLang="en-US" sz="2400" dirty="0"/>
          </a:p>
        </p:txBody>
      </p:sp>
      <p:sp>
        <p:nvSpPr>
          <p:cNvPr id="1070" name="textbox 1070"/>
          <p:cNvSpPr/>
          <p:nvPr/>
        </p:nvSpPr>
        <p:spPr>
          <a:xfrm>
            <a:off x="7043927" y="7749540"/>
            <a:ext cx="2278379" cy="47561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lang="en-US" altLang="en-US" sz="500" dirty="0"/>
          </a:p>
          <a:p>
            <a:pPr marL="684530" algn="l" rtl="0" eaLnBrk="0">
              <a:lnSpc>
                <a:spcPct val="91000"/>
              </a:lnSpc>
              <a:spcBef>
                <a:spcPts val="5"/>
              </a:spcBef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虞美人</a:t>
            </a:r>
            <a:endParaRPr lang="en-US" altLang="en-US" sz="2400" dirty="0"/>
          </a:p>
        </p:txBody>
      </p:sp>
      <p:sp>
        <p:nvSpPr>
          <p:cNvPr id="1072" name="textbox 1072"/>
          <p:cNvSpPr/>
          <p:nvPr/>
        </p:nvSpPr>
        <p:spPr>
          <a:xfrm>
            <a:off x="7042404" y="2218944"/>
            <a:ext cx="2255520" cy="47561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lang="en-US" altLang="en-US" sz="500" dirty="0"/>
          </a:p>
          <a:p>
            <a:pPr marL="675640" algn="l" rtl="0" eaLnBrk="0">
              <a:lnSpc>
                <a:spcPct val="91000"/>
              </a:lnSpc>
              <a:spcBef>
                <a:spcPts val="5"/>
              </a:spcBef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益母草</a:t>
            </a:r>
            <a:endParaRPr lang="en-US" altLang="en-US" sz="2400" dirty="0"/>
          </a:p>
        </p:txBody>
      </p:sp>
      <p:sp>
        <p:nvSpPr>
          <p:cNvPr id="1074" name="textbox 1074"/>
          <p:cNvSpPr/>
          <p:nvPr/>
        </p:nvSpPr>
        <p:spPr>
          <a:xfrm>
            <a:off x="9415271" y="2218944"/>
            <a:ext cx="2255520" cy="47561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lang="en-US" altLang="en-US" sz="500" dirty="0"/>
          </a:p>
          <a:p>
            <a:pPr marL="850900" algn="l" rtl="0" eaLnBrk="0">
              <a:lnSpc>
                <a:spcPct val="91000"/>
              </a:lnSpc>
              <a:spcBef>
                <a:spcPts val="5"/>
              </a:spcBef>
            </a:pPr>
            <a:r>
              <a:rPr sz="2400" b="1" kern="0" spc="-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白茅</a:t>
            </a:r>
            <a:endParaRPr lang="en-US" altLang="en-US" sz="2400" dirty="0"/>
          </a:p>
        </p:txBody>
      </p:sp>
      <p:sp>
        <p:nvSpPr>
          <p:cNvPr id="1076" name="textbox 1076"/>
          <p:cNvSpPr/>
          <p:nvPr/>
        </p:nvSpPr>
        <p:spPr>
          <a:xfrm>
            <a:off x="9413747" y="5882640"/>
            <a:ext cx="2255520" cy="47561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5000"/>
              </a:lnSpc>
            </a:pPr>
            <a:endParaRPr lang="en-US" altLang="en-US" sz="500" dirty="0"/>
          </a:p>
          <a:p>
            <a:pPr marL="978535" algn="l" rtl="0" eaLnBrk="0">
              <a:lnSpc>
                <a:spcPct val="90000"/>
              </a:lnSpc>
              <a:spcBef>
                <a:spcPts val="5"/>
              </a:spcBef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芡</a:t>
            </a:r>
            <a:endParaRPr lang="en-US" altLang="en-US" sz="2400" dirty="0"/>
          </a:p>
        </p:txBody>
      </p:sp>
      <p:sp>
        <p:nvSpPr>
          <p:cNvPr id="1078" name="textbox 1078"/>
          <p:cNvSpPr/>
          <p:nvPr/>
        </p:nvSpPr>
        <p:spPr>
          <a:xfrm>
            <a:off x="9439656" y="7722108"/>
            <a:ext cx="2245360" cy="47561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lang="en-US" altLang="en-US" sz="500" dirty="0"/>
          </a:p>
          <a:p>
            <a:pPr marL="665480" algn="l" rtl="0" eaLnBrk="0">
              <a:lnSpc>
                <a:spcPct val="91000"/>
              </a:lnSpc>
              <a:spcBef>
                <a:spcPts val="0"/>
              </a:spcBef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郁金香</a:t>
            </a:r>
            <a:endParaRPr lang="en-US" altLang="en-US" sz="2400" dirty="0"/>
          </a:p>
        </p:txBody>
      </p:sp>
      <p:sp>
        <p:nvSpPr>
          <p:cNvPr id="1080" name="textbox 1080"/>
          <p:cNvSpPr/>
          <p:nvPr/>
        </p:nvSpPr>
        <p:spPr>
          <a:xfrm>
            <a:off x="4896611" y="2211324"/>
            <a:ext cx="2007235" cy="47561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lang="en-US" altLang="en-US" sz="500" dirty="0"/>
          </a:p>
          <a:p>
            <a:pPr marL="548640" algn="l" rtl="0" eaLnBrk="0">
              <a:lnSpc>
                <a:spcPct val="91000"/>
              </a:lnSpc>
              <a:spcBef>
                <a:spcPts val="0"/>
              </a:spcBef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灯芯草</a:t>
            </a:r>
            <a:endParaRPr lang="en-US" altLang="en-US" sz="2400" dirty="0"/>
          </a:p>
        </p:txBody>
      </p:sp>
      <p:sp>
        <p:nvSpPr>
          <p:cNvPr id="1082" name="textbox 1082"/>
          <p:cNvSpPr/>
          <p:nvPr/>
        </p:nvSpPr>
        <p:spPr>
          <a:xfrm>
            <a:off x="4896611" y="4120896"/>
            <a:ext cx="2007235" cy="47561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lang="en-US" altLang="en-US" sz="500" dirty="0"/>
          </a:p>
          <a:p>
            <a:pPr marL="550545" algn="l" rtl="0" eaLnBrk="0">
              <a:lnSpc>
                <a:spcPct val="90000"/>
              </a:lnSpc>
              <a:spcBef>
                <a:spcPts val="5"/>
              </a:spcBef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紫苜蓿</a:t>
            </a:r>
            <a:endParaRPr lang="en-US" altLang="en-US" sz="2400" dirty="0"/>
          </a:p>
        </p:txBody>
      </p:sp>
      <p:sp>
        <p:nvSpPr>
          <p:cNvPr id="1084" name="textbox 1084"/>
          <p:cNvSpPr/>
          <p:nvPr/>
        </p:nvSpPr>
        <p:spPr>
          <a:xfrm>
            <a:off x="4943855" y="7757160"/>
            <a:ext cx="1998345" cy="475615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lang="en-US" altLang="en-US" sz="500" dirty="0"/>
          </a:p>
          <a:p>
            <a:pPr marL="550545" algn="l" rtl="0" eaLnBrk="0">
              <a:lnSpc>
                <a:spcPct val="91000"/>
              </a:lnSpc>
              <a:spcBef>
                <a:spcPts val="0"/>
              </a:spcBef>
            </a:pPr>
            <a:r>
              <a:rPr sz="24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三色堇</a:t>
            </a:r>
            <a:endParaRPr lang="en-US" altLang="en-US" sz="2400" dirty="0"/>
          </a:p>
        </p:txBody>
      </p:sp>
      <p:sp>
        <p:nvSpPr>
          <p:cNvPr id="1086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88" name="textbox 1088"/>
          <p:cNvSpPr/>
          <p:nvPr/>
        </p:nvSpPr>
        <p:spPr>
          <a:xfrm>
            <a:off x="13738621" y="10109266"/>
            <a:ext cx="260984" cy="2330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75000"/>
              </a:lnSpc>
            </a:pPr>
            <a:r>
              <a:rPr sz="1800" kern="0" spc="0" dirty="0">
                <a:solidFill>
                  <a:srgbClr val="898989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43</a:t>
            </a:r>
            <a:endParaRPr lang="en-US" alt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"/>
          <p:cNvSpPr/>
          <p:nvPr/>
        </p:nvSpPr>
        <p:spPr>
          <a:xfrm>
            <a:off x="5119115" y="1728216"/>
            <a:ext cx="9799319" cy="7539227"/>
          </a:xfrm>
          <a:prstGeom prst="rect">
            <a:avLst/>
          </a:prstGeom>
          <a:solidFill>
            <a:srgbClr val="FFFFFF">
              <a:alpha val="39607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8" name="picture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151120" y="1717549"/>
            <a:ext cx="9768826" cy="7535529"/>
          </a:xfrm>
          <a:prstGeom prst="rect">
            <a:avLst/>
          </a:prstGeom>
        </p:spPr>
      </p:pic>
      <p:pic>
        <p:nvPicPr>
          <p:cNvPr id="60" name="picture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62600" y="1717549"/>
            <a:ext cx="7574280" cy="7118615"/>
          </a:xfrm>
          <a:prstGeom prst="rect">
            <a:avLst/>
          </a:prstGeom>
        </p:spPr>
      </p:pic>
      <p:sp>
        <p:nvSpPr>
          <p:cNvPr id="62" name="path"/>
          <p:cNvSpPr/>
          <p:nvPr/>
        </p:nvSpPr>
        <p:spPr>
          <a:xfrm>
            <a:off x="5551812" y="1708023"/>
            <a:ext cx="7596479" cy="7141535"/>
          </a:xfrm>
          <a:custGeom>
            <a:avLst/>
            <a:gdLst/>
            <a:ahLst/>
            <a:cxnLst/>
            <a:rect l="0" t="0" r="0" b="0"/>
            <a:pathLst>
              <a:path w="11962" h="11246">
                <a:moveTo>
                  <a:pt x="8145" y="7"/>
                </a:moveTo>
                <a:lnTo>
                  <a:pt x="8615" y="7"/>
                </a:lnTo>
                <a:lnTo>
                  <a:pt x="10653" y="86"/>
                </a:lnTo>
                <a:lnTo>
                  <a:pt x="11474" y="1294"/>
                </a:lnTo>
                <a:lnTo>
                  <a:pt x="10487" y="2521"/>
                </a:lnTo>
                <a:lnTo>
                  <a:pt x="9960" y="4509"/>
                </a:lnTo>
                <a:lnTo>
                  <a:pt x="10751" y="6353"/>
                </a:lnTo>
                <a:lnTo>
                  <a:pt x="11957" y="7560"/>
                </a:lnTo>
                <a:lnTo>
                  <a:pt x="4574" y="11239"/>
                </a:lnTo>
                <a:lnTo>
                  <a:pt x="6" y="4675"/>
                </a:lnTo>
                <a:lnTo>
                  <a:pt x="8145" y="7"/>
                </a:lnTo>
                <a:close/>
              </a:path>
            </a:pathLst>
          </a:custGeom>
          <a:noFill/>
          <a:ln w="9525" cap="flat">
            <a:solidFill>
              <a:srgbClr val="FF0000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4" name="picture 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261545" y="4322458"/>
            <a:ext cx="3394036" cy="4798060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11436477" y="5751957"/>
            <a:ext cx="1664969" cy="1207770"/>
            <a:chOff x="0" y="0"/>
            <a:chExt cx="1664969" cy="1207770"/>
          </a:xfrm>
        </p:grpSpPr>
        <p:grpSp>
          <p:nvGrpSpPr>
            <p:cNvPr id="4" name="group 4"/>
            <p:cNvGrpSpPr/>
            <p:nvPr/>
          </p:nvGrpSpPr>
          <p:grpSpPr>
            <a:xfrm rot="21600000">
              <a:off x="0" y="0"/>
              <a:ext cx="1664969" cy="1207770"/>
              <a:chOff x="0" y="0"/>
              <a:chExt cx="1664969" cy="1207770"/>
            </a:xfrm>
          </p:grpSpPr>
          <p:sp>
            <p:nvSpPr>
              <p:cNvPr id="66" name="path"/>
              <p:cNvSpPr/>
              <p:nvPr/>
            </p:nvSpPr>
            <p:spPr>
              <a:xfrm>
                <a:off x="9525" y="9525"/>
                <a:ext cx="1645919" cy="1188720"/>
              </a:xfrm>
              <a:custGeom>
                <a:avLst/>
                <a:gdLst/>
                <a:ahLst/>
                <a:cxnLst/>
                <a:rect l="0" t="0" r="0" b="0"/>
                <a:pathLst>
                  <a:path w="2591" h="1872">
                    <a:moveTo>
                      <a:pt x="0" y="647"/>
                    </a:moveTo>
                    <a:lnTo>
                      <a:pt x="1320" y="0"/>
                    </a:lnTo>
                    <a:lnTo>
                      <a:pt x="2591" y="1080"/>
                    </a:lnTo>
                    <a:lnTo>
                      <a:pt x="864" y="1872"/>
                    </a:lnTo>
                    <a:lnTo>
                      <a:pt x="0" y="647"/>
                    </a:lnTo>
                    <a:close/>
                  </a:path>
                </a:pathLst>
              </a:custGeom>
              <a:solidFill>
                <a:srgbClr val="FF0000">
                  <a:alpha val="76078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path"/>
              <p:cNvSpPr/>
              <p:nvPr/>
            </p:nvSpPr>
            <p:spPr>
              <a:xfrm>
                <a:off x="0" y="0"/>
                <a:ext cx="1664969" cy="1207770"/>
              </a:xfrm>
              <a:custGeom>
                <a:avLst/>
                <a:gdLst/>
                <a:ahLst/>
                <a:cxnLst/>
                <a:rect l="0" t="0" r="0" b="0"/>
                <a:pathLst>
                  <a:path w="2621" h="1902">
                    <a:moveTo>
                      <a:pt x="15" y="662"/>
                    </a:moveTo>
                    <a:lnTo>
                      <a:pt x="1335" y="15"/>
                    </a:lnTo>
                    <a:lnTo>
                      <a:pt x="2606" y="1095"/>
                    </a:lnTo>
                    <a:lnTo>
                      <a:pt x="879" y="1887"/>
                    </a:lnTo>
                    <a:lnTo>
                      <a:pt x="15" y="66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>
                    <a:alpha val="100000"/>
                  </a:srgbClr>
                </a:solidFill>
                <a:prstDash val="solid"/>
                <a:miter lim="80000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textbox 70"/>
            <p:cNvSpPr/>
            <p:nvPr/>
          </p:nvSpPr>
          <p:spPr>
            <a:xfrm>
              <a:off x="-12700" y="-12700"/>
              <a:ext cx="1690370" cy="125348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9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9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9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6000"/>
                </a:lnSpc>
              </a:pPr>
              <a:endParaRPr lang="en-US" altLang="en-US" sz="100" dirty="0"/>
            </a:p>
            <a:p>
              <a:pPr marL="391795" algn="l" rtl="0" eaLnBrk="0">
                <a:lnSpc>
                  <a:spcPct val="96000"/>
                </a:lnSpc>
              </a:pPr>
              <a:r>
                <a:rPr sz="1500" b="1" kern="0" spc="8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基地位置</a:t>
              </a:r>
              <a:endParaRPr lang="en-US" altLang="en-US" sz="1500" dirty="0"/>
            </a:p>
          </p:txBody>
        </p:sp>
      </p:grpSp>
      <p:grpSp>
        <p:nvGrpSpPr>
          <p:cNvPr id="6" name="group 6"/>
          <p:cNvGrpSpPr/>
          <p:nvPr/>
        </p:nvGrpSpPr>
        <p:grpSpPr>
          <a:xfrm rot="21600000">
            <a:off x="8397240" y="5300472"/>
            <a:ext cx="6459617" cy="3597574"/>
            <a:chOff x="0" y="0"/>
            <a:chExt cx="6459617" cy="3597574"/>
          </a:xfrm>
        </p:grpSpPr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6459617" cy="3597574"/>
            </a:xfrm>
            <a:prstGeom prst="rect">
              <a:avLst/>
            </a:prstGeom>
          </p:spPr>
        </p:pic>
        <p:sp>
          <p:nvSpPr>
            <p:cNvPr id="74" name="textbox 74"/>
            <p:cNvSpPr/>
            <p:nvPr/>
          </p:nvSpPr>
          <p:spPr>
            <a:xfrm>
              <a:off x="-12700" y="-12700"/>
              <a:ext cx="6485254" cy="363982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1000"/>
                </a:lnSpc>
              </a:pPr>
              <a:endParaRPr lang="en-US" altLang="en-US" sz="500" dirty="0"/>
            </a:p>
            <a:p>
              <a:pPr marL="975995" algn="l" rtl="0" eaLnBrk="0">
                <a:lnSpc>
                  <a:spcPct val="91000"/>
                </a:lnSpc>
                <a:spcBef>
                  <a:spcPts val="0"/>
                </a:spcBef>
              </a:pPr>
              <a:r>
                <a:rPr sz="1400" b="1" kern="0" spc="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盐城幼儿高等师范专科学校</a:t>
              </a:r>
              <a:endParaRPr lang="en-US" altLang="en-US" sz="1400" dirty="0"/>
            </a:p>
          </p:txBody>
        </p:sp>
      </p:grpSp>
      <p:pic>
        <p:nvPicPr>
          <p:cNvPr id="76" name="picture 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151121" y="1641350"/>
            <a:ext cx="5635884" cy="3250061"/>
          </a:xfrm>
          <a:prstGeom prst="rect">
            <a:avLst/>
          </a:prstGeom>
        </p:spPr>
      </p:pic>
      <p:sp>
        <p:nvSpPr>
          <p:cNvPr id="78" name="textbox 78"/>
          <p:cNvSpPr/>
          <p:nvPr/>
        </p:nvSpPr>
        <p:spPr>
          <a:xfrm>
            <a:off x="674884" y="321642"/>
            <a:ext cx="4380865" cy="36410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基地分析</a:t>
            </a:r>
            <a:endParaRPr lang="en-US" altLang="en-US" sz="2000" dirty="0"/>
          </a:p>
          <a:p>
            <a:pPr marL="2667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BASE ANALY</a:t>
            </a:r>
            <a:r>
              <a:rPr sz="14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SIS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marL="28575" algn="l" rtl="0" eaLnBrk="0">
              <a:lnSpc>
                <a:spcPts val="2180"/>
              </a:lnSpc>
              <a:spcBef>
                <a:spcPts val="545"/>
              </a:spcBef>
            </a:pPr>
            <a:r>
              <a:rPr sz="1800" kern="0" spc="-7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6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项目区位</a:t>
            </a:r>
            <a:endParaRPr lang="en-US" altLang="en-US" sz="1800" dirty="0"/>
          </a:p>
          <a:p>
            <a:pPr algn="l" rtl="0" eaLnBrk="0">
              <a:lnSpc>
                <a:spcPct val="179000"/>
              </a:lnSpc>
            </a:pPr>
            <a:endParaRPr lang="en-US" altLang="en-US" sz="1000" dirty="0"/>
          </a:p>
          <a:p>
            <a:pPr marL="30480" algn="l" rtl="0" eaLnBrk="0">
              <a:lnSpc>
                <a:spcPct val="93000"/>
              </a:lnSpc>
              <a:spcBef>
                <a:spcPts val="610"/>
              </a:spcBef>
            </a:pPr>
            <a:r>
              <a:rPr sz="2000" kern="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000" kern="0" spc="-89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基地位于盐城高等师范专科学</a:t>
            </a: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校北</a:t>
            </a:r>
            <a:endParaRPr lang="en-US" altLang="en-US" sz="2000" dirty="0"/>
          </a:p>
          <a:p>
            <a:pPr marL="355600" algn="l" rtl="0" eaLnBrk="0">
              <a:lnSpc>
                <a:spcPct val="153000"/>
              </a:lnSpc>
              <a:spcBef>
                <a:spcPts val="10"/>
              </a:spcBef>
            </a:pPr>
            <a:r>
              <a:rPr sz="2000" kern="0" spc="-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校区，临近学校南入口，</a:t>
            </a:r>
            <a:r>
              <a:rPr sz="2000" kern="0" spc="1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000" kern="0" spc="-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现状建成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于2007年，主要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为展现华中鲁艺的  </a:t>
            </a:r>
            <a:r>
              <a:rPr sz="2000" kern="0" spc="-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创建及红色文化的一处户外小游</a:t>
            </a:r>
            <a:r>
              <a:rPr sz="2000" kern="0" spc="-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园，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占地面积约8000㎡。</a:t>
            </a:r>
            <a:endParaRPr lang="en-US" altLang="en-US" sz="2000" dirty="0"/>
          </a:p>
        </p:txBody>
      </p:sp>
      <p:grpSp>
        <p:nvGrpSpPr>
          <p:cNvPr id="8" name="group 8"/>
          <p:cNvGrpSpPr/>
          <p:nvPr/>
        </p:nvGrpSpPr>
        <p:grpSpPr>
          <a:xfrm rot="21600000">
            <a:off x="592836" y="6684264"/>
            <a:ext cx="4349495" cy="2572511"/>
            <a:chOff x="0" y="0"/>
            <a:chExt cx="4349495" cy="2572511"/>
          </a:xfrm>
        </p:grpSpPr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4349495" cy="2572511"/>
            </a:xfrm>
            <a:prstGeom prst="rect">
              <a:avLst/>
            </a:prstGeom>
          </p:spPr>
        </p:pic>
        <p:sp>
          <p:nvSpPr>
            <p:cNvPr id="82" name="textbox 82"/>
            <p:cNvSpPr/>
            <p:nvPr/>
          </p:nvSpPr>
          <p:spPr>
            <a:xfrm>
              <a:off x="-12700" y="-12700"/>
              <a:ext cx="4375150" cy="262191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marL="1732915" algn="l" rtl="0" eaLnBrk="0">
                <a:lnSpc>
                  <a:spcPct val="91000"/>
                </a:lnSpc>
                <a:spcBef>
                  <a:spcPts val="0"/>
                </a:spcBef>
              </a:pPr>
              <a:r>
                <a:rPr sz="1800" b="1" kern="0" spc="-1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现状航拍</a:t>
              </a:r>
              <a:endParaRPr lang="en-US" altLang="en-US" sz="1800" dirty="0"/>
            </a:p>
          </p:txBody>
        </p:sp>
      </p:grpSp>
      <p:pic>
        <p:nvPicPr>
          <p:cNvPr id="84" name="picture 8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592836" y="4073652"/>
            <a:ext cx="4346688" cy="2417064"/>
          </a:xfrm>
          <a:prstGeom prst="rect">
            <a:avLst/>
          </a:prstGeom>
        </p:spPr>
      </p:pic>
      <p:pic>
        <p:nvPicPr>
          <p:cNvPr id="86" name="picture 8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286694" y="5721684"/>
            <a:ext cx="821356" cy="1030026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7526172" y="2798038"/>
            <a:ext cx="1039155" cy="803380"/>
          </a:xfrm>
          <a:prstGeom prst="rect">
            <a:avLst/>
          </a:prstGeom>
        </p:spPr>
      </p:pic>
      <p:sp>
        <p:nvSpPr>
          <p:cNvPr id="90" name="textbox 90"/>
          <p:cNvSpPr/>
          <p:nvPr/>
        </p:nvSpPr>
        <p:spPr>
          <a:xfrm>
            <a:off x="12734544" y="4212336"/>
            <a:ext cx="1926589" cy="307975"/>
          </a:xfrm>
          <a:prstGeom prst="rect">
            <a:avLst/>
          </a:prstGeom>
          <a:solidFill>
            <a:srgbClr val="DC5504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lang="en-US" altLang="en-US" sz="400" dirty="0"/>
          </a:p>
          <a:p>
            <a:pPr marL="93345" algn="l" rtl="0" eaLnBrk="0">
              <a:lnSpc>
                <a:spcPct val="91000"/>
              </a:lnSpc>
              <a:spcBef>
                <a:spcPts val="5"/>
              </a:spcBef>
            </a:pPr>
            <a:r>
              <a:rPr sz="14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财富港</a:t>
            </a:r>
            <a:endParaRPr lang="en-US" altLang="en-US" sz="1400" dirty="0"/>
          </a:p>
        </p:txBody>
      </p:sp>
      <p:sp>
        <p:nvSpPr>
          <p:cNvPr id="92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8959977" y="5239893"/>
            <a:ext cx="393954" cy="392430"/>
            <a:chOff x="0" y="0"/>
            <a:chExt cx="393954" cy="392430"/>
          </a:xfrm>
        </p:grpSpPr>
        <p:sp>
          <p:nvSpPr>
            <p:cNvPr id="94" name="path"/>
            <p:cNvSpPr/>
            <p:nvPr/>
          </p:nvSpPr>
          <p:spPr>
            <a:xfrm>
              <a:off x="9525" y="9525"/>
              <a:ext cx="374904" cy="373380"/>
            </a:xfrm>
            <a:custGeom>
              <a:avLst/>
              <a:gdLst/>
              <a:ahLst/>
              <a:cxnLst/>
              <a:rect l="0" t="0" r="0" b="0"/>
              <a:pathLst>
                <a:path w="590" h="588">
                  <a:moveTo>
                    <a:pt x="0" y="294"/>
                  </a:moveTo>
                  <a:cubicBezTo>
                    <a:pt x="0" y="131"/>
                    <a:pt x="132" y="0"/>
                    <a:pt x="295" y="0"/>
                  </a:cubicBezTo>
                  <a:cubicBezTo>
                    <a:pt x="458" y="0"/>
                    <a:pt x="590" y="131"/>
                    <a:pt x="590" y="294"/>
                  </a:cubicBezTo>
                  <a:cubicBezTo>
                    <a:pt x="590" y="456"/>
                    <a:pt x="458" y="588"/>
                    <a:pt x="295" y="588"/>
                  </a:cubicBezTo>
                  <a:cubicBezTo>
                    <a:pt x="132" y="588"/>
                    <a:pt x="0" y="456"/>
                    <a:pt x="0" y="294"/>
                  </a:cubicBezTo>
                </a:path>
              </a:pathLst>
            </a:custGeom>
            <a:solidFill>
              <a:srgbClr val="DC5504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6" name="path"/>
            <p:cNvSpPr/>
            <p:nvPr/>
          </p:nvSpPr>
          <p:spPr>
            <a:xfrm>
              <a:off x="0" y="0"/>
              <a:ext cx="393954" cy="392430"/>
            </a:xfrm>
            <a:custGeom>
              <a:avLst/>
              <a:gdLst/>
              <a:ahLst/>
              <a:cxnLst/>
              <a:rect l="0" t="0" r="0" b="0"/>
              <a:pathLst>
                <a:path w="620" h="618">
                  <a:moveTo>
                    <a:pt x="15" y="309"/>
                  </a:moveTo>
                  <a:cubicBezTo>
                    <a:pt x="15" y="146"/>
                    <a:pt x="147" y="15"/>
                    <a:pt x="310" y="15"/>
                  </a:cubicBezTo>
                  <a:cubicBezTo>
                    <a:pt x="473" y="15"/>
                    <a:pt x="605" y="146"/>
                    <a:pt x="605" y="309"/>
                  </a:cubicBezTo>
                  <a:cubicBezTo>
                    <a:pt x="605" y="471"/>
                    <a:pt x="473" y="603"/>
                    <a:pt x="310" y="603"/>
                  </a:cubicBezTo>
                  <a:cubicBezTo>
                    <a:pt x="147" y="603"/>
                    <a:pt x="15" y="471"/>
                    <a:pt x="15" y="309"/>
                  </a:cubicBezTo>
                </a:path>
              </a:pathLst>
            </a:custGeom>
            <a:noFill/>
            <a:ln w="19050" cap="flat">
              <a:solidFill>
                <a:srgbClr val="FFFFFF">
                  <a:alpha val="100000"/>
                </a:srgbClr>
              </a:solidFill>
              <a:prstDash val="solid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98" name="path"/>
            <p:cNvSpPr/>
            <p:nvPr/>
          </p:nvSpPr>
          <p:spPr>
            <a:xfrm>
              <a:off x="77341" y="75813"/>
              <a:ext cx="237744" cy="239267"/>
            </a:xfrm>
            <a:custGeom>
              <a:avLst/>
              <a:gdLst/>
              <a:ahLst/>
              <a:cxnLst/>
              <a:rect l="0" t="0" r="0" b="0"/>
              <a:pathLst>
                <a:path w="374" h="376">
                  <a:moveTo>
                    <a:pt x="284" y="286"/>
                  </a:moveTo>
                  <a:lnTo>
                    <a:pt x="310" y="286"/>
                  </a:lnTo>
                  <a:cubicBezTo>
                    <a:pt x="312" y="286"/>
                    <a:pt x="314" y="288"/>
                    <a:pt x="314" y="290"/>
                  </a:cubicBezTo>
                  <a:lnTo>
                    <a:pt x="314" y="316"/>
                  </a:lnTo>
                  <a:cubicBezTo>
                    <a:pt x="314" y="319"/>
                    <a:pt x="312" y="320"/>
                    <a:pt x="310" y="320"/>
                  </a:cubicBezTo>
                  <a:lnTo>
                    <a:pt x="284" y="320"/>
                  </a:lnTo>
                  <a:cubicBezTo>
                    <a:pt x="282" y="320"/>
                    <a:pt x="280" y="319"/>
                    <a:pt x="280" y="316"/>
                  </a:cubicBezTo>
                  <a:lnTo>
                    <a:pt x="280" y="290"/>
                  </a:lnTo>
                  <a:cubicBezTo>
                    <a:pt x="280" y="288"/>
                    <a:pt x="282" y="286"/>
                    <a:pt x="284" y="286"/>
                  </a:cubicBezTo>
                  <a:moveTo>
                    <a:pt x="225" y="286"/>
                  </a:moveTo>
                  <a:lnTo>
                    <a:pt x="250" y="286"/>
                  </a:lnTo>
                  <a:cubicBezTo>
                    <a:pt x="253" y="286"/>
                    <a:pt x="254" y="288"/>
                    <a:pt x="254" y="290"/>
                  </a:cubicBezTo>
                  <a:lnTo>
                    <a:pt x="254" y="316"/>
                  </a:lnTo>
                  <a:cubicBezTo>
                    <a:pt x="254" y="319"/>
                    <a:pt x="253" y="320"/>
                    <a:pt x="250" y="320"/>
                  </a:cubicBezTo>
                  <a:lnTo>
                    <a:pt x="225" y="320"/>
                  </a:lnTo>
                  <a:cubicBezTo>
                    <a:pt x="222" y="320"/>
                    <a:pt x="220" y="319"/>
                    <a:pt x="220" y="316"/>
                  </a:cubicBezTo>
                  <a:lnTo>
                    <a:pt x="220" y="290"/>
                  </a:lnTo>
                  <a:cubicBezTo>
                    <a:pt x="220" y="288"/>
                    <a:pt x="222" y="286"/>
                    <a:pt x="225" y="286"/>
                  </a:cubicBezTo>
                  <a:moveTo>
                    <a:pt x="114" y="286"/>
                  </a:moveTo>
                  <a:lnTo>
                    <a:pt x="140" y="286"/>
                  </a:lnTo>
                  <a:cubicBezTo>
                    <a:pt x="142" y="286"/>
                    <a:pt x="144" y="288"/>
                    <a:pt x="144" y="290"/>
                  </a:cubicBezTo>
                  <a:lnTo>
                    <a:pt x="144" y="316"/>
                  </a:lnTo>
                  <a:cubicBezTo>
                    <a:pt x="144" y="319"/>
                    <a:pt x="142" y="320"/>
                    <a:pt x="140" y="320"/>
                  </a:cubicBezTo>
                  <a:lnTo>
                    <a:pt x="114" y="320"/>
                  </a:lnTo>
                  <a:cubicBezTo>
                    <a:pt x="112" y="320"/>
                    <a:pt x="110" y="319"/>
                    <a:pt x="110" y="316"/>
                  </a:cubicBezTo>
                  <a:lnTo>
                    <a:pt x="110" y="290"/>
                  </a:lnTo>
                  <a:cubicBezTo>
                    <a:pt x="110" y="288"/>
                    <a:pt x="112" y="286"/>
                    <a:pt x="114" y="286"/>
                  </a:cubicBezTo>
                  <a:moveTo>
                    <a:pt x="55" y="286"/>
                  </a:moveTo>
                  <a:lnTo>
                    <a:pt x="80" y="286"/>
                  </a:lnTo>
                  <a:cubicBezTo>
                    <a:pt x="82" y="286"/>
                    <a:pt x="84" y="288"/>
                    <a:pt x="84" y="290"/>
                  </a:cubicBezTo>
                  <a:lnTo>
                    <a:pt x="84" y="316"/>
                  </a:lnTo>
                  <a:cubicBezTo>
                    <a:pt x="84" y="319"/>
                    <a:pt x="82" y="320"/>
                    <a:pt x="80" y="320"/>
                  </a:cubicBezTo>
                  <a:lnTo>
                    <a:pt x="55" y="320"/>
                  </a:lnTo>
                  <a:cubicBezTo>
                    <a:pt x="53" y="320"/>
                    <a:pt x="50" y="319"/>
                    <a:pt x="50" y="316"/>
                  </a:cubicBezTo>
                  <a:lnTo>
                    <a:pt x="50" y="290"/>
                  </a:lnTo>
                  <a:cubicBezTo>
                    <a:pt x="50" y="288"/>
                    <a:pt x="53" y="286"/>
                    <a:pt x="55" y="286"/>
                  </a:cubicBezTo>
                  <a:moveTo>
                    <a:pt x="284" y="226"/>
                  </a:moveTo>
                  <a:lnTo>
                    <a:pt x="310" y="226"/>
                  </a:lnTo>
                  <a:cubicBezTo>
                    <a:pt x="312" y="226"/>
                    <a:pt x="314" y="228"/>
                    <a:pt x="314" y="231"/>
                  </a:cubicBezTo>
                  <a:lnTo>
                    <a:pt x="314" y="256"/>
                  </a:lnTo>
                  <a:cubicBezTo>
                    <a:pt x="314" y="258"/>
                    <a:pt x="312" y="260"/>
                    <a:pt x="310" y="260"/>
                  </a:cubicBezTo>
                  <a:lnTo>
                    <a:pt x="284" y="260"/>
                  </a:lnTo>
                  <a:cubicBezTo>
                    <a:pt x="282" y="260"/>
                    <a:pt x="280" y="258"/>
                    <a:pt x="280" y="256"/>
                  </a:cubicBezTo>
                  <a:lnTo>
                    <a:pt x="280" y="231"/>
                  </a:lnTo>
                  <a:cubicBezTo>
                    <a:pt x="280" y="228"/>
                    <a:pt x="282" y="226"/>
                    <a:pt x="284" y="226"/>
                  </a:cubicBezTo>
                  <a:moveTo>
                    <a:pt x="225" y="226"/>
                  </a:moveTo>
                  <a:lnTo>
                    <a:pt x="250" y="226"/>
                  </a:lnTo>
                  <a:cubicBezTo>
                    <a:pt x="253" y="226"/>
                    <a:pt x="254" y="228"/>
                    <a:pt x="254" y="231"/>
                  </a:cubicBezTo>
                  <a:lnTo>
                    <a:pt x="254" y="256"/>
                  </a:lnTo>
                  <a:cubicBezTo>
                    <a:pt x="254" y="258"/>
                    <a:pt x="253" y="260"/>
                    <a:pt x="250" y="260"/>
                  </a:cubicBezTo>
                  <a:lnTo>
                    <a:pt x="225" y="260"/>
                  </a:lnTo>
                  <a:cubicBezTo>
                    <a:pt x="222" y="260"/>
                    <a:pt x="220" y="258"/>
                    <a:pt x="220" y="256"/>
                  </a:cubicBezTo>
                  <a:lnTo>
                    <a:pt x="220" y="231"/>
                  </a:lnTo>
                  <a:cubicBezTo>
                    <a:pt x="220" y="228"/>
                    <a:pt x="222" y="226"/>
                    <a:pt x="225" y="226"/>
                  </a:cubicBezTo>
                  <a:moveTo>
                    <a:pt x="114" y="226"/>
                  </a:moveTo>
                  <a:lnTo>
                    <a:pt x="140" y="226"/>
                  </a:lnTo>
                  <a:cubicBezTo>
                    <a:pt x="142" y="226"/>
                    <a:pt x="144" y="228"/>
                    <a:pt x="144" y="231"/>
                  </a:cubicBezTo>
                  <a:lnTo>
                    <a:pt x="144" y="256"/>
                  </a:lnTo>
                  <a:cubicBezTo>
                    <a:pt x="144" y="258"/>
                    <a:pt x="142" y="260"/>
                    <a:pt x="140" y="260"/>
                  </a:cubicBezTo>
                  <a:lnTo>
                    <a:pt x="114" y="260"/>
                  </a:lnTo>
                  <a:cubicBezTo>
                    <a:pt x="112" y="260"/>
                    <a:pt x="110" y="258"/>
                    <a:pt x="110" y="256"/>
                  </a:cubicBezTo>
                  <a:lnTo>
                    <a:pt x="110" y="231"/>
                  </a:lnTo>
                  <a:cubicBezTo>
                    <a:pt x="110" y="228"/>
                    <a:pt x="112" y="226"/>
                    <a:pt x="114" y="226"/>
                  </a:cubicBezTo>
                  <a:moveTo>
                    <a:pt x="55" y="226"/>
                  </a:moveTo>
                  <a:lnTo>
                    <a:pt x="80" y="226"/>
                  </a:lnTo>
                  <a:cubicBezTo>
                    <a:pt x="82" y="226"/>
                    <a:pt x="84" y="228"/>
                    <a:pt x="84" y="231"/>
                  </a:cubicBezTo>
                  <a:lnTo>
                    <a:pt x="84" y="256"/>
                  </a:lnTo>
                  <a:cubicBezTo>
                    <a:pt x="84" y="258"/>
                    <a:pt x="82" y="260"/>
                    <a:pt x="80" y="260"/>
                  </a:cubicBezTo>
                  <a:lnTo>
                    <a:pt x="55" y="260"/>
                  </a:lnTo>
                  <a:cubicBezTo>
                    <a:pt x="53" y="260"/>
                    <a:pt x="50" y="258"/>
                    <a:pt x="50" y="256"/>
                  </a:cubicBezTo>
                  <a:lnTo>
                    <a:pt x="50" y="231"/>
                  </a:lnTo>
                  <a:cubicBezTo>
                    <a:pt x="50" y="228"/>
                    <a:pt x="53" y="226"/>
                    <a:pt x="55" y="226"/>
                  </a:cubicBezTo>
                  <a:moveTo>
                    <a:pt x="34" y="205"/>
                  </a:moveTo>
                  <a:lnTo>
                    <a:pt x="34" y="342"/>
                  </a:lnTo>
                  <a:lnTo>
                    <a:pt x="161" y="342"/>
                  </a:lnTo>
                  <a:lnTo>
                    <a:pt x="161" y="205"/>
                  </a:lnTo>
                  <a:lnTo>
                    <a:pt x="114" y="205"/>
                  </a:lnTo>
                  <a:lnTo>
                    <a:pt x="34" y="205"/>
                  </a:lnTo>
                  <a:close/>
                  <a:moveTo>
                    <a:pt x="268" y="158"/>
                  </a:moveTo>
                  <a:lnTo>
                    <a:pt x="195" y="198"/>
                  </a:lnTo>
                  <a:lnTo>
                    <a:pt x="195" y="342"/>
                  </a:lnTo>
                  <a:lnTo>
                    <a:pt x="340" y="342"/>
                  </a:lnTo>
                  <a:lnTo>
                    <a:pt x="340" y="198"/>
                  </a:lnTo>
                  <a:lnTo>
                    <a:pt x="268" y="158"/>
                  </a:lnTo>
                  <a:close/>
                  <a:moveTo>
                    <a:pt x="166" y="121"/>
                  </a:moveTo>
                  <a:lnTo>
                    <a:pt x="191" y="121"/>
                  </a:lnTo>
                  <a:cubicBezTo>
                    <a:pt x="193" y="121"/>
                    <a:pt x="195" y="123"/>
                    <a:pt x="195" y="125"/>
                  </a:cubicBezTo>
                  <a:lnTo>
                    <a:pt x="195" y="151"/>
                  </a:lnTo>
                  <a:cubicBezTo>
                    <a:pt x="195" y="153"/>
                    <a:pt x="193" y="155"/>
                    <a:pt x="191" y="155"/>
                  </a:cubicBezTo>
                  <a:lnTo>
                    <a:pt x="166" y="155"/>
                  </a:lnTo>
                  <a:cubicBezTo>
                    <a:pt x="163" y="155"/>
                    <a:pt x="161" y="153"/>
                    <a:pt x="161" y="151"/>
                  </a:cubicBezTo>
                  <a:lnTo>
                    <a:pt x="161" y="125"/>
                  </a:lnTo>
                  <a:cubicBezTo>
                    <a:pt x="161" y="123"/>
                    <a:pt x="163" y="121"/>
                    <a:pt x="166" y="121"/>
                  </a:cubicBezTo>
                  <a:moveTo>
                    <a:pt x="284" y="61"/>
                  </a:moveTo>
                  <a:lnTo>
                    <a:pt x="310" y="61"/>
                  </a:lnTo>
                  <a:cubicBezTo>
                    <a:pt x="312" y="61"/>
                    <a:pt x="314" y="63"/>
                    <a:pt x="314" y="65"/>
                  </a:cubicBezTo>
                  <a:lnTo>
                    <a:pt x="314" y="91"/>
                  </a:lnTo>
                  <a:cubicBezTo>
                    <a:pt x="314" y="93"/>
                    <a:pt x="312" y="95"/>
                    <a:pt x="310" y="95"/>
                  </a:cubicBezTo>
                  <a:lnTo>
                    <a:pt x="284" y="95"/>
                  </a:lnTo>
                  <a:cubicBezTo>
                    <a:pt x="282" y="95"/>
                    <a:pt x="280" y="93"/>
                    <a:pt x="280" y="91"/>
                  </a:cubicBezTo>
                  <a:lnTo>
                    <a:pt x="280" y="65"/>
                  </a:lnTo>
                  <a:cubicBezTo>
                    <a:pt x="280" y="63"/>
                    <a:pt x="282" y="61"/>
                    <a:pt x="284" y="61"/>
                  </a:cubicBezTo>
                  <a:moveTo>
                    <a:pt x="225" y="61"/>
                  </a:moveTo>
                  <a:lnTo>
                    <a:pt x="250" y="61"/>
                  </a:lnTo>
                  <a:cubicBezTo>
                    <a:pt x="253" y="61"/>
                    <a:pt x="254" y="63"/>
                    <a:pt x="254" y="65"/>
                  </a:cubicBezTo>
                  <a:lnTo>
                    <a:pt x="254" y="91"/>
                  </a:lnTo>
                  <a:cubicBezTo>
                    <a:pt x="254" y="93"/>
                    <a:pt x="253" y="95"/>
                    <a:pt x="250" y="95"/>
                  </a:cubicBezTo>
                  <a:lnTo>
                    <a:pt x="225" y="95"/>
                  </a:lnTo>
                  <a:cubicBezTo>
                    <a:pt x="222" y="95"/>
                    <a:pt x="220" y="93"/>
                    <a:pt x="220" y="91"/>
                  </a:cubicBezTo>
                  <a:lnTo>
                    <a:pt x="220" y="65"/>
                  </a:lnTo>
                  <a:cubicBezTo>
                    <a:pt x="220" y="63"/>
                    <a:pt x="222" y="61"/>
                    <a:pt x="225" y="61"/>
                  </a:cubicBezTo>
                  <a:moveTo>
                    <a:pt x="166" y="61"/>
                  </a:moveTo>
                  <a:lnTo>
                    <a:pt x="191" y="61"/>
                  </a:lnTo>
                  <a:cubicBezTo>
                    <a:pt x="193" y="61"/>
                    <a:pt x="195" y="63"/>
                    <a:pt x="195" y="65"/>
                  </a:cubicBezTo>
                  <a:lnTo>
                    <a:pt x="195" y="91"/>
                  </a:lnTo>
                  <a:cubicBezTo>
                    <a:pt x="195" y="93"/>
                    <a:pt x="193" y="95"/>
                    <a:pt x="191" y="95"/>
                  </a:cubicBezTo>
                  <a:lnTo>
                    <a:pt x="166" y="95"/>
                  </a:lnTo>
                  <a:cubicBezTo>
                    <a:pt x="163" y="95"/>
                    <a:pt x="161" y="93"/>
                    <a:pt x="161" y="91"/>
                  </a:cubicBezTo>
                  <a:lnTo>
                    <a:pt x="161" y="65"/>
                  </a:lnTo>
                  <a:cubicBezTo>
                    <a:pt x="161" y="63"/>
                    <a:pt x="163" y="61"/>
                    <a:pt x="166" y="61"/>
                  </a:cubicBezTo>
                  <a:moveTo>
                    <a:pt x="131" y="34"/>
                  </a:moveTo>
                  <a:lnTo>
                    <a:pt x="131" y="171"/>
                  </a:lnTo>
                  <a:lnTo>
                    <a:pt x="174" y="171"/>
                  </a:lnTo>
                  <a:lnTo>
                    <a:pt x="259" y="123"/>
                  </a:lnTo>
                  <a:cubicBezTo>
                    <a:pt x="264" y="120"/>
                    <a:pt x="271" y="120"/>
                    <a:pt x="275" y="123"/>
                  </a:cubicBezTo>
                  <a:lnTo>
                    <a:pt x="340" y="159"/>
                  </a:lnTo>
                  <a:lnTo>
                    <a:pt x="340" y="34"/>
                  </a:lnTo>
                  <a:lnTo>
                    <a:pt x="131" y="34"/>
                  </a:lnTo>
                  <a:close/>
                  <a:moveTo>
                    <a:pt x="114" y="0"/>
                  </a:moveTo>
                  <a:lnTo>
                    <a:pt x="357" y="0"/>
                  </a:lnTo>
                  <a:cubicBezTo>
                    <a:pt x="366" y="0"/>
                    <a:pt x="374" y="7"/>
                    <a:pt x="374" y="16"/>
                  </a:cubicBezTo>
                  <a:lnTo>
                    <a:pt x="374" y="188"/>
                  </a:lnTo>
                  <a:lnTo>
                    <a:pt x="374" y="359"/>
                  </a:lnTo>
                  <a:cubicBezTo>
                    <a:pt x="374" y="369"/>
                    <a:pt x="366" y="376"/>
                    <a:pt x="357" y="376"/>
                  </a:cubicBezTo>
                  <a:lnTo>
                    <a:pt x="178" y="376"/>
                  </a:lnTo>
                  <a:lnTo>
                    <a:pt x="16" y="376"/>
                  </a:lnTo>
                  <a:cubicBezTo>
                    <a:pt x="7" y="376"/>
                    <a:pt x="0" y="369"/>
                    <a:pt x="0" y="359"/>
                  </a:cubicBezTo>
                  <a:lnTo>
                    <a:pt x="0" y="188"/>
                  </a:lnTo>
                  <a:cubicBezTo>
                    <a:pt x="0" y="179"/>
                    <a:pt x="7" y="171"/>
                    <a:pt x="16" y="171"/>
                  </a:cubicBezTo>
                  <a:lnTo>
                    <a:pt x="97" y="171"/>
                  </a:lnTo>
                  <a:lnTo>
                    <a:pt x="97" y="16"/>
                  </a:lnTo>
                  <a:cubicBezTo>
                    <a:pt x="97" y="7"/>
                    <a:pt x="105" y="0"/>
                    <a:pt x="114" y="0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12427075" y="4151757"/>
            <a:ext cx="393954" cy="392430"/>
            <a:chOff x="0" y="0"/>
            <a:chExt cx="393954" cy="392430"/>
          </a:xfrm>
        </p:grpSpPr>
        <p:sp>
          <p:nvSpPr>
            <p:cNvPr id="100" name="path"/>
            <p:cNvSpPr/>
            <p:nvPr/>
          </p:nvSpPr>
          <p:spPr>
            <a:xfrm>
              <a:off x="9525" y="9525"/>
              <a:ext cx="374904" cy="373380"/>
            </a:xfrm>
            <a:custGeom>
              <a:avLst/>
              <a:gdLst/>
              <a:ahLst/>
              <a:cxnLst/>
              <a:rect l="0" t="0" r="0" b="0"/>
              <a:pathLst>
                <a:path w="590" h="588">
                  <a:moveTo>
                    <a:pt x="0" y="294"/>
                  </a:moveTo>
                  <a:cubicBezTo>
                    <a:pt x="0" y="131"/>
                    <a:pt x="132" y="0"/>
                    <a:pt x="295" y="0"/>
                  </a:cubicBezTo>
                  <a:cubicBezTo>
                    <a:pt x="458" y="0"/>
                    <a:pt x="590" y="131"/>
                    <a:pt x="590" y="294"/>
                  </a:cubicBezTo>
                  <a:cubicBezTo>
                    <a:pt x="590" y="456"/>
                    <a:pt x="458" y="588"/>
                    <a:pt x="295" y="588"/>
                  </a:cubicBezTo>
                  <a:cubicBezTo>
                    <a:pt x="132" y="588"/>
                    <a:pt x="0" y="456"/>
                    <a:pt x="0" y="294"/>
                  </a:cubicBezTo>
                </a:path>
              </a:pathLst>
            </a:custGeom>
            <a:solidFill>
              <a:srgbClr val="DC5504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2" name="path"/>
            <p:cNvSpPr/>
            <p:nvPr/>
          </p:nvSpPr>
          <p:spPr>
            <a:xfrm>
              <a:off x="0" y="0"/>
              <a:ext cx="393954" cy="392430"/>
            </a:xfrm>
            <a:custGeom>
              <a:avLst/>
              <a:gdLst/>
              <a:ahLst/>
              <a:cxnLst/>
              <a:rect l="0" t="0" r="0" b="0"/>
              <a:pathLst>
                <a:path w="620" h="618">
                  <a:moveTo>
                    <a:pt x="15" y="309"/>
                  </a:moveTo>
                  <a:cubicBezTo>
                    <a:pt x="15" y="146"/>
                    <a:pt x="147" y="15"/>
                    <a:pt x="310" y="15"/>
                  </a:cubicBezTo>
                  <a:cubicBezTo>
                    <a:pt x="473" y="15"/>
                    <a:pt x="605" y="146"/>
                    <a:pt x="605" y="309"/>
                  </a:cubicBezTo>
                  <a:cubicBezTo>
                    <a:pt x="605" y="471"/>
                    <a:pt x="473" y="603"/>
                    <a:pt x="310" y="603"/>
                  </a:cubicBezTo>
                  <a:cubicBezTo>
                    <a:pt x="147" y="603"/>
                    <a:pt x="15" y="471"/>
                    <a:pt x="15" y="309"/>
                  </a:cubicBezTo>
                </a:path>
              </a:pathLst>
            </a:custGeom>
            <a:noFill/>
            <a:ln w="19050" cap="flat">
              <a:solidFill>
                <a:srgbClr val="FFFFFF">
                  <a:alpha val="100000"/>
                </a:srgbClr>
              </a:solidFill>
              <a:prstDash val="solid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4" name="path"/>
            <p:cNvSpPr/>
            <p:nvPr/>
          </p:nvSpPr>
          <p:spPr>
            <a:xfrm>
              <a:off x="77349" y="75813"/>
              <a:ext cx="239267" cy="239267"/>
            </a:xfrm>
            <a:custGeom>
              <a:avLst/>
              <a:gdLst/>
              <a:ahLst/>
              <a:cxnLst/>
              <a:rect l="0" t="0" r="0" b="0"/>
              <a:pathLst>
                <a:path w="376" h="376">
                  <a:moveTo>
                    <a:pt x="286" y="286"/>
                  </a:moveTo>
                  <a:lnTo>
                    <a:pt x="312" y="286"/>
                  </a:lnTo>
                  <a:cubicBezTo>
                    <a:pt x="314" y="286"/>
                    <a:pt x="316" y="288"/>
                    <a:pt x="316" y="290"/>
                  </a:cubicBezTo>
                  <a:lnTo>
                    <a:pt x="316" y="316"/>
                  </a:lnTo>
                  <a:cubicBezTo>
                    <a:pt x="316" y="319"/>
                    <a:pt x="314" y="320"/>
                    <a:pt x="312" y="320"/>
                  </a:cubicBezTo>
                  <a:lnTo>
                    <a:pt x="286" y="320"/>
                  </a:lnTo>
                  <a:cubicBezTo>
                    <a:pt x="284" y="320"/>
                    <a:pt x="282" y="319"/>
                    <a:pt x="282" y="316"/>
                  </a:cubicBezTo>
                  <a:lnTo>
                    <a:pt x="282" y="290"/>
                  </a:lnTo>
                  <a:cubicBezTo>
                    <a:pt x="282" y="288"/>
                    <a:pt x="284" y="286"/>
                    <a:pt x="286" y="286"/>
                  </a:cubicBezTo>
                  <a:moveTo>
                    <a:pt x="226" y="286"/>
                  </a:moveTo>
                  <a:lnTo>
                    <a:pt x="252" y="286"/>
                  </a:lnTo>
                  <a:cubicBezTo>
                    <a:pt x="254" y="286"/>
                    <a:pt x="256" y="288"/>
                    <a:pt x="256" y="290"/>
                  </a:cubicBezTo>
                  <a:lnTo>
                    <a:pt x="256" y="316"/>
                  </a:lnTo>
                  <a:cubicBezTo>
                    <a:pt x="256" y="319"/>
                    <a:pt x="254" y="320"/>
                    <a:pt x="252" y="320"/>
                  </a:cubicBezTo>
                  <a:lnTo>
                    <a:pt x="226" y="320"/>
                  </a:lnTo>
                  <a:cubicBezTo>
                    <a:pt x="224" y="320"/>
                    <a:pt x="222" y="319"/>
                    <a:pt x="222" y="316"/>
                  </a:cubicBezTo>
                  <a:lnTo>
                    <a:pt x="222" y="290"/>
                  </a:lnTo>
                  <a:cubicBezTo>
                    <a:pt x="222" y="288"/>
                    <a:pt x="224" y="286"/>
                    <a:pt x="226" y="286"/>
                  </a:cubicBezTo>
                  <a:moveTo>
                    <a:pt x="115" y="286"/>
                  </a:moveTo>
                  <a:lnTo>
                    <a:pt x="141" y="286"/>
                  </a:lnTo>
                  <a:cubicBezTo>
                    <a:pt x="143" y="286"/>
                    <a:pt x="145" y="288"/>
                    <a:pt x="145" y="290"/>
                  </a:cubicBezTo>
                  <a:lnTo>
                    <a:pt x="145" y="316"/>
                  </a:lnTo>
                  <a:cubicBezTo>
                    <a:pt x="145" y="319"/>
                    <a:pt x="143" y="320"/>
                    <a:pt x="141" y="320"/>
                  </a:cubicBezTo>
                  <a:lnTo>
                    <a:pt x="115" y="320"/>
                  </a:lnTo>
                  <a:cubicBezTo>
                    <a:pt x="112" y="320"/>
                    <a:pt x="111" y="319"/>
                    <a:pt x="111" y="316"/>
                  </a:cubicBezTo>
                  <a:lnTo>
                    <a:pt x="111" y="290"/>
                  </a:lnTo>
                  <a:cubicBezTo>
                    <a:pt x="111" y="288"/>
                    <a:pt x="112" y="286"/>
                    <a:pt x="115" y="286"/>
                  </a:cubicBezTo>
                  <a:moveTo>
                    <a:pt x="55" y="286"/>
                  </a:moveTo>
                  <a:lnTo>
                    <a:pt x="81" y="286"/>
                  </a:lnTo>
                  <a:cubicBezTo>
                    <a:pt x="83" y="286"/>
                    <a:pt x="85" y="288"/>
                    <a:pt x="85" y="290"/>
                  </a:cubicBezTo>
                  <a:lnTo>
                    <a:pt x="85" y="316"/>
                  </a:lnTo>
                  <a:cubicBezTo>
                    <a:pt x="85" y="319"/>
                    <a:pt x="83" y="320"/>
                    <a:pt x="81" y="320"/>
                  </a:cubicBezTo>
                  <a:lnTo>
                    <a:pt x="55" y="320"/>
                  </a:lnTo>
                  <a:cubicBezTo>
                    <a:pt x="53" y="320"/>
                    <a:pt x="51" y="319"/>
                    <a:pt x="51" y="316"/>
                  </a:cubicBezTo>
                  <a:lnTo>
                    <a:pt x="51" y="290"/>
                  </a:lnTo>
                  <a:cubicBezTo>
                    <a:pt x="51" y="288"/>
                    <a:pt x="53" y="286"/>
                    <a:pt x="55" y="286"/>
                  </a:cubicBezTo>
                  <a:moveTo>
                    <a:pt x="286" y="226"/>
                  </a:moveTo>
                  <a:lnTo>
                    <a:pt x="312" y="226"/>
                  </a:lnTo>
                  <a:cubicBezTo>
                    <a:pt x="314" y="226"/>
                    <a:pt x="316" y="228"/>
                    <a:pt x="316" y="231"/>
                  </a:cubicBezTo>
                  <a:lnTo>
                    <a:pt x="316" y="256"/>
                  </a:lnTo>
                  <a:cubicBezTo>
                    <a:pt x="316" y="258"/>
                    <a:pt x="314" y="260"/>
                    <a:pt x="312" y="260"/>
                  </a:cubicBezTo>
                  <a:lnTo>
                    <a:pt x="286" y="260"/>
                  </a:lnTo>
                  <a:cubicBezTo>
                    <a:pt x="284" y="260"/>
                    <a:pt x="282" y="258"/>
                    <a:pt x="282" y="256"/>
                  </a:cubicBezTo>
                  <a:lnTo>
                    <a:pt x="282" y="231"/>
                  </a:lnTo>
                  <a:cubicBezTo>
                    <a:pt x="282" y="228"/>
                    <a:pt x="284" y="226"/>
                    <a:pt x="286" y="226"/>
                  </a:cubicBezTo>
                  <a:moveTo>
                    <a:pt x="226" y="226"/>
                  </a:moveTo>
                  <a:lnTo>
                    <a:pt x="252" y="226"/>
                  </a:lnTo>
                  <a:cubicBezTo>
                    <a:pt x="254" y="226"/>
                    <a:pt x="256" y="228"/>
                    <a:pt x="256" y="231"/>
                  </a:cubicBezTo>
                  <a:lnTo>
                    <a:pt x="256" y="256"/>
                  </a:lnTo>
                  <a:cubicBezTo>
                    <a:pt x="256" y="258"/>
                    <a:pt x="254" y="260"/>
                    <a:pt x="252" y="260"/>
                  </a:cubicBezTo>
                  <a:lnTo>
                    <a:pt x="226" y="260"/>
                  </a:lnTo>
                  <a:cubicBezTo>
                    <a:pt x="224" y="260"/>
                    <a:pt x="222" y="258"/>
                    <a:pt x="222" y="256"/>
                  </a:cubicBezTo>
                  <a:lnTo>
                    <a:pt x="222" y="231"/>
                  </a:lnTo>
                  <a:cubicBezTo>
                    <a:pt x="222" y="228"/>
                    <a:pt x="224" y="226"/>
                    <a:pt x="226" y="226"/>
                  </a:cubicBezTo>
                  <a:moveTo>
                    <a:pt x="115" y="226"/>
                  </a:moveTo>
                  <a:lnTo>
                    <a:pt x="141" y="226"/>
                  </a:lnTo>
                  <a:cubicBezTo>
                    <a:pt x="143" y="226"/>
                    <a:pt x="145" y="228"/>
                    <a:pt x="145" y="231"/>
                  </a:cubicBezTo>
                  <a:lnTo>
                    <a:pt x="145" y="256"/>
                  </a:lnTo>
                  <a:cubicBezTo>
                    <a:pt x="145" y="258"/>
                    <a:pt x="143" y="260"/>
                    <a:pt x="141" y="260"/>
                  </a:cubicBezTo>
                  <a:lnTo>
                    <a:pt x="115" y="260"/>
                  </a:lnTo>
                  <a:cubicBezTo>
                    <a:pt x="112" y="260"/>
                    <a:pt x="111" y="258"/>
                    <a:pt x="111" y="256"/>
                  </a:cubicBezTo>
                  <a:lnTo>
                    <a:pt x="111" y="231"/>
                  </a:lnTo>
                  <a:cubicBezTo>
                    <a:pt x="111" y="228"/>
                    <a:pt x="112" y="226"/>
                    <a:pt x="115" y="226"/>
                  </a:cubicBezTo>
                  <a:moveTo>
                    <a:pt x="55" y="226"/>
                  </a:moveTo>
                  <a:lnTo>
                    <a:pt x="81" y="226"/>
                  </a:lnTo>
                  <a:cubicBezTo>
                    <a:pt x="83" y="226"/>
                    <a:pt x="85" y="228"/>
                    <a:pt x="85" y="231"/>
                  </a:cubicBezTo>
                  <a:lnTo>
                    <a:pt x="85" y="256"/>
                  </a:lnTo>
                  <a:cubicBezTo>
                    <a:pt x="85" y="258"/>
                    <a:pt x="83" y="260"/>
                    <a:pt x="81" y="260"/>
                  </a:cubicBezTo>
                  <a:lnTo>
                    <a:pt x="55" y="260"/>
                  </a:lnTo>
                  <a:cubicBezTo>
                    <a:pt x="53" y="260"/>
                    <a:pt x="51" y="258"/>
                    <a:pt x="51" y="256"/>
                  </a:cubicBezTo>
                  <a:lnTo>
                    <a:pt x="51" y="231"/>
                  </a:lnTo>
                  <a:cubicBezTo>
                    <a:pt x="51" y="228"/>
                    <a:pt x="53" y="226"/>
                    <a:pt x="55" y="226"/>
                  </a:cubicBezTo>
                  <a:moveTo>
                    <a:pt x="34" y="205"/>
                  </a:moveTo>
                  <a:lnTo>
                    <a:pt x="34" y="342"/>
                  </a:lnTo>
                  <a:lnTo>
                    <a:pt x="162" y="342"/>
                  </a:lnTo>
                  <a:lnTo>
                    <a:pt x="162" y="205"/>
                  </a:lnTo>
                  <a:lnTo>
                    <a:pt x="115" y="205"/>
                  </a:lnTo>
                  <a:lnTo>
                    <a:pt x="34" y="205"/>
                  </a:lnTo>
                  <a:close/>
                  <a:moveTo>
                    <a:pt x="269" y="158"/>
                  </a:moveTo>
                  <a:lnTo>
                    <a:pt x="197" y="198"/>
                  </a:lnTo>
                  <a:lnTo>
                    <a:pt x="197" y="342"/>
                  </a:lnTo>
                  <a:lnTo>
                    <a:pt x="342" y="342"/>
                  </a:lnTo>
                  <a:lnTo>
                    <a:pt x="342" y="198"/>
                  </a:lnTo>
                  <a:lnTo>
                    <a:pt x="269" y="158"/>
                  </a:lnTo>
                  <a:close/>
                  <a:moveTo>
                    <a:pt x="167" y="121"/>
                  </a:moveTo>
                  <a:lnTo>
                    <a:pt x="192" y="121"/>
                  </a:lnTo>
                  <a:cubicBezTo>
                    <a:pt x="194" y="121"/>
                    <a:pt x="197" y="123"/>
                    <a:pt x="197" y="125"/>
                  </a:cubicBezTo>
                  <a:lnTo>
                    <a:pt x="197" y="151"/>
                  </a:lnTo>
                  <a:cubicBezTo>
                    <a:pt x="197" y="153"/>
                    <a:pt x="194" y="155"/>
                    <a:pt x="192" y="155"/>
                  </a:cubicBezTo>
                  <a:lnTo>
                    <a:pt x="167" y="155"/>
                  </a:lnTo>
                  <a:cubicBezTo>
                    <a:pt x="164" y="155"/>
                    <a:pt x="162" y="153"/>
                    <a:pt x="162" y="151"/>
                  </a:cubicBezTo>
                  <a:lnTo>
                    <a:pt x="162" y="125"/>
                  </a:lnTo>
                  <a:cubicBezTo>
                    <a:pt x="162" y="123"/>
                    <a:pt x="164" y="121"/>
                    <a:pt x="167" y="121"/>
                  </a:cubicBezTo>
                  <a:moveTo>
                    <a:pt x="286" y="61"/>
                  </a:moveTo>
                  <a:lnTo>
                    <a:pt x="312" y="61"/>
                  </a:lnTo>
                  <a:cubicBezTo>
                    <a:pt x="314" y="61"/>
                    <a:pt x="316" y="63"/>
                    <a:pt x="316" y="65"/>
                  </a:cubicBezTo>
                  <a:lnTo>
                    <a:pt x="316" y="91"/>
                  </a:lnTo>
                  <a:cubicBezTo>
                    <a:pt x="316" y="93"/>
                    <a:pt x="314" y="95"/>
                    <a:pt x="312" y="95"/>
                  </a:cubicBezTo>
                  <a:lnTo>
                    <a:pt x="286" y="95"/>
                  </a:lnTo>
                  <a:cubicBezTo>
                    <a:pt x="284" y="95"/>
                    <a:pt x="282" y="93"/>
                    <a:pt x="282" y="91"/>
                  </a:cubicBezTo>
                  <a:lnTo>
                    <a:pt x="282" y="65"/>
                  </a:lnTo>
                  <a:cubicBezTo>
                    <a:pt x="282" y="63"/>
                    <a:pt x="284" y="61"/>
                    <a:pt x="286" y="61"/>
                  </a:cubicBezTo>
                  <a:moveTo>
                    <a:pt x="226" y="61"/>
                  </a:moveTo>
                  <a:lnTo>
                    <a:pt x="252" y="61"/>
                  </a:lnTo>
                  <a:cubicBezTo>
                    <a:pt x="254" y="61"/>
                    <a:pt x="256" y="63"/>
                    <a:pt x="256" y="65"/>
                  </a:cubicBezTo>
                  <a:lnTo>
                    <a:pt x="256" y="91"/>
                  </a:lnTo>
                  <a:cubicBezTo>
                    <a:pt x="256" y="93"/>
                    <a:pt x="254" y="95"/>
                    <a:pt x="252" y="95"/>
                  </a:cubicBezTo>
                  <a:lnTo>
                    <a:pt x="226" y="95"/>
                  </a:lnTo>
                  <a:cubicBezTo>
                    <a:pt x="224" y="95"/>
                    <a:pt x="222" y="93"/>
                    <a:pt x="222" y="91"/>
                  </a:cubicBezTo>
                  <a:lnTo>
                    <a:pt x="222" y="65"/>
                  </a:lnTo>
                  <a:cubicBezTo>
                    <a:pt x="222" y="63"/>
                    <a:pt x="224" y="61"/>
                    <a:pt x="226" y="61"/>
                  </a:cubicBezTo>
                  <a:moveTo>
                    <a:pt x="167" y="61"/>
                  </a:moveTo>
                  <a:lnTo>
                    <a:pt x="192" y="61"/>
                  </a:lnTo>
                  <a:cubicBezTo>
                    <a:pt x="194" y="61"/>
                    <a:pt x="197" y="63"/>
                    <a:pt x="197" y="65"/>
                  </a:cubicBezTo>
                  <a:lnTo>
                    <a:pt x="197" y="91"/>
                  </a:lnTo>
                  <a:cubicBezTo>
                    <a:pt x="197" y="93"/>
                    <a:pt x="194" y="95"/>
                    <a:pt x="192" y="95"/>
                  </a:cubicBezTo>
                  <a:lnTo>
                    <a:pt x="167" y="95"/>
                  </a:lnTo>
                  <a:cubicBezTo>
                    <a:pt x="164" y="95"/>
                    <a:pt x="162" y="93"/>
                    <a:pt x="162" y="91"/>
                  </a:cubicBezTo>
                  <a:lnTo>
                    <a:pt x="162" y="65"/>
                  </a:lnTo>
                  <a:cubicBezTo>
                    <a:pt x="162" y="63"/>
                    <a:pt x="164" y="61"/>
                    <a:pt x="167" y="61"/>
                  </a:cubicBezTo>
                  <a:moveTo>
                    <a:pt x="132" y="34"/>
                  </a:moveTo>
                  <a:lnTo>
                    <a:pt x="132" y="171"/>
                  </a:lnTo>
                  <a:lnTo>
                    <a:pt x="175" y="171"/>
                  </a:lnTo>
                  <a:lnTo>
                    <a:pt x="261" y="123"/>
                  </a:lnTo>
                  <a:cubicBezTo>
                    <a:pt x="266" y="120"/>
                    <a:pt x="272" y="120"/>
                    <a:pt x="277" y="123"/>
                  </a:cubicBezTo>
                  <a:lnTo>
                    <a:pt x="342" y="159"/>
                  </a:lnTo>
                  <a:lnTo>
                    <a:pt x="342" y="34"/>
                  </a:lnTo>
                  <a:lnTo>
                    <a:pt x="132" y="34"/>
                  </a:lnTo>
                  <a:close/>
                  <a:moveTo>
                    <a:pt x="115" y="0"/>
                  </a:moveTo>
                  <a:lnTo>
                    <a:pt x="359" y="0"/>
                  </a:lnTo>
                  <a:cubicBezTo>
                    <a:pt x="368" y="0"/>
                    <a:pt x="376" y="7"/>
                    <a:pt x="376" y="16"/>
                  </a:cubicBezTo>
                  <a:lnTo>
                    <a:pt x="376" y="188"/>
                  </a:lnTo>
                  <a:lnTo>
                    <a:pt x="376" y="359"/>
                  </a:lnTo>
                  <a:cubicBezTo>
                    <a:pt x="376" y="369"/>
                    <a:pt x="368" y="376"/>
                    <a:pt x="359" y="376"/>
                  </a:cubicBezTo>
                  <a:lnTo>
                    <a:pt x="179" y="376"/>
                  </a:lnTo>
                  <a:lnTo>
                    <a:pt x="16" y="376"/>
                  </a:lnTo>
                  <a:cubicBezTo>
                    <a:pt x="7" y="376"/>
                    <a:pt x="0" y="369"/>
                    <a:pt x="0" y="359"/>
                  </a:cubicBezTo>
                  <a:lnTo>
                    <a:pt x="0" y="188"/>
                  </a:lnTo>
                  <a:cubicBezTo>
                    <a:pt x="0" y="179"/>
                    <a:pt x="7" y="171"/>
                    <a:pt x="16" y="171"/>
                  </a:cubicBezTo>
                  <a:lnTo>
                    <a:pt x="98" y="171"/>
                  </a:lnTo>
                  <a:lnTo>
                    <a:pt x="98" y="16"/>
                  </a:lnTo>
                  <a:cubicBezTo>
                    <a:pt x="98" y="7"/>
                    <a:pt x="106" y="0"/>
                    <a:pt x="115" y="0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path"/>
          <p:cNvSpPr/>
          <p:nvPr/>
        </p:nvSpPr>
        <p:spPr>
          <a:xfrm>
            <a:off x="8508076" y="9003429"/>
            <a:ext cx="222922" cy="253352"/>
          </a:xfrm>
          <a:custGeom>
            <a:avLst/>
            <a:gdLst/>
            <a:ahLst/>
            <a:cxnLst/>
            <a:rect l="0" t="0" r="0" b="0"/>
            <a:pathLst>
              <a:path w="351" h="398">
                <a:moveTo>
                  <a:pt x="297" y="0"/>
                </a:moveTo>
                <a:lnTo>
                  <a:pt x="351" y="398"/>
                </a:lnTo>
                <a:lnTo>
                  <a:pt x="0" y="202"/>
                </a:lnTo>
                <a:lnTo>
                  <a:pt x="297" y="0"/>
                </a:lnTo>
                <a:close/>
              </a:path>
            </a:pathLst>
          </a:custGeom>
          <a:solidFill>
            <a:srgbClr val="12B5A1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8"/>
          <p:cNvSpPr/>
          <p:nvPr/>
        </p:nvSpPr>
        <p:spPr>
          <a:xfrm>
            <a:off x="4719934" y="3351181"/>
            <a:ext cx="4132579" cy="25641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000"/>
              </a:lnSpc>
            </a:pPr>
            <a:endParaRPr lang="en-US" altLang="en-US" sz="100" dirty="0"/>
          </a:p>
          <a:p>
            <a:pPr marL="654050" algn="l" rtl="0" eaLnBrk="0">
              <a:lnSpc>
                <a:spcPct val="91000"/>
              </a:lnSpc>
            </a:pPr>
            <a:r>
              <a:rPr sz="4400" b="1" kern="0" spc="-3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“铁军艺苑”</a:t>
            </a:r>
            <a:endParaRPr lang="en-US" altLang="en-US" sz="4400" dirty="0"/>
          </a:p>
          <a:p>
            <a:pPr marL="591185" algn="l" rtl="0" eaLnBrk="0">
              <a:lnSpc>
                <a:spcPct val="85000"/>
              </a:lnSpc>
              <a:spcBef>
                <a:spcPts val="975"/>
              </a:spcBef>
            </a:pPr>
            <a:r>
              <a:rPr sz="4400" b="1" kern="0" spc="-3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“华中鲁艺</a:t>
            </a:r>
            <a:r>
              <a:rPr sz="4400" b="1" kern="0" spc="-9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5400" b="1" kern="0" spc="-3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en-US" sz="5400" dirty="0"/>
          </a:p>
          <a:p>
            <a:pPr algn="l" rtl="0" eaLnBrk="0">
              <a:lnSpc>
                <a:spcPct val="112000"/>
              </a:lnSpc>
            </a:pPr>
            <a:endParaRPr lang="en-US" altLang="en-US" sz="1000" dirty="0"/>
          </a:p>
          <a:p>
            <a:pPr algn="l" rtl="0" eaLnBrk="0">
              <a:lnSpc>
                <a:spcPct val="112000"/>
              </a:lnSpc>
            </a:pPr>
            <a:endParaRPr lang="en-US" altLang="en-US" sz="1000" dirty="0"/>
          </a:p>
          <a:p>
            <a:pPr algn="l" rtl="0" eaLnBrk="0">
              <a:lnSpc>
                <a:spcPct val="112000"/>
              </a:lnSpc>
            </a:pPr>
            <a:endParaRPr lang="en-US" altLang="en-US" sz="1000" dirty="0"/>
          </a:p>
          <a:p>
            <a:pPr algn="l" rtl="0" eaLnBrk="0">
              <a:lnSpc>
                <a:spcPct val="112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endParaRPr lang="en-US" altLang="en-US" sz="600" dirty="0"/>
          </a:p>
          <a:p>
            <a:pPr marL="12700" algn="l" rtl="0" eaLnBrk="0">
              <a:lnSpc>
                <a:spcPct val="91000"/>
              </a:lnSpc>
              <a:spcBef>
                <a:spcPts val="5"/>
              </a:spcBef>
            </a:pPr>
            <a:r>
              <a:rPr sz="2400" b="1" kern="0" spc="-10" dirty="0">
                <a:solidFill>
                  <a:srgbClr val="33333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铁军艺苑爱国主义教育基地</a:t>
            </a:r>
            <a:endParaRPr lang="en-US" altLang="en-US" sz="2400" dirty="0"/>
          </a:p>
        </p:txBody>
      </p:sp>
      <p:grpSp>
        <p:nvGrpSpPr>
          <p:cNvPr id="14" name="group 14"/>
          <p:cNvGrpSpPr/>
          <p:nvPr/>
        </p:nvGrpSpPr>
        <p:grpSpPr>
          <a:xfrm rot="21600000">
            <a:off x="451104" y="2953513"/>
            <a:ext cx="4186415" cy="2423159"/>
            <a:chOff x="0" y="0"/>
            <a:chExt cx="4186415" cy="2423159"/>
          </a:xfrm>
        </p:grpSpPr>
        <p:pic>
          <p:nvPicPr>
            <p:cNvPr id="110" name="picture 1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4186415" cy="2423159"/>
            </a:xfrm>
            <a:prstGeom prst="rect">
              <a:avLst/>
            </a:prstGeom>
          </p:spPr>
        </p:pic>
        <p:sp>
          <p:nvSpPr>
            <p:cNvPr id="112" name="textbox 112"/>
            <p:cNvSpPr/>
            <p:nvPr/>
          </p:nvSpPr>
          <p:spPr>
            <a:xfrm>
              <a:off x="-12700" y="-12700"/>
              <a:ext cx="4211954" cy="247840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marL="1712595" algn="l" rtl="0" eaLnBrk="0">
                <a:lnSpc>
                  <a:spcPct val="91000"/>
                </a:lnSpc>
                <a:spcBef>
                  <a:spcPts val="5"/>
                </a:spcBef>
              </a:pPr>
              <a:r>
                <a:rPr sz="2400" b="1" kern="0" spc="-15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“铁军艺苑”题字</a:t>
              </a:r>
              <a:endParaRPr lang="en-US" altLang="en-US" sz="2400" dirty="0"/>
            </a:p>
          </p:txBody>
        </p:sp>
      </p:grpSp>
      <p:grpSp>
        <p:nvGrpSpPr>
          <p:cNvPr id="16" name="group 16"/>
          <p:cNvGrpSpPr/>
          <p:nvPr/>
        </p:nvGrpSpPr>
        <p:grpSpPr>
          <a:xfrm rot="21600000">
            <a:off x="10337292" y="6723888"/>
            <a:ext cx="4094555" cy="2351532"/>
            <a:chOff x="0" y="0"/>
            <a:chExt cx="4094555" cy="2351532"/>
          </a:xfrm>
        </p:grpSpPr>
        <p:pic>
          <p:nvPicPr>
            <p:cNvPr id="114" name="picture 1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4094555" cy="2351532"/>
            </a:xfrm>
            <a:prstGeom prst="rect">
              <a:avLst/>
            </a:prstGeom>
          </p:spPr>
        </p:pic>
        <p:sp>
          <p:nvSpPr>
            <p:cNvPr id="116" name="textbox 116"/>
            <p:cNvSpPr/>
            <p:nvPr/>
          </p:nvSpPr>
          <p:spPr>
            <a:xfrm>
              <a:off x="-12700" y="-12700"/>
              <a:ext cx="4120515" cy="240855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marL="54610" algn="l" rtl="0" eaLnBrk="0">
                <a:lnSpc>
                  <a:spcPct val="90000"/>
                </a:lnSpc>
                <a:spcBef>
                  <a:spcPts val="5"/>
                </a:spcBef>
              </a:pP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千鹤湖公园</a:t>
              </a:r>
              <a:endParaRPr lang="en-US" altLang="en-US" sz="2400" dirty="0"/>
            </a:p>
          </p:txBody>
        </p:sp>
      </p:grpSp>
      <p:pic>
        <p:nvPicPr>
          <p:cNvPr id="118" name="picture 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337292" y="6720840"/>
            <a:ext cx="4094986" cy="2359151"/>
          </a:xfrm>
          <a:prstGeom prst="rect">
            <a:avLst/>
          </a:prstGeom>
        </p:spPr>
      </p:pic>
      <p:grpSp>
        <p:nvGrpSpPr>
          <p:cNvPr id="18" name="group 18"/>
          <p:cNvGrpSpPr/>
          <p:nvPr/>
        </p:nvGrpSpPr>
        <p:grpSpPr>
          <a:xfrm rot="21600000">
            <a:off x="3653028" y="6912864"/>
            <a:ext cx="3031235" cy="3137915"/>
            <a:chOff x="0" y="0"/>
            <a:chExt cx="3031235" cy="3137915"/>
          </a:xfrm>
        </p:grpSpPr>
        <p:pic>
          <p:nvPicPr>
            <p:cNvPr id="120" name="picture 1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3031235" cy="3137915"/>
            </a:xfrm>
            <a:prstGeom prst="rect">
              <a:avLst/>
            </a:prstGeom>
          </p:spPr>
        </p:pic>
        <p:sp>
          <p:nvSpPr>
            <p:cNvPr id="122" name="textbox 122"/>
            <p:cNvSpPr/>
            <p:nvPr/>
          </p:nvSpPr>
          <p:spPr>
            <a:xfrm>
              <a:off x="-12700" y="-12700"/>
              <a:ext cx="3056889" cy="319595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5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5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5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5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5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5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6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8000"/>
                </a:lnSpc>
              </a:pPr>
              <a:endParaRPr lang="en-US" altLang="en-US" sz="100" dirty="0"/>
            </a:p>
            <a:p>
              <a:pPr marL="95885" algn="l" rtl="0" eaLnBrk="0">
                <a:lnSpc>
                  <a:spcPct val="91000"/>
                </a:lnSpc>
              </a:pP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鲁艺精神纪念碑</a:t>
              </a:r>
              <a:endParaRPr lang="en-US" altLang="en-US" sz="2400" dirty="0"/>
            </a:p>
          </p:txBody>
        </p:sp>
      </p:grpSp>
      <p:grpSp>
        <p:nvGrpSpPr>
          <p:cNvPr id="20" name="group 20"/>
          <p:cNvGrpSpPr/>
          <p:nvPr/>
        </p:nvGrpSpPr>
        <p:grpSpPr>
          <a:xfrm rot="21600000">
            <a:off x="8689847" y="2901696"/>
            <a:ext cx="3441179" cy="2435352"/>
            <a:chOff x="0" y="0"/>
            <a:chExt cx="3441179" cy="2435352"/>
          </a:xfrm>
        </p:grpSpPr>
        <p:pic>
          <p:nvPicPr>
            <p:cNvPr id="124" name="picture 1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3441179" cy="2435352"/>
            </a:xfrm>
            <a:prstGeom prst="rect">
              <a:avLst/>
            </a:prstGeom>
          </p:spPr>
        </p:pic>
        <p:sp>
          <p:nvSpPr>
            <p:cNvPr id="126" name="textbox 126"/>
            <p:cNvSpPr/>
            <p:nvPr/>
          </p:nvSpPr>
          <p:spPr>
            <a:xfrm>
              <a:off x="-12700" y="-12700"/>
              <a:ext cx="3467100" cy="24923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7000"/>
                </a:lnSpc>
              </a:pPr>
              <a:endParaRPr lang="en-US" altLang="en-US" sz="100" dirty="0"/>
            </a:p>
            <a:p>
              <a:pPr marL="1470025" algn="l" rtl="0" eaLnBrk="0">
                <a:lnSpc>
                  <a:spcPct val="91000"/>
                </a:lnSpc>
              </a:pP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历史文化步道</a:t>
              </a:r>
              <a:endParaRPr lang="en-US" altLang="en-US" sz="2400" dirty="0"/>
            </a:p>
          </p:txBody>
        </p:sp>
      </p:grpSp>
      <p:grpSp>
        <p:nvGrpSpPr>
          <p:cNvPr id="22" name="group 22"/>
          <p:cNvGrpSpPr/>
          <p:nvPr/>
        </p:nvGrpSpPr>
        <p:grpSpPr>
          <a:xfrm rot="21600000">
            <a:off x="6749796" y="7789164"/>
            <a:ext cx="3485388" cy="2243327"/>
            <a:chOff x="0" y="0"/>
            <a:chExt cx="3485388" cy="2243327"/>
          </a:xfrm>
        </p:grpSpPr>
        <p:pic>
          <p:nvPicPr>
            <p:cNvPr id="128" name="picture 1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485388" cy="2243327"/>
            </a:xfrm>
            <a:prstGeom prst="rect">
              <a:avLst/>
            </a:prstGeom>
          </p:spPr>
        </p:pic>
        <p:sp>
          <p:nvSpPr>
            <p:cNvPr id="130" name="textbox 130"/>
            <p:cNvSpPr/>
            <p:nvPr/>
          </p:nvSpPr>
          <p:spPr>
            <a:xfrm>
              <a:off x="-12700" y="-12700"/>
              <a:ext cx="3510915" cy="229742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2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marL="82550" algn="l" rtl="0" eaLnBrk="0">
                <a:lnSpc>
                  <a:spcPct val="91000"/>
                </a:lnSpc>
                <a:spcBef>
                  <a:spcPts val="5"/>
                </a:spcBef>
              </a:pP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华中鲁艺成立大会</a:t>
              </a:r>
              <a:endParaRPr lang="en-US" altLang="en-US" sz="2400" dirty="0"/>
            </a:p>
          </p:txBody>
        </p:sp>
      </p:grpSp>
      <p:grpSp>
        <p:nvGrpSpPr>
          <p:cNvPr id="24" name="group 24"/>
          <p:cNvGrpSpPr/>
          <p:nvPr/>
        </p:nvGrpSpPr>
        <p:grpSpPr>
          <a:xfrm rot="21600000">
            <a:off x="524256" y="5481828"/>
            <a:ext cx="3072384" cy="2351531"/>
            <a:chOff x="0" y="0"/>
            <a:chExt cx="3072384" cy="2351531"/>
          </a:xfrm>
        </p:grpSpPr>
        <p:pic>
          <p:nvPicPr>
            <p:cNvPr id="132" name="picture 13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3072384" cy="2351531"/>
            </a:xfrm>
            <a:prstGeom prst="rect">
              <a:avLst/>
            </a:prstGeom>
          </p:spPr>
        </p:pic>
        <p:sp>
          <p:nvSpPr>
            <p:cNvPr id="134" name="textbox 134"/>
            <p:cNvSpPr/>
            <p:nvPr/>
          </p:nvSpPr>
          <p:spPr>
            <a:xfrm>
              <a:off x="-12700" y="-12700"/>
              <a:ext cx="3098164" cy="240918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0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1000"/>
                </a:lnSpc>
              </a:pPr>
              <a:endParaRPr lang="en-US" altLang="en-US" sz="1000" dirty="0"/>
            </a:p>
            <a:p>
              <a:pPr marL="1175385" algn="l" rtl="0" eaLnBrk="0">
                <a:lnSpc>
                  <a:spcPct val="91000"/>
                </a:lnSpc>
                <a:spcBef>
                  <a:spcPts val="5"/>
                </a:spcBef>
              </a:pPr>
              <a:r>
                <a:rPr sz="2400" b="1" kern="0" spc="-1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华中鲁艺画廊</a:t>
              </a:r>
              <a:endParaRPr lang="en-US" altLang="en-US" sz="2400" dirty="0"/>
            </a:p>
          </p:txBody>
        </p:sp>
      </p:grpSp>
      <p:pic>
        <p:nvPicPr>
          <p:cNvPr id="136" name="picture 1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2234671" y="3660649"/>
            <a:ext cx="2186926" cy="2935223"/>
          </a:xfrm>
          <a:prstGeom prst="rect">
            <a:avLst/>
          </a:prstGeom>
        </p:spPr>
      </p:pic>
      <p:sp>
        <p:nvSpPr>
          <p:cNvPr id="138" name="textbox 138"/>
          <p:cNvSpPr/>
          <p:nvPr/>
        </p:nvSpPr>
        <p:spPr>
          <a:xfrm>
            <a:off x="674884" y="321642"/>
            <a:ext cx="2794635" cy="22212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基地分析</a:t>
            </a:r>
            <a:endParaRPr lang="en-US" altLang="en-US" sz="2000" dirty="0"/>
          </a:p>
          <a:p>
            <a:pPr marL="2667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BASE ANALY</a:t>
            </a:r>
            <a:r>
              <a:rPr sz="14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SIS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marL="28575" algn="l" rtl="0" eaLnBrk="0">
              <a:lnSpc>
                <a:spcPts val="2185"/>
              </a:lnSpc>
              <a:spcBef>
                <a:spcPts val="545"/>
              </a:spcBef>
            </a:pPr>
            <a:r>
              <a:rPr sz="1800" kern="0" spc="-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6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基地历史文化元素</a:t>
            </a:r>
            <a:endParaRPr lang="en-US" altLang="en-US" sz="1800" dirty="0"/>
          </a:p>
          <a:p>
            <a:pPr marL="17145" algn="l" rtl="0" eaLnBrk="0">
              <a:lnSpc>
                <a:spcPct val="93000"/>
              </a:lnSpc>
              <a:spcBef>
                <a:spcPts val="1985"/>
              </a:spcBef>
            </a:pPr>
            <a:r>
              <a:rPr sz="3900" b="1" kern="0" spc="70" dirty="0">
                <a:solidFill>
                  <a:srgbClr val="F761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文化印象</a:t>
            </a:r>
            <a:endParaRPr lang="en-US" altLang="en-US" sz="3900" dirty="0"/>
          </a:p>
          <a:p>
            <a:pPr marL="18415" algn="l" rtl="0" eaLnBrk="0">
              <a:lnSpc>
                <a:spcPct val="84000"/>
              </a:lnSpc>
              <a:spcBef>
                <a:spcPts val="350"/>
              </a:spcBef>
            </a:pPr>
            <a:r>
              <a:rPr sz="1800" b="1" kern="0" spc="-20" dirty="0">
                <a:solidFill>
                  <a:srgbClr val="F761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CULTURAL</a:t>
            </a:r>
            <a:r>
              <a:rPr sz="1800" b="1" kern="0" spc="170" dirty="0">
                <a:solidFill>
                  <a:srgbClr val="F761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800" b="1" kern="0" spc="-20" dirty="0">
                <a:solidFill>
                  <a:srgbClr val="F761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IMPRE</a:t>
            </a:r>
            <a:r>
              <a:rPr sz="1800" b="1" kern="0" spc="-30" dirty="0">
                <a:solidFill>
                  <a:srgbClr val="F7616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SSION</a:t>
            </a:r>
            <a:endParaRPr lang="en-US" altLang="en-US" sz="1800" dirty="0"/>
          </a:p>
        </p:txBody>
      </p:sp>
      <p:sp>
        <p:nvSpPr>
          <p:cNvPr id="140" name="textbox 140"/>
          <p:cNvSpPr/>
          <p:nvPr/>
        </p:nvSpPr>
        <p:spPr>
          <a:xfrm>
            <a:off x="10337292" y="9140952"/>
            <a:ext cx="4095115" cy="909955"/>
          </a:xfrm>
          <a:prstGeom prst="rect">
            <a:avLst/>
          </a:prstGeom>
          <a:solidFill>
            <a:srgbClr val="5B9BD5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lang="en-US" altLang="en-US" sz="1000" dirty="0"/>
          </a:p>
          <a:p>
            <a:pPr marL="412750" algn="l" rtl="0" eaLnBrk="0">
              <a:lnSpc>
                <a:spcPct val="91000"/>
              </a:lnSpc>
              <a:spcBef>
                <a:spcPts val="5"/>
              </a:spcBef>
            </a:pPr>
            <a:r>
              <a:rPr sz="44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华中鲁艺画廊</a:t>
            </a:r>
            <a:endParaRPr lang="en-US" altLang="en-US" sz="4400" dirty="0"/>
          </a:p>
        </p:txBody>
      </p:sp>
      <p:sp>
        <p:nvSpPr>
          <p:cNvPr id="142" name="textbox 142"/>
          <p:cNvSpPr/>
          <p:nvPr/>
        </p:nvSpPr>
        <p:spPr>
          <a:xfrm>
            <a:off x="9177527" y="5376672"/>
            <a:ext cx="2954020" cy="1222375"/>
          </a:xfrm>
          <a:prstGeom prst="rect">
            <a:avLst/>
          </a:prstGeom>
          <a:solidFill>
            <a:srgbClr val="F24C5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lang="en-US" altLang="en-US" sz="1000" dirty="0"/>
          </a:p>
          <a:p>
            <a:pPr algn="l" rtl="0" eaLnBrk="0">
              <a:lnSpc>
                <a:spcPct val="103000"/>
              </a:lnSpc>
            </a:pPr>
            <a:endParaRPr lang="en-US" altLang="en-US" sz="1000" dirty="0"/>
          </a:p>
          <a:p>
            <a:pPr algn="l" rtl="0" eaLnBrk="0">
              <a:lnSpc>
                <a:spcPct val="6000"/>
              </a:lnSpc>
            </a:pPr>
            <a:endParaRPr lang="en-US" altLang="en-US" sz="100" dirty="0"/>
          </a:p>
          <a:p>
            <a:pPr marL="100330" algn="l" rtl="0" eaLnBrk="0">
              <a:lnSpc>
                <a:spcPct val="91000"/>
              </a:lnSpc>
            </a:pPr>
            <a:r>
              <a:rPr sz="4400" b="1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路侧纪念碑</a:t>
            </a:r>
            <a:endParaRPr lang="en-US" altLang="en-US" sz="4400" dirty="0"/>
          </a:p>
        </p:txBody>
      </p:sp>
      <p:sp>
        <p:nvSpPr>
          <p:cNvPr id="144" name="textbox 144"/>
          <p:cNvSpPr/>
          <p:nvPr/>
        </p:nvSpPr>
        <p:spPr>
          <a:xfrm>
            <a:off x="684080" y="8465929"/>
            <a:ext cx="2764154" cy="5200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0000"/>
              </a:lnSpc>
            </a:pPr>
            <a:r>
              <a:rPr sz="3600" b="1" kern="0" spc="-10" dirty="0">
                <a:solidFill>
                  <a:srgbClr val="F24C5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历史场景再现</a:t>
            </a:r>
            <a:endParaRPr lang="en-US" altLang="en-US" sz="3600" dirty="0"/>
          </a:p>
        </p:txBody>
      </p:sp>
      <p:sp>
        <p:nvSpPr>
          <p:cNvPr id="146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"/>
          <p:cNvSpPr/>
          <p:nvPr/>
        </p:nvSpPr>
        <p:spPr>
          <a:xfrm>
            <a:off x="2214372" y="7642860"/>
            <a:ext cx="800100" cy="248411"/>
          </a:xfrm>
          <a:prstGeom prst="rect">
            <a:avLst/>
          </a:prstGeom>
          <a:solidFill>
            <a:srgbClr val="000000">
              <a:alpha val="31764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0" name="textbox 150"/>
          <p:cNvSpPr/>
          <p:nvPr/>
        </p:nvSpPr>
        <p:spPr>
          <a:xfrm>
            <a:off x="2297803" y="7686881"/>
            <a:ext cx="729615" cy="3022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人行</a:t>
            </a:r>
            <a:r>
              <a:rPr sz="2000" kern="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altLang="en-US" sz="2000" dirty="0"/>
          </a:p>
        </p:txBody>
      </p:sp>
      <p:sp>
        <p:nvSpPr>
          <p:cNvPr id="152" name="rect"/>
          <p:cNvSpPr/>
          <p:nvPr/>
        </p:nvSpPr>
        <p:spPr>
          <a:xfrm>
            <a:off x="4800600" y="6412992"/>
            <a:ext cx="800100" cy="248411"/>
          </a:xfrm>
          <a:prstGeom prst="rect">
            <a:avLst/>
          </a:prstGeom>
          <a:solidFill>
            <a:srgbClr val="000000">
              <a:alpha val="31764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4" name="textbox 154"/>
          <p:cNvSpPr/>
          <p:nvPr/>
        </p:nvSpPr>
        <p:spPr>
          <a:xfrm>
            <a:off x="4883177" y="6465623"/>
            <a:ext cx="730250" cy="3022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轴线</a:t>
            </a:r>
            <a:r>
              <a:rPr sz="2000" kern="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altLang="en-US" sz="2000" dirty="0"/>
          </a:p>
        </p:txBody>
      </p:sp>
      <p:sp>
        <p:nvSpPr>
          <p:cNvPr id="156" name="rect"/>
          <p:cNvSpPr/>
          <p:nvPr/>
        </p:nvSpPr>
        <p:spPr>
          <a:xfrm>
            <a:off x="2214372" y="6414516"/>
            <a:ext cx="800100" cy="248411"/>
          </a:xfrm>
          <a:prstGeom prst="rect">
            <a:avLst/>
          </a:prstGeom>
          <a:solidFill>
            <a:srgbClr val="000000">
              <a:alpha val="31764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8" name="textbox 158"/>
          <p:cNvSpPr/>
          <p:nvPr/>
        </p:nvSpPr>
        <p:spPr>
          <a:xfrm>
            <a:off x="2297803" y="6460501"/>
            <a:ext cx="729615" cy="3009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0000"/>
              </a:lnSpc>
            </a:pPr>
            <a:r>
              <a:rPr sz="20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运动</a:t>
            </a:r>
            <a:r>
              <a:rPr sz="2000" kern="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altLang="en-US" sz="2000" dirty="0"/>
          </a:p>
        </p:txBody>
      </p:sp>
      <p:pic>
        <p:nvPicPr>
          <p:cNvPr id="160" name="picture 1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92836" y="4696968"/>
            <a:ext cx="6722364" cy="5294375"/>
          </a:xfrm>
          <a:prstGeom prst="rect">
            <a:avLst/>
          </a:prstGeom>
        </p:spPr>
      </p:pic>
      <p:sp>
        <p:nvSpPr>
          <p:cNvPr id="162" name="textbox 162"/>
          <p:cNvSpPr/>
          <p:nvPr/>
        </p:nvSpPr>
        <p:spPr>
          <a:xfrm>
            <a:off x="674884" y="321642"/>
            <a:ext cx="6481445" cy="33655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基地分析</a:t>
            </a:r>
            <a:endParaRPr lang="en-US" altLang="en-US" sz="2000" dirty="0"/>
          </a:p>
          <a:p>
            <a:pPr marL="2667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BASE ANALY</a:t>
            </a:r>
            <a:r>
              <a:rPr sz="14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SIS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marL="28575" algn="l" rtl="0" eaLnBrk="0">
              <a:lnSpc>
                <a:spcPts val="2175"/>
              </a:lnSpc>
              <a:spcBef>
                <a:spcPts val="545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7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现状问题——铺装与节点</a:t>
            </a:r>
            <a:endParaRPr lang="en-US" altLang="en-US" sz="1800" dirty="0"/>
          </a:p>
          <a:p>
            <a:pPr algn="l" rtl="0" eaLnBrk="0">
              <a:lnSpc>
                <a:spcPct val="178000"/>
              </a:lnSpc>
            </a:pPr>
            <a:endParaRPr lang="en-US" altLang="en-US" sz="1000" dirty="0"/>
          </a:p>
          <a:p>
            <a:pPr marL="28575" algn="l" rtl="0" eaLnBrk="0">
              <a:lnSpc>
                <a:spcPct val="93000"/>
              </a:lnSpc>
              <a:spcBef>
                <a:spcPts val="545"/>
              </a:spcBef>
            </a:pPr>
            <a:r>
              <a:rPr sz="1800" kern="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8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现状铺装主要集中在入口空间、通行性道路空间</a:t>
            </a:r>
            <a:r>
              <a:rPr sz="18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、铺装广场空</a:t>
            </a:r>
            <a:endParaRPr lang="en-US" altLang="en-US" sz="1800" dirty="0"/>
          </a:p>
          <a:p>
            <a:pPr marL="300355" indent="10160" algn="l" rtl="0" eaLnBrk="0">
              <a:lnSpc>
                <a:spcPct val="151000"/>
              </a:lnSpc>
              <a:spcBef>
                <a:spcPts val="5"/>
              </a:spcBef>
            </a:pPr>
            <a:r>
              <a:rPr sz="18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间，整体而言铺装较为单调老旧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，部分脏污明显，建议对部分 </a:t>
            </a:r>
            <a:r>
              <a:rPr sz="18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节点铺装进行更换与清洗。</a:t>
            </a:r>
            <a:endParaRPr lang="en-US" altLang="en-US" sz="1800" dirty="0"/>
          </a:p>
          <a:p>
            <a:pPr marL="28575" algn="l" rtl="0" eaLnBrk="0">
              <a:lnSpc>
                <a:spcPct val="93000"/>
              </a:lnSpc>
              <a:spcBef>
                <a:spcPts val="1180"/>
              </a:spcBef>
            </a:pPr>
            <a:r>
              <a:rPr sz="1800" kern="0" spc="-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8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kern="0" spc="-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现状节点空间主要以纪念碑</a:t>
            </a:r>
            <a:r>
              <a:rPr sz="1800" kern="0" spc="-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文景观为主，整体而言空间单调，</a:t>
            </a:r>
            <a:endParaRPr lang="en-US" altLang="en-US" sz="1800" dirty="0"/>
          </a:p>
          <a:p>
            <a:pPr marL="297180" algn="l" rtl="0" eaLnBrk="0">
              <a:lnSpc>
                <a:spcPts val="3115"/>
              </a:lnSpc>
            </a:pPr>
            <a:r>
              <a:rPr sz="1800" kern="0" spc="-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爱国主义宣传感染力不够。</a:t>
            </a:r>
            <a:endParaRPr lang="en-US" altLang="en-US" sz="1800" dirty="0"/>
          </a:p>
        </p:txBody>
      </p:sp>
      <p:pic>
        <p:nvPicPr>
          <p:cNvPr id="164" name="picture 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59040" y="1481328"/>
            <a:ext cx="6868666" cy="3112007"/>
          </a:xfrm>
          <a:prstGeom prst="rect">
            <a:avLst/>
          </a:prstGeom>
        </p:spPr>
      </p:pic>
      <p:pic>
        <p:nvPicPr>
          <p:cNvPr id="166" name="picture 1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546847" y="7229856"/>
            <a:ext cx="6880860" cy="2761487"/>
          </a:xfrm>
          <a:prstGeom prst="rect">
            <a:avLst/>
          </a:prstGeom>
        </p:spPr>
      </p:pic>
      <p:sp>
        <p:nvSpPr>
          <p:cNvPr id="168" name="textbox 168"/>
          <p:cNvSpPr/>
          <p:nvPr/>
        </p:nvSpPr>
        <p:spPr>
          <a:xfrm>
            <a:off x="6248204" y="9074777"/>
            <a:ext cx="154304" cy="2838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lang="en-US" altLang="en-US" sz="100" dirty="0"/>
          </a:p>
          <a:p>
            <a:pPr algn="r" rtl="0" eaLnBrk="0">
              <a:lnSpc>
                <a:spcPct val="81000"/>
              </a:lnSpc>
            </a:pPr>
            <a:r>
              <a:rPr sz="2100" kern="0" spc="-7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1</a:t>
            </a:r>
            <a:endParaRPr lang="en-US" altLang="en-US" sz="2100" dirty="0"/>
          </a:p>
        </p:txBody>
      </p:sp>
      <p:sp>
        <p:nvSpPr>
          <p:cNvPr id="170" name="rect"/>
          <p:cNvSpPr/>
          <p:nvPr/>
        </p:nvSpPr>
        <p:spPr>
          <a:xfrm>
            <a:off x="5120640" y="5823204"/>
            <a:ext cx="301752" cy="315467"/>
          </a:xfrm>
          <a:prstGeom prst="rect">
            <a:avLst/>
          </a:prstGeom>
          <a:solidFill>
            <a:srgbClr val="C00000">
              <a:alpha val="38431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72" name="rect"/>
          <p:cNvSpPr/>
          <p:nvPr/>
        </p:nvSpPr>
        <p:spPr>
          <a:xfrm>
            <a:off x="5114290" y="5816854"/>
            <a:ext cx="314452" cy="328167"/>
          </a:xfrm>
          <a:prstGeom prst="rect">
            <a:avLst/>
          </a:prstGeom>
          <a:solidFill>
            <a:srgbClr val="C00000">
              <a:alpha val="38431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74" name="textbox 174"/>
          <p:cNvSpPr/>
          <p:nvPr/>
        </p:nvSpPr>
        <p:spPr>
          <a:xfrm>
            <a:off x="5101590" y="5869706"/>
            <a:ext cx="340359" cy="2908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76000"/>
              </a:lnSpc>
              <a:tabLst>
                <a:tab pos="118745" algn="l"/>
              </a:tabLst>
            </a:pPr>
            <a:r>
              <a:rPr sz="2300" kern="0" spc="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	</a:t>
            </a:r>
            <a:r>
              <a:rPr sz="2300" kern="0" spc="-8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3</a:t>
            </a:r>
            <a:r>
              <a:rPr sz="2300" kern="0" spc="-1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</a:t>
            </a:r>
            <a:endParaRPr lang="en-US" altLang="en-US" sz="2300" dirty="0"/>
          </a:p>
        </p:txBody>
      </p:sp>
      <p:graphicFrame>
        <p:nvGraphicFramePr>
          <p:cNvPr id="176" name="table 176"/>
          <p:cNvGraphicFramePr>
            <a:graphicFrameLocks noGrp="1"/>
          </p:cNvGraphicFramePr>
          <p:nvPr/>
        </p:nvGraphicFramePr>
        <p:xfrm>
          <a:off x="3008122" y="5781802"/>
          <a:ext cx="1246505" cy="737870"/>
        </p:xfrm>
        <a:graphic>
          <a:graphicData uri="http://schemas.openxmlformats.org/drawingml/2006/table">
            <a:tbl>
              <a:tblPr/>
              <a:tblGrid>
                <a:gridCol w="1246505"/>
              </a:tblGrid>
              <a:tr h="72517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8000"/>
                        </a:lnSpc>
                      </a:pPr>
                      <a:endParaRPr lang="en-US" altLang="en-US" sz="100" dirty="0"/>
                    </a:p>
                    <a:p>
                      <a:pPr marL="643890" algn="l" rtl="0" eaLnBrk="0">
                        <a:lnSpc>
                          <a:spcPct val="73000"/>
                        </a:lnSpc>
                      </a:pP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4</a:t>
                      </a:r>
                      <a:endParaRPr lang="en-US" altLang="en-US" sz="24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69C9C"/>
                    </a:solidFill>
                  </a:tcPr>
                </a:tc>
              </a:tr>
            </a:tbl>
          </a:graphicData>
        </a:graphic>
      </p:graphicFrame>
      <p:sp>
        <p:nvSpPr>
          <p:cNvPr id="178" name="path"/>
          <p:cNvSpPr/>
          <p:nvPr/>
        </p:nvSpPr>
        <p:spPr>
          <a:xfrm>
            <a:off x="1368300" y="5329962"/>
            <a:ext cx="4974841" cy="3788055"/>
          </a:xfrm>
          <a:custGeom>
            <a:avLst/>
            <a:gdLst/>
            <a:ahLst/>
            <a:cxnLst/>
            <a:rect l="0" t="0" r="0" b="0"/>
            <a:pathLst>
              <a:path w="7834" h="5965">
                <a:moveTo>
                  <a:pt x="7734" y="5071"/>
                </a:moveTo>
                <a:cubicBezTo>
                  <a:pt x="7726" y="4841"/>
                  <a:pt x="7718" y="4610"/>
                  <a:pt x="7686" y="4422"/>
                </a:cubicBezTo>
                <a:cubicBezTo>
                  <a:pt x="7654" y="4234"/>
                  <a:pt x="7578" y="4098"/>
                  <a:pt x="7542" y="3942"/>
                </a:cubicBezTo>
                <a:cubicBezTo>
                  <a:pt x="7506" y="3786"/>
                  <a:pt x="7618" y="3670"/>
                  <a:pt x="7470" y="3486"/>
                </a:cubicBezTo>
                <a:cubicBezTo>
                  <a:pt x="7322" y="3302"/>
                  <a:pt x="6858" y="3050"/>
                  <a:pt x="6654" y="2838"/>
                </a:cubicBezTo>
                <a:cubicBezTo>
                  <a:pt x="6450" y="2626"/>
                  <a:pt x="6342" y="2474"/>
                  <a:pt x="6246" y="2214"/>
                </a:cubicBezTo>
                <a:cubicBezTo>
                  <a:pt x="6150" y="1954"/>
                  <a:pt x="6226" y="1526"/>
                  <a:pt x="6078" y="1278"/>
                </a:cubicBezTo>
                <a:cubicBezTo>
                  <a:pt x="5930" y="1030"/>
                  <a:pt x="5570" y="862"/>
                  <a:pt x="5358" y="726"/>
                </a:cubicBezTo>
                <a:cubicBezTo>
                  <a:pt x="5146" y="590"/>
                  <a:pt x="5138" y="566"/>
                  <a:pt x="4806" y="462"/>
                </a:cubicBezTo>
                <a:cubicBezTo>
                  <a:pt x="4474" y="358"/>
                  <a:pt x="3754" y="62"/>
                  <a:pt x="3366" y="102"/>
                </a:cubicBezTo>
                <a:cubicBezTo>
                  <a:pt x="2978" y="142"/>
                  <a:pt x="2854" y="598"/>
                  <a:pt x="2478" y="702"/>
                </a:cubicBezTo>
                <a:cubicBezTo>
                  <a:pt x="2102" y="806"/>
                  <a:pt x="1406" y="758"/>
                  <a:pt x="1110" y="726"/>
                </a:cubicBezTo>
                <a:cubicBezTo>
                  <a:pt x="814" y="694"/>
                  <a:pt x="842" y="538"/>
                  <a:pt x="702" y="510"/>
                </a:cubicBezTo>
                <a:cubicBezTo>
                  <a:pt x="562" y="482"/>
                  <a:pt x="358" y="458"/>
                  <a:pt x="270" y="558"/>
                </a:cubicBezTo>
                <a:cubicBezTo>
                  <a:pt x="182" y="658"/>
                  <a:pt x="190" y="946"/>
                  <a:pt x="174" y="1110"/>
                </a:cubicBezTo>
                <a:cubicBezTo>
                  <a:pt x="158" y="1274"/>
                  <a:pt x="186" y="1410"/>
                  <a:pt x="174" y="1542"/>
                </a:cubicBezTo>
                <a:cubicBezTo>
                  <a:pt x="162" y="1674"/>
                  <a:pt x="86" y="1734"/>
                  <a:pt x="102" y="1902"/>
                </a:cubicBezTo>
                <a:cubicBezTo>
                  <a:pt x="118" y="2070"/>
                  <a:pt x="142" y="2282"/>
                  <a:pt x="270" y="2550"/>
                </a:cubicBezTo>
                <a:cubicBezTo>
                  <a:pt x="398" y="2818"/>
                  <a:pt x="658" y="3298"/>
                  <a:pt x="870" y="3510"/>
                </a:cubicBezTo>
                <a:cubicBezTo>
                  <a:pt x="1082" y="3722"/>
                  <a:pt x="1418" y="3706"/>
                  <a:pt x="1542" y="3822"/>
                </a:cubicBezTo>
                <a:cubicBezTo>
                  <a:pt x="1666" y="3938"/>
                  <a:pt x="1662" y="4022"/>
                  <a:pt x="1614" y="4206"/>
                </a:cubicBezTo>
                <a:cubicBezTo>
                  <a:pt x="1566" y="4390"/>
                  <a:pt x="1262" y="4710"/>
                  <a:pt x="1254" y="4927"/>
                </a:cubicBezTo>
                <a:cubicBezTo>
                  <a:pt x="1246" y="5143"/>
                  <a:pt x="1430" y="5391"/>
                  <a:pt x="1566" y="5503"/>
                </a:cubicBezTo>
                <a:cubicBezTo>
                  <a:pt x="1702" y="5615"/>
                  <a:pt x="1770" y="5679"/>
                  <a:pt x="2070" y="5599"/>
                </a:cubicBezTo>
                <a:cubicBezTo>
                  <a:pt x="2370" y="5519"/>
                  <a:pt x="3014" y="5123"/>
                  <a:pt x="3366" y="5023"/>
                </a:cubicBezTo>
                <a:cubicBezTo>
                  <a:pt x="3718" y="4923"/>
                  <a:pt x="3834" y="4915"/>
                  <a:pt x="4182" y="4999"/>
                </a:cubicBezTo>
                <a:cubicBezTo>
                  <a:pt x="4530" y="5083"/>
                  <a:pt x="5134" y="5383"/>
                  <a:pt x="5454" y="5527"/>
                </a:cubicBezTo>
                <a:cubicBezTo>
                  <a:pt x="5774" y="5671"/>
                  <a:pt x="5870" y="5835"/>
                  <a:pt x="6102" y="5863"/>
                </a:cubicBezTo>
                <a:cubicBezTo>
                  <a:pt x="6334" y="5891"/>
                  <a:pt x="6662" y="5703"/>
                  <a:pt x="6846" y="5695"/>
                </a:cubicBezTo>
                <a:cubicBezTo>
                  <a:pt x="7030" y="5687"/>
                  <a:pt x="7118" y="5751"/>
                  <a:pt x="7206" y="5815"/>
                </a:cubicBezTo>
              </a:path>
            </a:pathLst>
          </a:custGeom>
          <a:noFill/>
          <a:ln w="127000" cap="flat">
            <a:solidFill>
              <a:srgbClr val="F24C50">
                <a:alpha val="100000"/>
              </a:srgbClr>
            </a:solidFill>
            <a:prstDash val="solid"/>
            <a:miter lim="8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80" name="picture 1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575398" y="4696969"/>
            <a:ext cx="3494064" cy="2445841"/>
          </a:xfrm>
          <a:prstGeom prst="rect">
            <a:avLst/>
          </a:prstGeom>
        </p:spPr>
      </p:pic>
      <p:pic>
        <p:nvPicPr>
          <p:cNvPr id="182" name="picture 1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173967" y="4696968"/>
            <a:ext cx="3253740" cy="2449055"/>
          </a:xfrm>
          <a:prstGeom prst="rect">
            <a:avLst/>
          </a:prstGeom>
        </p:spPr>
      </p:pic>
      <p:sp>
        <p:nvSpPr>
          <p:cNvPr id="184" name="textbox 184"/>
          <p:cNvSpPr/>
          <p:nvPr/>
        </p:nvSpPr>
        <p:spPr>
          <a:xfrm>
            <a:off x="7575804" y="4710684"/>
            <a:ext cx="2527300" cy="338454"/>
          </a:xfrm>
          <a:prstGeom prst="rect">
            <a:avLst/>
          </a:prstGeom>
          <a:solidFill>
            <a:srgbClr val="7F7F7F">
              <a:alpha val="60000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</a:pPr>
            <a:endParaRPr lang="en-US" altLang="en-US" sz="400" dirty="0"/>
          </a:p>
          <a:p>
            <a:pPr marL="779780" algn="l" rtl="0" eaLnBrk="0">
              <a:lnSpc>
                <a:spcPct val="96000"/>
              </a:lnSpc>
              <a:spcBef>
                <a:spcPts val="0"/>
              </a:spcBef>
            </a:pPr>
            <a:r>
              <a:rPr sz="1500" kern="0" spc="6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滨水步道</a:t>
            </a:r>
            <a:endParaRPr lang="en-US" altLang="en-US" sz="1500" dirty="0"/>
          </a:p>
        </p:txBody>
      </p:sp>
      <p:sp>
        <p:nvSpPr>
          <p:cNvPr id="186" name="textbox 186"/>
          <p:cNvSpPr/>
          <p:nvPr/>
        </p:nvSpPr>
        <p:spPr>
          <a:xfrm>
            <a:off x="11173967" y="4689348"/>
            <a:ext cx="2527300" cy="338454"/>
          </a:xfrm>
          <a:prstGeom prst="rect">
            <a:avLst/>
          </a:prstGeom>
          <a:solidFill>
            <a:srgbClr val="7F7F7F">
              <a:alpha val="60000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lang="en-US" altLang="en-US" sz="400" dirty="0"/>
          </a:p>
          <a:p>
            <a:pPr marL="883285" algn="l" rtl="0" eaLnBrk="0">
              <a:lnSpc>
                <a:spcPct val="96000"/>
              </a:lnSpc>
            </a:pPr>
            <a:r>
              <a:rPr sz="1500" kern="0" spc="4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1500" kern="0" spc="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kern="0" spc="4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纪念碑</a:t>
            </a:r>
            <a:endParaRPr lang="en-US" altLang="en-US" sz="1500" dirty="0"/>
          </a:p>
        </p:txBody>
      </p:sp>
      <p:sp>
        <p:nvSpPr>
          <p:cNvPr id="188" name="textbox 188"/>
          <p:cNvSpPr/>
          <p:nvPr/>
        </p:nvSpPr>
        <p:spPr>
          <a:xfrm>
            <a:off x="7546847" y="7220712"/>
            <a:ext cx="2527300" cy="338454"/>
          </a:xfrm>
          <a:prstGeom prst="rect">
            <a:avLst/>
          </a:prstGeom>
          <a:solidFill>
            <a:srgbClr val="7F7F7F">
              <a:alpha val="60000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lang="en-US" altLang="en-US" sz="400" dirty="0"/>
          </a:p>
          <a:p>
            <a:pPr marL="465455" algn="l" rtl="0" eaLnBrk="0">
              <a:lnSpc>
                <a:spcPct val="97000"/>
              </a:lnSpc>
              <a:spcBef>
                <a:spcPts val="5"/>
              </a:spcBef>
            </a:pPr>
            <a:r>
              <a:rPr sz="1500" kern="0" spc="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 综合性纪念场地</a:t>
            </a:r>
            <a:endParaRPr lang="en-US" altLang="en-US" sz="1500" dirty="0"/>
          </a:p>
        </p:txBody>
      </p:sp>
      <p:sp>
        <p:nvSpPr>
          <p:cNvPr id="190" name="textbox 190"/>
          <p:cNvSpPr/>
          <p:nvPr/>
        </p:nvSpPr>
        <p:spPr>
          <a:xfrm>
            <a:off x="7546847" y="1481328"/>
            <a:ext cx="2115820" cy="338454"/>
          </a:xfrm>
          <a:prstGeom prst="rect">
            <a:avLst/>
          </a:prstGeom>
          <a:solidFill>
            <a:srgbClr val="7F7F7F">
              <a:alpha val="60000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</a:pPr>
            <a:endParaRPr lang="en-US" altLang="en-US" sz="400" dirty="0"/>
          </a:p>
          <a:p>
            <a:pPr marL="582930" algn="l" rtl="0" eaLnBrk="0">
              <a:lnSpc>
                <a:spcPct val="96000"/>
              </a:lnSpc>
              <a:spcBef>
                <a:spcPts val="0"/>
              </a:spcBef>
            </a:pPr>
            <a:r>
              <a:rPr sz="1500" kern="0" spc="4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入口空间</a:t>
            </a:r>
            <a:endParaRPr lang="en-US" altLang="en-US" sz="1500" dirty="0"/>
          </a:p>
        </p:txBody>
      </p:sp>
      <p:sp>
        <p:nvSpPr>
          <p:cNvPr id="192" name="textbox 192"/>
          <p:cNvSpPr/>
          <p:nvPr/>
        </p:nvSpPr>
        <p:spPr>
          <a:xfrm>
            <a:off x="3301265" y="10060409"/>
            <a:ext cx="1294764" cy="3035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现状航拍图</a:t>
            </a:r>
            <a:endParaRPr lang="en-US" altLang="en-US" sz="2000" dirty="0"/>
          </a:p>
        </p:txBody>
      </p:sp>
      <p:sp>
        <p:nvSpPr>
          <p:cNvPr id="194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96" name="textbox 196"/>
          <p:cNvSpPr/>
          <p:nvPr/>
        </p:nvSpPr>
        <p:spPr>
          <a:xfrm>
            <a:off x="10879842" y="10062700"/>
            <a:ext cx="1040130" cy="3009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0000"/>
              </a:lnSpc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现状照片</a:t>
            </a:r>
            <a:endParaRPr lang="en-US" altLang="en-US" sz="2000" dirty="0"/>
          </a:p>
        </p:txBody>
      </p:sp>
      <p:sp>
        <p:nvSpPr>
          <p:cNvPr id="198" name="textbox 198"/>
          <p:cNvSpPr/>
          <p:nvPr/>
        </p:nvSpPr>
        <p:spPr>
          <a:xfrm>
            <a:off x="5412450" y="6807100"/>
            <a:ext cx="163195" cy="2914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lang="en-US" altLang="en-US" sz="100" dirty="0"/>
          </a:p>
          <a:p>
            <a:pPr algn="r" rtl="0" eaLnBrk="0">
              <a:lnSpc>
                <a:spcPct val="76000"/>
              </a:lnSpc>
            </a:pPr>
            <a:r>
              <a:rPr sz="2300" kern="0" spc="-10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2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"/>
          <p:cNvSpPr/>
          <p:nvPr/>
        </p:nvSpPr>
        <p:spPr>
          <a:xfrm>
            <a:off x="2214372" y="7642860"/>
            <a:ext cx="800100" cy="248411"/>
          </a:xfrm>
          <a:prstGeom prst="rect">
            <a:avLst/>
          </a:prstGeom>
          <a:solidFill>
            <a:srgbClr val="000000">
              <a:alpha val="31764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2" name="rect"/>
          <p:cNvSpPr/>
          <p:nvPr/>
        </p:nvSpPr>
        <p:spPr>
          <a:xfrm>
            <a:off x="2214372" y="6414516"/>
            <a:ext cx="800100" cy="248411"/>
          </a:xfrm>
          <a:prstGeom prst="rect">
            <a:avLst/>
          </a:prstGeom>
          <a:solidFill>
            <a:srgbClr val="000000">
              <a:alpha val="31764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4" name="textbox 204"/>
          <p:cNvSpPr/>
          <p:nvPr/>
        </p:nvSpPr>
        <p:spPr>
          <a:xfrm>
            <a:off x="2297803" y="6460501"/>
            <a:ext cx="729615" cy="3009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0000"/>
              </a:lnSpc>
            </a:pPr>
            <a:r>
              <a:rPr sz="20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运动</a:t>
            </a:r>
            <a:r>
              <a:rPr sz="2000" kern="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altLang="en-US" sz="2000" dirty="0"/>
          </a:p>
        </p:txBody>
      </p:sp>
      <p:sp>
        <p:nvSpPr>
          <p:cNvPr id="206" name="textbox 206"/>
          <p:cNvSpPr/>
          <p:nvPr/>
        </p:nvSpPr>
        <p:spPr>
          <a:xfrm>
            <a:off x="2297803" y="7686881"/>
            <a:ext cx="729615" cy="3022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人行</a:t>
            </a:r>
            <a:r>
              <a:rPr sz="2000" kern="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altLang="en-US" sz="2000" dirty="0"/>
          </a:p>
        </p:txBody>
      </p:sp>
      <p:pic>
        <p:nvPicPr>
          <p:cNvPr id="208" name="picture 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92836" y="4696968"/>
            <a:ext cx="6722364" cy="5294375"/>
          </a:xfrm>
          <a:prstGeom prst="rect">
            <a:avLst/>
          </a:prstGeom>
        </p:spPr>
      </p:pic>
      <p:pic>
        <p:nvPicPr>
          <p:cNvPr id="210" name="picture 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915656" y="1432561"/>
            <a:ext cx="6966202" cy="4668011"/>
          </a:xfrm>
          <a:prstGeom prst="rect">
            <a:avLst/>
          </a:prstGeom>
        </p:spPr>
      </p:pic>
      <p:sp>
        <p:nvSpPr>
          <p:cNvPr id="212" name="textbox 212"/>
          <p:cNvSpPr/>
          <p:nvPr/>
        </p:nvSpPr>
        <p:spPr>
          <a:xfrm>
            <a:off x="674884" y="321642"/>
            <a:ext cx="6481445" cy="29540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基地分析</a:t>
            </a:r>
            <a:endParaRPr lang="en-US" altLang="en-US" sz="2000" dirty="0"/>
          </a:p>
          <a:p>
            <a:pPr marL="2667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BASE ANALY</a:t>
            </a:r>
            <a:r>
              <a:rPr sz="14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SIS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marL="28575" algn="l" rtl="0" eaLnBrk="0">
              <a:lnSpc>
                <a:spcPts val="2175"/>
              </a:lnSpc>
              <a:spcBef>
                <a:spcPts val="545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8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现状问题——服务</a:t>
            </a:r>
            <a:r>
              <a:rPr sz="18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设施</a:t>
            </a:r>
            <a:endParaRPr lang="en-US" altLang="en-US" sz="1800" dirty="0"/>
          </a:p>
          <a:p>
            <a:pPr algn="l" rtl="0" eaLnBrk="0">
              <a:lnSpc>
                <a:spcPct val="178000"/>
              </a:lnSpc>
            </a:pPr>
            <a:endParaRPr lang="en-US" altLang="en-US" sz="1000" dirty="0"/>
          </a:p>
          <a:p>
            <a:pPr marL="28575" algn="l" rtl="0" eaLnBrk="0">
              <a:lnSpc>
                <a:spcPct val="93000"/>
              </a:lnSpc>
              <a:spcBef>
                <a:spcPts val="545"/>
              </a:spcBef>
            </a:pPr>
            <a:r>
              <a:rPr sz="1800" kern="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7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节点设施方面，现状艺苑亭空间老旧，木构廊</a:t>
            </a:r>
            <a:r>
              <a:rPr sz="18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架表皮破损，维</a:t>
            </a:r>
            <a:endParaRPr lang="en-US" altLang="en-US" sz="1800" dirty="0"/>
          </a:p>
          <a:p>
            <a:pPr marL="299085" algn="l" rtl="0" eaLnBrk="0">
              <a:lnSpc>
                <a:spcPts val="3110"/>
              </a:lnSpc>
            </a:pPr>
            <a:r>
              <a:rPr sz="1800" kern="0" spc="-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修难度较大，建议整体更换</a:t>
            </a:r>
            <a:r>
              <a:rPr sz="1800" kern="0" spc="-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800" dirty="0"/>
          </a:p>
          <a:p>
            <a:pPr marL="28575" algn="l" rtl="0" eaLnBrk="0">
              <a:lnSpc>
                <a:spcPct val="93000"/>
              </a:lnSpc>
              <a:spcBef>
                <a:spcPts val="1365"/>
              </a:spcBef>
            </a:pPr>
            <a:r>
              <a:rPr sz="1800" kern="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8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现状木栈桥，座椅油漆脱落，建议对现状座椅进</a:t>
            </a:r>
            <a:r>
              <a:rPr sz="18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行更换，对现</a:t>
            </a:r>
            <a:endParaRPr lang="en-US" altLang="en-US" sz="1800" dirty="0"/>
          </a:p>
          <a:p>
            <a:pPr marL="298450" algn="l" rtl="0" eaLnBrk="0">
              <a:lnSpc>
                <a:spcPts val="3110"/>
              </a:lnSpc>
            </a:pPr>
            <a:r>
              <a:rPr sz="1800" kern="0" spc="-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状木栈桥进行油漆粉刷处理</a:t>
            </a:r>
            <a:r>
              <a:rPr sz="1800" kern="0" spc="-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800" dirty="0"/>
          </a:p>
        </p:txBody>
      </p:sp>
      <p:pic>
        <p:nvPicPr>
          <p:cNvPr id="214" name="picture 2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912607" y="6207252"/>
            <a:ext cx="3930065" cy="3784091"/>
          </a:xfrm>
          <a:prstGeom prst="rect">
            <a:avLst/>
          </a:prstGeom>
        </p:spPr>
      </p:pic>
      <p:grpSp>
        <p:nvGrpSpPr>
          <p:cNvPr id="26" name="group 26"/>
          <p:cNvGrpSpPr/>
          <p:nvPr/>
        </p:nvGrpSpPr>
        <p:grpSpPr>
          <a:xfrm rot="21600000">
            <a:off x="11993880" y="6207252"/>
            <a:ext cx="2887980" cy="3784091"/>
            <a:chOff x="0" y="0"/>
            <a:chExt cx="2887980" cy="3784091"/>
          </a:xfrm>
        </p:grpSpPr>
        <p:pic>
          <p:nvPicPr>
            <p:cNvPr id="216" name="picture 2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2887980" cy="3784091"/>
            </a:xfrm>
            <a:prstGeom prst="rect">
              <a:avLst/>
            </a:prstGeom>
          </p:spPr>
        </p:pic>
        <p:sp>
          <p:nvSpPr>
            <p:cNvPr id="218" name="path"/>
            <p:cNvSpPr/>
            <p:nvPr/>
          </p:nvSpPr>
          <p:spPr>
            <a:xfrm>
              <a:off x="467867" y="1417325"/>
              <a:ext cx="2084832" cy="1767839"/>
            </a:xfrm>
            <a:custGeom>
              <a:avLst/>
              <a:gdLst/>
              <a:ahLst/>
              <a:cxnLst/>
              <a:rect l="0" t="0" r="0" b="0"/>
              <a:pathLst>
                <a:path w="3283" h="2783">
                  <a:moveTo>
                    <a:pt x="30" y="483"/>
                  </a:moveTo>
                  <a:cubicBezTo>
                    <a:pt x="30" y="233"/>
                    <a:pt x="233" y="30"/>
                    <a:pt x="484" y="30"/>
                  </a:cubicBezTo>
                  <a:lnTo>
                    <a:pt x="2799" y="30"/>
                  </a:lnTo>
                  <a:cubicBezTo>
                    <a:pt x="3049" y="30"/>
                    <a:pt x="3253" y="233"/>
                    <a:pt x="3253" y="483"/>
                  </a:cubicBezTo>
                  <a:lnTo>
                    <a:pt x="3253" y="2299"/>
                  </a:lnTo>
                  <a:cubicBezTo>
                    <a:pt x="3253" y="2550"/>
                    <a:pt x="3049" y="2753"/>
                    <a:pt x="2799" y="2753"/>
                  </a:cubicBezTo>
                  <a:lnTo>
                    <a:pt x="484" y="2753"/>
                  </a:lnTo>
                  <a:cubicBezTo>
                    <a:pt x="233" y="2753"/>
                    <a:pt x="30" y="2550"/>
                    <a:pt x="30" y="2299"/>
                  </a:cubicBezTo>
                  <a:lnTo>
                    <a:pt x="30" y="483"/>
                  </a:lnTo>
                  <a:close/>
                </a:path>
              </a:pathLst>
            </a:custGeom>
            <a:noFill/>
            <a:ln w="38100" cap="flat">
              <a:solidFill>
                <a:srgbClr val="F24C50">
                  <a:alpha val="100000"/>
                </a:srgbClr>
              </a:solidFill>
              <a:prstDash val="solid"/>
              <a:miter lim="80000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0" name="rect"/>
            <p:cNvSpPr/>
            <p:nvPr/>
          </p:nvSpPr>
          <p:spPr>
            <a:xfrm>
              <a:off x="0" y="0"/>
              <a:ext cx="1658111" cy="338328"/>
            </a:xfrm>
            <a:prstGeom prst="rect">
              <a:avLst/>
            </a:prstGeom>
            <a:solidFill>
              <a:srgbClr val="7F7F7F">
                <a:alpha val="6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2" name="textbox 222"/>
            <p:cNvSpPr/>
            <p:nvPr/>
          </p:nvSpPr>
          <p:spPr>
            <a:xfrm>
              <a:off x="436094" y="58935"/>
              <a:ext cx="799465" cy="24257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000"/>
                </a:lnSpc>
              </a:pPr>
              <a:endParaRPr lang="en-US" altLang="en-US" sz="100" dirty="0"/>
            </a:p>
            <a:p>
              <a:pPr marL="12700" algn="l" rtl="0" eaLnBrk="0">
                <a:lnSpc>
                  <a:spcPct val="95000"/>
                </a:lnSpc>
              </a:pPr>
              <a:r>
                <a:rPr sz="1500" kern="0" spc="5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 木栈桥</a:t>
              </a:r>
              <a:endParaRPr lang="en-US" altLang="en-US" sz="1500" dirty="0"/>
            </a:p>
          </p:txBody>
        </p:sp>
      </p:grpSp>
      <p:sp>
        <p:nvSpPr>
          <p:cNvPr id="224" name="rect"/>
          <p:cNvSpPr/>
          <p:nvPr/>
        </p:nvSpPr>
        <p:spPr>
          <a:xfrm>
            <a:off x="5756148" y="7098793"/>
            <a:ext cx="300228" cy="313944"/>
          </a:xfrm>
          <a:prstGeom prst="rect">
            <a:avLst/>
          </a:prstGeom>
          <a:solidFill>
            <a:srgbClr val="C00000">
              <a:alpha val="38431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6" name="rect"/>
          <p:cNvSpPr/>
          <p:nvPr/>
        </p:nvSpPr>
        <p:spPr>
          <a:xfrm>
            <a:off x="5749798" y="7092443"/>
            <a:ext cx="312928" cy="326644"/>
          </a:xfrm>
          <a:prstGeom prst="rect">
            <a:avLst/>
          </a:prstGeom>
          <a:solidFill>
            <a:srgbClr val="C00000">
              <a:alpha val="38431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8" name="rect"/>
          <p:cNvSpPr/>
          <p:nvPr/>
        </p:nvSpPr>
        <p:spPr>
          <a:xfrm>
            <a:off x="2647187" y="8215884"/>
            <a:ext cx="300227" cy="313944"/>
          </a:xfrm>
          <a:prstGeom prst="rect">
            <a:avLst/>
          </a:prstGeom>
          <a:solidFill>
            <a:srgbClr val="C00000">
              <a:alpha val="38431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0" name="rect"/>
          <p:cNvSpPr/>
          <p:nvPr/>
        </p:nvSpPr>
        <p:spPr>
          <a:xfrm>
            <a:off x="2640837" y="8209534"/>
            <a:ext cx="312927" cy="326644"/>
          </a:xfrm>
          <a:prstGeom prst="rect">
            <a:avLst/>
          </a:prstGeom>
          <a:solidFill>
            <a:srgbClr val="C00000">
              <a:alpha val="38431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2" name="textbox 232"/>
          <p:cNvSpPr/>
          <p:nvPr/>
        </p:nvSpPr>
        <p:spPr>
          <a:xfrm>
            <a:off x="2628137" y="7144011"/>
            <a:ext cx="3447415" cy="14027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lang="en-US" altLang="en-US" sz="100" dirty="0"/>
          </a:p>
          <a:p>
            <a:pPr marL="3121660" algn="l" rtl="0" eaLnBrk="0">
              <a:lnSpc>
                <a:spcPct val="76000"/>
              </a:lnSpc>
              <a:tabLst>
                <a:tab pos="3228975" algn="l"/>
              </a:tabLst>
            </a:pPr>
            <a:r>
              <a:rPr sz="2300" kern="0" spc="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	</a:t>
            </a:r>
            <a:r>
              <a:rPr sz="2300" kern="0" spc="-10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2</a:t>
            </a:r>
            <a:r>
              <a:rPr sz="2300" kern="0" spc="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</a:t>
            </a:r>
            <a:endParaRPr lang="en-US" altLang="en-US" sz="23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102000"/>
              </a:lnSpc>
            </a:pPr>
            <a:endParaRPr lang="en-US" altLang="en-US" sz="1000" dirty="0"/>
          </a:p>
          <a:p>
            <a:pPr algn="l" rtl="0" eaLnBrk="0">
              <a:lnSpc>
                <a:spcPct val="106000"/>
              </a:lnSpc>
            </a:pPr>
            <a:endParaRPr lang="en-US" altLang="en-US" sz="500" dirty="0"/>
          </a:p>
          <a:p>
            <a:pPr marL="12700" algn="l" rtl="0" eaLnBrk="0">
              <a:lnSpc>
                <a:spcPct val="81000"/>
              </a:lnSpc>
              <a:spcBef>
                <a:spcPts val="0"/>
              </a:spcBef>
              <a:tabLst>
                <a:tab pos="128270" algn="l"/>
              </a:tabLst>
            </a:pPr>
            <a:r>
              <a:rPr sz="2100" kern="0" spc="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	</a:t>
            </a:r>
            <a:r>
              <a:rPr sz="2100" kern="0" spc="-7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1</a:t>
            </a:r>
            <a:r>
              <a:rPr sz="2100" kern="0" spc="0" dirty="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</a:t>
            </a:r>
            <a:endParaRPr lang="en-US" altLang="en-US" sz="2100" dirty="0"/>
          </a:p>
        </p:txBody>
      </p:sp>
      <p:sp>
        <p:nvSpPr>
          <p:cNvPr id="234" name="path"/>
          <p:cNvSpPr/>
          <p:nvPr/>
        </p:nvSpPr>
        <p:spPr>
          <a:xfrm>
            <a:off x="8897111" y="8081778"/>
            <a:ext cx="1744979" cy="1310639"/>
          </a:xfrm>
          <a:custGeom>
            <a:avLst/>
            <a:gdLst/>
            <a:ahLst/>
            <a:cxnLst/>
            <a:rect l="0" t="0" r="0" b="0"/>
            <a:pathLst>
              <a:path w="2747" h="2063">
                <a:moveTo>
                  <a:pt x="30" y="363"/>
                </a:moveTo>
                <a:cubicBezTo>
                  <a:pt x="30" y="179"/>
                  <a:pt x="179" y="30"/>
                  <a:pt x="364" y="30"/>
                </a:cubicBezTo>
                <a:lnTo>
                  <a:pt x="2384" y="30"/>
                </a:lnTo>
                <a:cubicBezTo>
                  <a:pt x="2568" y="30"/>
                  <a:pt x="2717" y="179"/>
                  <a:pt x="2717" y="363"/>
                </a:cubicBezTo>
                <a:lnTo>
                  <a:pt x="2717" y="1699"/>
                </a:lnTo>
                <a:cubicBezTo>
                  <a:pt x="2717" y="1884"/>
                  <a:pt x="2568" y="2033"/>
                  <a:pt x="2384" y="2033"/>
                </a:cubicBezTo>
                <a:lnTo>
                  <a:pt x="364" y="2033"/>
                </a:lnTo>
                <a:cubicBezTo>
                  <a:pt x="179" y="2033"/>
                  <a:pt x="30" y="1884"/>
                  <a:pt x="30" y="1699"/>
                </a:cubicBezTo>
                <a:lnTo>
                  <a:pt x="30" y="363"/>
                </a:lnTo>
                <a:close/>
              </a:path>
            </a:pathLst>
          </a:custGeom>
          <a:noFill/>
          <a:ln w="38100" cap="flat">
            <a:solidFill>
              <a:srgbClr val="F24C50">
                <a:alpha val="100000"/>
              </a:srgbClr>
            </a:solidFill>
            <a:prstDash val="solid"/>
            <a:miter lim="80000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6" name="textbox 236"/>
          <p:cNvSpPr/>
          <p:nvPr/>
        </p:nvSpPr>
        <p:spPr>
          <a:xfrm>
            <a:off x="7912607" y="1438657"/>
            <a:ext cx="1658620" cy="338454"/>
          </a:xfrm>
          <a:prstGeom prst="rect">
            <a:avLst/>
          </a:prstGeom>
          <a:solidFill>
            <a:srgbClr val="7F7F7F">
              <a:alpha val="60000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455295" algn="l" rtl="0" eaLnBrk="0">
              <a:lnSpc>
                <a:spcPct val="96000"/>
              </a:lnSpc>
            </a:pPr>
            <a:r>
              <a:rPr sz="1500" kern="0" spc="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艺苑亭</a:t>
            </a:r>
            <a:endParaRPr lang="en-US" altLang="en-US" sz="1500" dirty="0"/>
          </a:p>
        </p:txBody>
      </p:sp>
      <p:sp>
        <p:nvSpPr>
          <p:cNvPr id="238" name="textbox 238"/>
          <p:cNvSpPr/>
          <p:nvPr/>
        </p:nvSpPr>
        <p:spPr>
          <a:xfrm>
            <a:off x="7912607" y="6207252"/>
            <a:ext cx="1658620" cy="338454"/>
          </a:xfrm>
          <a:prstGeom prst="rect">
            <a:avLst/>
          </a:prstGeom>
          <a:solidFill>
            <a:srgbClr val="7F7F7F">
              <a:alpha val="60000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345440" algn="l" rtl="0" eaLnBrk="0">
              <a:lnSpc>
                <a:spcPct val="96000"/>
              </a:lnSpc>
            </a:pPr>
            <a:r>
              <a:rPr sz="1500" kern="0" spc="6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休闲座椅</a:t>
            </a:r>
            <a:endParaRPr lang="en-US" altLang="en-US" sz="1500" dirty="0"/>
          </a:p>
        </p:txBody>
      </p:sp>
      <p:sp>
        <p:nvSpPr>
          <p:cNvPr id="240" name="textbox 240"/>
          <p:cNvSpPr/>
          <p:nvPr/>
        </p:nvSpPr>
        <p:spPr>
          <a:xfrm>
            <a:off x="3301265" y="10060409"/>
            <a:ext cx="1294764" cy="3035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现状航拍图</a:t>
            </a:r>
            <a:endParaRPr lang="en-US" altLang="en-US" sz="2000" dirty="0"/>
          </a:p>
        </p:txBody>
      </p:sp>
      <p:sp>
        <p:nvSpPr>
          <p:cNvPr id="242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4" name="textbox 244"/>
          <p:cNvSpPr/>
          <p:nvPr/>
        </p:nvSpPr>
        <p:spPr>
          <a:xfrm>
            <a:off x="10879842" y="10062700"/>
            <a:ext cx="1040130" cy="3009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0000"/>
              </a:lnSpc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现状照片</a:t>
            </a:r>
            <a:endParaRPr lang="en-US" altLang="en-US" sz="2000" dirty="0"/>
          </a:p>
        </p:txBody>
      </p:sp>
      <p:graphicFrame>
        <p:nvGraphicFramePr>
          <p:cNvPr id="246" name="table 246"/>
          <p:cNvGraphicFramePr>
            <a:graphicFrameLocks noGrp="1"/>
          </p:cNvGraphicFramePr>
          <p:nvPr/>
        </p:nvGraphicFramePr>
        <p:xfrm>
          <a:off x="3475990" y="5416042"/>
          <a:ext cx="314325" cy="326390"/>
        </p:xfrm>
        <a:graphic>
          <a:graphicData uri="http://schemas.openxmlformats.org/drawingml/2006/table">
            <a:tbl>
              <a:tblPr/>
              <a:tblGrid>
                <a:gridCol w="314325"/>
              </a:tblGrid>
              <a:tr h="31369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400" dirty="0"/>
                    </a:p>
                    <a:p>
                      <a:pPr marL="106045" algn="l" rtl="0" eaLnBrk="0">
                        <a:lnSpc>
                          <a:spcPct val="70000"/>
                        </a:lnSpc>
                      </a:pP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3</a:t>
                      </a:r>
                      <a:endParaRPr lang="en-US" altLang="en-US" sz="24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69C9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icture 2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92836" y="3860292"/>
            <a:ext cx="13933929" cy="6192262"/>
          </a:xfrm>
          <a:prstGeom prst="rect">
            <a:avLst/>
          </a:prstGeom>
        </p:spPr>
      </p:pic>
      <p:sp>
        <p:nvSpPr>
          <p:cNvPr id="250" name="textbox 250"/>
          <p:cNvSpPr/>
          <p:nvPr/>
        </p:nvSpPr>
        <p:spPr>
          <a:xfrm>
            <a:off x="674884" y="321642"/>
            <a:ext cx="5439409" cy="29533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基地分析</a:t>
            </a:r>
            <a:endParaRPr lang="en-US" altLang="en-US" sz="2000" dirty="0"/>
          </a:p>
          <a:p>
            <a:pPr marL="2667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BASE ANALY</a:t>
            </a:r>
            <a:r>
              <a:rPr sz="14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SIS</a:t>
            </a:r>
            <a:endParaRPr lang="en-US" altLang="en-US" sz="1400" dirty="0"/>
          </a:p>
          <a:p>
            <a:pPr algn="l" rtl="0" eaLnBrk="0">
              <a:lnSpc>
                <a:spcPct val="183000"/>
              </a:lnSpc>
            </a:pPr>
            <a:endParaRPr lang="en-US" altLang="en-US" sz="1000" dirty="0"/>
          </a:p>
          <a:p>
            <a:pPr marL="28575" algn="l" rtl="0" eaLnBrk="0">
              <a:lnSpc>
                <a:spcPts val="2175"/>
              </a:lnSpc>
              <a:spcBef>
                <a:spcPts val="545"/>
              </a:spcBef>
            </a:pPr>
            <a:r>
              <a:rPr sz="1800" kern="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8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b="1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现状问题——景观</a:t>
            </a:r>
            <a:r>
              <a:rPr sz="18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植物</a:t>
            </a:r>
            <a:endParaRPr lang="en-US" altLang="en-US" sz="1800" dirty="0"/>
          </a:p>
          <a:p>
            <a:pPr algn="l" rtl="0" eaLnBrk="0">
              <a:lnSpc>
                <a:spcPct val="179000"/>
              </a:lnSpc>
            </a:pPr>
            <a:endParaRPr lang="en-US" altLang="en-US" sz="1000" dirty="0"/>
          </a:p>
          <a:p>
            <a:pPr marL="28575" algn="l" rtl="0" eaLnBrk="0">
              <a:lnSpc>
                <a:spcPts val="2180"/>
              </a:lnSpc>
              <a:spcBef>
                <a:spcPts val="545"/>
              </a:spcBef>
            </a:pPr>
            <a:r>
              <a:rPr sz="1800" kern="0" spc="-7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1800" kern="0" spc="-980" dirty="0">
                <a:solidFill>
                  <a:srgbClr val="000000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 </a:t>
            </a:r>
            <a:r>
              <a:rPr sz="1800" kern="0" spc="-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现状植物空间主要存在以下三点代表</a:t>
            </a:r>
            <a:r>
              <a:rPr sz="1800" kern="0" spc="-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性问题：</a:t>
            </a:r>
            <a:endParaRPr lang="en-US" altLang="en-US" sz="1800" dirty="0"/>
          </a:p>
          <a:p>
            <a:pPr marL="33020" algn="l" rtl="0" eaLnBrk="0">
              <a:lnSpc>
                <a:spcPct val="91000"/>
              </a:lnSpc>
              <a:spcBef>
                <a:spcPts val="1140"/>
              </a:spcBef>
            </a:pPr>
            <a:r>
              <a:rPr sz="1800" kern="0" spc="-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纪念空间植物郁闭度</a:t>
            </a:r>
            <a:r>
              <a:rPr sz="1800" kern="0" spc="-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过高，影响纪念小品的可达性；</a:t>
            </a:r>
            <a:endParaRPr lang="en-US" altLang="en-US" sz="1800" dirty="0"/>
          </a:p>
          <a:p>
            <a:pPr marL="22860" algn="l" rtl="0" eaLnBrk="0">
              <a:lnSpc>
                <a:spcPct val="82000"/>
              </a:lnSpc>
              <a:spcBef>
                <a:spcPts val="1285"/>
              </a:spcBef>
            </a:pPr>
            <a:r>
              <a:rPr sz="1800" kern="0" spc="-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入口植物空间散乱，植物风格不</a:t>
            </a:r>
            <a:r>
              <a:rPr sz="1800" kern="0" spc="-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搭；</a:t>
            </a:r>
            <a:endParaRPr lang="en-US" altLang="en-US" sz="1800" dirty="0"/>
          </a:p>
          <a:p>
            <a:pPr marL="25400" algn="l" rtl="0" eaLnBrk="0">
              <a:lnSpc>
                <a:spcPts val="3240"/>
              </a:lnSpc>
            </a:pPr>
            <a:r>
              <a:rPr sz="18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 滨水空间植物效果单</a:t>
            </a:r>
            <a:r>
              <a:rPr sz="18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一；</a:t>
            </a:r>
            <a:endParaRPr lang="en-US" altLang="en-US" sz="1800" dirty="0"/>
          </a:p>
        </p:txBody>
      </p:sp>
      <p:sp>
        <p:nvSpPr>
          <p:cNvPr id="252" name="textbox 252"/>
          <p:cNvSpPr/>
          <p:nvPr/>
        </p:nvSpPr>
        <p:spPr>
          <a:xfrm>
            <a:off x="7527445" y="7277665"/>
            <a:ext cx="4392929" cy="3086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/>
          </a:p>
          <a:p>
            <a:pPr marL="13335" algn="l" rtl="0" eaLnBrk="0">
              <a:lnSpc>
                <a:spcPct val="82000"/>
              </a:lnSpc>
            </a:pP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滨</a:t>
            </a:r>
            <a:endParaRPr lang="en-US" altLang="en-US" sz="1800" dirty="0"/>
          </a:p>
          <a:p>
            <a:pPr marL="12700" algn="l" rtl="0" eaLnBrk="0">
              <a:lnSpc>
                <a:spcPct val="98000"/>
              </a:lnSpc>
              <a:spcBef>
                <a:spcPts val="10"/>
              </a:spcBef>
            </a:pP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</a:t>
            </a:r>
            <a:endParaRPr lang="en-US" altLang="en-US" sz="1800" dirty="0"/>
          </a:p>
          <a:p>
            <a:pPr marL="13970" algn="l" rtl="0" eaLnBrk="0">
              <a:lnSpc>
                <a:spcPct val="97000"/>
              </a:lnSpc>
              <a:spcBef>
                <a:spcPts val="0"/>
              </a:spcBef>
            </a:pP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</a:t>
            </a:r>
            <a:endParaRPr lang="en-US" altLang="en-US" sz="1800" dirty="0"/>
          </a:p>
          <a:p>
            <a:pPr marL="22860" algn="l" rtl="0" eaLnBrk="0">
              <a:lnSpc>
                <a:spcPts val="2235"/>
              </a:lnSpc>
            </a:pP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</a:t>
            </a:r>
            <a:endParaRPr lang="en-US" altLang="en-US" sz="1800" dirty="0"/>
          </a:p>
          <a:p>
            <a:pPr marL="13335" algn="l" rtl="0" eaLnBrk="0">
              <a:lnSpc>
                <a:spcPct val="100000"/>
              </a:lnSpc>
              <a:spcBef>
                <a:spcPts val="5"/>
              </a:spcBef>
            </a:pP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植</a:t>
            </a:r>
            <a:endParaRPr lang="en-US" altLang="en-US" sz="1800" dirty="0"/>
          </a:p>
          <a:p>
            <a:pPr marL="13335" algn="l" rtl="0" eaLnBrk="0">
              <a:lnSpc>
                <a:spcPct val="100000"/>
              </a:lnSpc>
            </a:pP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</a:t>
            </a:r>
            <a:endParaRPr lang="en-US" altLang="en-US" sz="1800" dirty="0"/>
          </a:p>
          <a:p>
            <a:pPr marL="12700" algn="l" rtl="0" eaLnBrk="0">
              <a:lnSpc>
                <a:spcPct val="100000"/>
              </a:lnSpc>
              <a:spcBef>
                <a:spcPts val="5"/>
              </a:spcBef>
            </a:pP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效</a:t>
            </a:r>
            <a:endParaRPr lang="en-US" altLang="en-US" sz="1800" dirty="0"/>
          </a:p>
          <a:p>
            <a:pPr marL="15875" algn="l" rtl="0" eaLnBrk="0">
              <a:lnSpc>
                <a:spcPct val="99000"/>
              </a:lnSpc>
              <a:spcBef>
                <a:spcPts val="15"/>
              </a:spcBef>
            </a:pP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</a:t>
            </a:r>
            <a:endParaRPr lang="en-US" altLang="en-US" sz="1800" dirty="0"/>
          </a:p>
          <a:p>
            <a:pPr marL="13335" algn="l" rtl="0" eaLnBrk="0">
              <a:lnSpc>
                <a:spcPts val="2355"/>
              </a:lnSpc>
            </a:pPr>
            <a:r>
              <a:rPr sz="18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差</a:t>
            </a:r>
            <a:endParaRPr lang="en-US" altLang="en-US" sz="1800" dirty="0"/>
          </a:p>
          <a:p>
            <a:pPr algn="l" rtl="0" eaLnBrk="0">
              <a:lnSpc>
                <a:spcPct val="175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500" dirty="0"/>
          </a:p>
          <a:p>
            <a:pPr algn="r" rtl="0" eaLnBrk="0">
              <a:lnSpc>
                <a:spcPct val="90000"/>
              </a:lnSpc>
              <a:spcBef>
                <a:spcPts val="5"/>
              </a:spcBef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现状照片</a:t>
            </a:r>
            <a:endParaRPr lang="en-US" altLang="en-US" sz="2000" dirty="0"/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7377684" y="1296924"/>
            <a:ext cx="3758182" cy="2404871"/>
            <a:chOff x="0" y="0"/>
            <a:chExt cx="3758182" cy="2404871"/>
          </a:xfrm>
        </p:grpSpPr>
        <p:pic>
          <p:nvPicPr>
            <p:cNvPr id="254" name="picture 25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758182" cy="2404871"/>
            </a:xfrm>
            <a:prstGeom prst="rect">
              <a:avLst/>
            </a:prstGeom>
          </p:spPr>
        </p:pic>
        <p:sp>
          <p:nvSpPr>
            <p:cNvPr id="256" name="textbox 256"/>
            <p:cNvSpPr/>
            <p:nvPr/>
          </p:nvSpPr>
          <p:spPr>
            <a:xfrm>
              <a:off x="-36939" y="-12700"/>
              <a:ext cx="3808095" cy="2430779"/>
            </a:xfrm>
            <a:prstGeom prst="rect">
              <a:avLst/>
            </a:prstGeom>
          </p:spPr>
          <p:txBody>
            <a:bodyPr vert="eaVert" wrap="square" lIns="0" tIns="0" rIns="0" bIns="0"/>
            <a:lstStyle/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marL="269240" algn="l" rtl="0" eaLnBrk="0">
                <a:lnSpc>
                  <a:spcPct val="90000"/>
                </a:lnSpc>
                <a:spcBef>
                  <a:spcPts val="5"/>
                </a:spcBef>
              </a:pPr>
              <a:r>
                <a:rPr sz="1800" b="1" kern="0" spc="30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植物郁闭度过高</a:t>
              </a:r>
              <a:endParaRPr lang="en-US" altLang="en-US" sz="1800" dirty="0"/>
            </a:p>
          </p:txBody>
        </p:sp>
      </p:grpSp>
      <p:pic>
        <p:nvPicPr>
          <p:cNvPr id="258" name="picture 2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320271" y="1296924"/>
            <a:ext cx="3206494" cy="2404871"/>
          </a:xfrm>
          <a:prstGeom prst="rect">
            <a:avLst/>
          </a:prstGeom>
        </p:spPr>
      </p:pic>
      <p:sp>
        <p:nvSpPr>
          <p:cNvPr id="260" name="textbox 260"/>
          <p:cNvSpPr/>
          <p:nvPr/>
        </p:nvSpPr>
        <p:spPr>
          <a:xfrm>
            <a:off x="7503222" y="4269975"/>
            <a:ext cx="276225" cy="2167254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/>
          </a:p>
          <a:p>
            <a:pPr algn="r" rtl="0" eaLnBrk="0">
              <a:lnSpc>
                <a:spcPct val="90000"/>
              </a:lnSpc>
            </a:pPr>
            <a:r>
              <a:rPr sz="1800" b="1" kern="0" spc="29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入口植物空间散乱</a:t>
            </a:r>
            <a:endParaRPr lang="en-US" altLang="en-US" sz="1800" dirty="0"/>
          </a:p>
        </p:txBody>
      </p:sp>
      <p:sp>
        <p:nvSpPr>
          <p:cNvPr id="262" name="textbox 262"/>
          <p:cNvSpPr/>
          <p:nvPr/>
        </p:nvSpPr>
        <p:spPr>
          <a:xfrm>
            <a:off x="3301265" y="10060409"/>
            <a:ext cx="1294764" cy="3035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现状航拍图</a:t>
            </a:r>
            <a:endParaRPr lang="en-US" altLang="en-US" sz="2000" dirty="0"/>
          </a:p>
        </p:txBody>
      </p:sp>
      <p:sp>
        <p:nvSpPr>
          <p:cNvPr id="264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266" name="table 266"/>
          <p:cNvGraphicFramePr>
            <a:graphicFrameLocks noGrp="1"/>
          </p:cNvGraphicFramePr>
          <p:nvPr/>
        </p:nvGraphicFramePr>
        <p:xfrm>
          <a:off x="3547617" y="6011926"/>
          <a:ext cx="314325" cy="327659"/>
        </p:xfrm>
        <a:graphic>
          <a:graphicData uri="http://schemas.openxmlformats.org/drawingml/2006/table">
            <a:tbl>
              <a:tblPr/>
              <a:tblGrid>
                <a:gridCol w="314325"/>
              </a:tblGrid>
              <a:tr h="31495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</a:pPr>
                      <a:endParaRPr lang="en-US" altLang="en-US" sz="400" dirty="0"/>
                    </a:p>
                    <a:p>
                      <a:pPr marL="117475" algn="l" rtl="0" eaLnBrk="0">
                        <a:lnSpc>
                          <a:spcPct val="69000"/>
                        </a:lnSpc>
                        <a:spcBef>
                          <a:spcPts val="0"/>
                        </a:spcBef>
                      </a:pP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1</a:t>
                      </a:r>
                      <a:endParaRPr lang="en-US" altLang="en-US" sz="24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69C9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8" name="table 268"/>
          <p:cNvGraphicFramePr>
            <a:graphicFrameLocks noGrp="1"/>
          </p:cNvGraphicFramePr>
          <p:nvPr/>
        </p:nvGraphicFramePr>
        <p:xfrm>
          <a:off x="5809233" y="9206230"/>
          <a:ext cx="314325" cy="326389"/>
        </p:xfrm>
        <a:graphic>
          <a:graphicData uri="http://schemas.openxmlformats.org/drawingml/2006/table">
            <a:tbl>
              <a:tblPr/>
              <a:tblGrid>
                <a:gridCol w="314325"/>
              </a:tblGrid>
              <a:tr h="31368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400" dirty="0"/>
                    </a:p>
                    <a:p>
                      <a:pPr marL="107950" algn="l" rtl="0" eaLnBrk="0">
                        <a:lnSpc>
                          <a:spcPct val="70000"/>
                        </a:lnSpc>
                      </a:pP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2</a:t>
                      </a:r>
                      <a:endParaRPr lang="en-US" altLang="en-US" sz="24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69C9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0" name="table 270"/>
          <p:cNvGraphicFramePr>
            <a:graphicFrameLocks noGrp="1"/>
          </p:cNvGraphicFramePr>
          <p:nvPr/>
        </p:nvGraphicFramePr>
        <p:xfrm>
          <a:off x="2171445" y="6575806"/>
          <a:ext cx="314325" cy="326390"/>
        </p:xfrm>
        <a:graphic>
          <a:graphicData uri="http://schemas.openxmlformats.org/drawingml/2006/table">
            <a:tbl>
              <a:tblPr/>
              <a:tblGrid>
                <a:gridCol w="314325"/>
              </a:tblGrid>
              <a:tr h="31369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</a:pPr>
                      <a:endParaRPr lang="en-US" altLang="en-US" sz="400" dirty="0"/>
                    </a:p>
                    <a:p>
                      <a:pPr marL="106680" algn="l" rtl="0" eaLnBrk="0">
                        <a:lnSpc>
                          <a:spcPct val="70000"/>
                        </a:lnSpc>
                      </a:pPr>
                      <a:r>
                        <a:rPr sz="2400" kern="0" spc="-1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Calibri" panose="020F0502020204030204"/>
                          <a:ea typeface="Calibri" panose="020F0502020204030204"/>
                          <a:cs typeface="Calibri" panose="020F0502020204030204"/>
                        </a:rPr>
                        <a:t>3</a:t>
                      </a:r>
                      <a:endParaRPr lang="en-US" altLang="en-US" sz="24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E69C9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picture 2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112520"/>
            <a:ext cx="15119604" cy="8506966"/>
          </a:xfrm>
          <a:prstGeom prst="rect">
            <a:avLst/>
          </a:prstGeom>
        </p:spPr>
      </p:pic>
      <p:sp>
        <p:nvSpPr>
          <p:cNvPr id="274" name="rect"/>
          <p:cNvSpPr/>
          <p:nvPr/>
        </p:nvSpPr>
        <p:spPr>
          <a:xfrm>
            <a:off x="0" y="1112533"/>
            <a:ext cx="15119604" cy="8506955"/>
          </a:xfrm>
          <a:prstGeom prst="rect">
            <a:avLst/>
          </a:prstGeom>
          <a:solidFill>
            <a:srgbClr val="7F7F7F">
              <a:alpha val="42745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76" name="rect"/>
          <p:cNvSpPr/>
          <p:nvPr/>
        </p:nvSpPr>
        <p:spPr>
          <a:xfrm>
            <a:off x="0" y="3282696"/>
            <a:ext cx="15119604" cy="4314444"/>
          </a:xfrm>
          <a:prstGeom prst="rect">
            <a:avLst/>
          </a:prstGeom>
          <a:solidFill>
            <a:srgbClr val="000000">
              <a:alpha val="38431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30" name="group 30"/>
          <p:cNvGrpSpPr/>
          <p:nvPr/>
        </p:nvGrpSpPr>
        <p:grpSpPr>
          <a:xfrm rot="21600000">
            <a:off x="741413" y="4813986"/>
            <a:ext cx="13400036" cy="597992"/>
            <a:chOff x="0" y="0"/>
            <a:chExt cx="13400036" cy="597992"/>
          </a:xfrm>
        </p:grpSpPr>
        <p:sp>
          <p:nvSpPr>
            <p:cNvPr id="278" name="path"/>
            <p:cNvSpPr/>
            <p:nvPr/>
          </p:nvSpPr>
          <p:spPr>
            <a:xfrm>
              <a:off x="76200" y="76200"/>
              <a:ext cx="13247636" cy="445592"/>
            </a:xfrm>
            <a:custGeom>
              <a:avLst/>
              <a:gdLst/>
              <a:ahLst/>
              <a:cxnLst/>
              <a:rect l="0" t="0" r="0" b="0"/>
              <a:pathLst>
                <a:path w="20862" h="701">
                  <a:moveTo>
                    <a:pt x="9638" y="613"/>
                  </a:moveTo>
                  <a:lnTo>
                    <a:pt x="9794" y="613"/>
                  </a:lnTo>
                  <a:lnTo>
                    <a:pt x="9794" y="578"/>
                  </a:lnTo>
                  <a:lnTo>
                    <a:pt x="9638" y="578"/>
                  </a:lnTo>
                  <a:lnTo>
                    <a:pt x="9638" y="613"/>
                  </a:lnTo>
                  <a:close/>
                  <a:moveTo>
                    <a:pt x="9389" y="613"/>
                  </a:moveTo>
                  <a:lnTo>
                    <a:pt x="9544" y="613"/>
                  </a:lnTo>
                  <a:lnTo>
                    <a:pt x="9544" y="578"/>
                  </a:lnTo>
                  <a:lnTo>
                    <a:pt x="9389" y="578"/>
                  </a:lnTo>
                  <a:lnTo>
                    <a:pt x="9389" y="613"/>
                  </a:lnTo>
                  <a:close/>
                  <a:moveTo>
                    <a:pt x="8056" y="546"/>
                  </a:moveTo>
                  <a:cubicBezTo>
                    <a:pt x="8127" y="570"/>
                    <a:pt x="8193" y="593"/>
                    <a:pt x="8255" y="616"/>
                  </a:cubicBezTo>
                  <a:lnTo>
                    <a:pt x="8213" y="690"/>
                  </a:lnTo>
                  <a:cubicBezTo>
                    <a:pt x="8157" y="666"/>
                    <a:pt x="8091" y="640"/>
                    <a:pt x="8017" y="612"/>
                  </a:cubicBezTo>
                  <a:lnTo>
                    <a:pt x="8056" y="546"/>
                  </a:lnTo>
                  <a:close/>
                  <a:moveTo>
                    <a:pt x="7754" y="538"/>
                  </a:moveTo>
                  <a:lnTo>
                    <a:pt x="7800" y="598"/>
                  </a:lnTo>
                  <a:lnTo>
                    <a:pt x="7610" y="693"/>
                  </a:lnTo>
                  <a:cubicBezTo>
                    <a:pt x="7596" y="667"/>
                    <a:pt x="7579" y="642"/>
                    <a:pt x="7560" y="615"/>
                  </a:cubicBezTo>
                  <a:cubicBezTo>
                    <a:pt x="7593" y="607"/>
                    <a:pt x="7657" y="581"/>
                    <a:pt x="7754" y="538"/>
                  </a:cubicBezTo>
                  <a:moveTo>
                    <a:pt x="10205" y="510"/>
                  </a:moveTo>
                  <a:lnTo>
                    <a:pt x="10304" y="510"/>
                  </a:lnTo>
                  <a:lnTo>
                    <a:pt x="10248" y="700"/>
                  </a:lnTo>
                  <a:lnTo>
                    <a:pt x="10165" y="700"/>
                  </a:lnTo>
                  <a:lnTo>
                    <a:pt x="10205" y="510"/>
                  </a:lnTo>
                  <a:close/>
                  <a:moveTo>
                    <a:pt x="17973" y="521"/>
                  </a:moveTo>
                  <a:lnTo>
                    <a:pt x="18210" y="521"/>
                  </a:lnTo>
                  <a:lnTo>
                    <a:pt x="18210" y="489"/>
                  </a:lnTo>
                  <a:lnTo>
                    <a:pt x="17973" y="489"/>
                  </a:lnTo>
                  <a:lnTo>
                    <a:pt x="17973" y="521"/>
                  </a:lnTo>
                  <a:close/>
                  <a:moveTo>
                    <a:pt x="9638" y="520"/>
                  </a:moveTo>
                  <a:lnTo>
                    <a:pt x="9794" y="520"/>
                  </a:lnTo>
                  <a:lnTo>
                    <a:pt x="9794" y="485"/>
                  </a:lnTo>
                  <a:lnTo>
                    <a:pt x="9638" y="485"/>
                  </a:lnTo>
                  <a:lnTo>
                    <a:pt x="9638" y="520"/>
                  </a:lnTo>
                  <a:close/>
                  <a:moveTo>
                    <a:pt x="9389" y="520"/>
                  </a:moveTo>
                  <a:lnTo>
                    <a:pt x="9544" y="520"/>
                  </a:lnTo>
                  <a:lnTo>
                    <a:pt x="9544" y="485"/>
                  </a:lnTo>
                  <a:lnTo>
                    <a:pt x="9389" y="485"/>
                  </a:lnTo>
                  <a:lnTo>
                    <a:pt x="9389" y="520"/>
                  </a:lnTo>
                  <a:close/>
                  <a:moveTo>
                    <a:pt x="14683" y="454"/>
                  </a:moveTo>
                  <a:lnTo>
                    <a:pt x="14683" y="592"/>
                  </a:lnTo>
                  <a:lnTo>
                    <a:pt x="14792" y="592"/>
                  </a:lnTo>
                  <a:lnTo>
                    <a:pt x="14725" y="554"/>
                  </a:lnTo>
                  <a:cubicBezTo>
                    <a:pt x="14750" y="521"/>
                    <a:pt x="14774" y="487"/>
                    <a:pt x="14796" y="454"/>
                  </a:cubicBezTo>
                  <a:lnTo>
                    <a:pt x="14683" y="454"/>
                  </a:lnTo>
                  <a:close/>
                  <a:moveTo>
                    <a:pt x="13750" y="447"/>
                  </a:moveTo>
                  <a:lnTo>
                    <a:pt x="13852" y="447"/>
                  </a:lnTo>
                  <a:cubicBezTo>
                    <a:pt x="13848" y="476"/>
                    <a:pt x="13841" y="501"/>
                    <a:pt x="13833" y="524"/>
                  </a:cubicBezTo>
                  <a:cubicBezTo>
                    <a:pt x="13910" y="545"/>
                    <a:pt x="14007" y="573"/>
                    <a:pt x="14124" y="609"/>
                  </a:cubicBezTo>
                  <a:lnTo>
                    <a:pt x="14076" y="700"/>
                  </a:lnTo>
                  <a:cubicBezTo>
                    <a:pt x="14013" y="676"/>
                    <a:pt x="13917" y="643"/>
                    <a:pt x="13786" y="600"/>
                  </a:cubicBezTo>
                  <a:cubicBezTo>
                    <a:pt x="13740" y="654"/>
                    <a:pt x="13642" y="687"/>
                    <a:pt x="13493" y="701"/>
                  </a:cubicBezTo>
                  <a:cubicBezTo>
                    <a:pt x="13481" y="674"/>
                    <a:pt x="13465" y="642"/>
                    <a:pt x="13445" y="604"/>
                  </a:cubicBezTo>
                  <a:cubicBezTo>
                    <a:pt x="13535" y="600"/>
                    <a:pt x="13607" y="587"/>
                    <a:pt x="13660" y="567"/>
                  </a:cubicBezTo>
                  <a:cubicBezTo>
                    <a:pt x="13714" y="547"/>
                    <a:pt x="13744" y="507"/>
                    <a:pt x="13750" y="447"/>
                  </a:cubicBezTo>
                  <a:moveTo>
                    <a:pt x="15347" y="477"/>
                  </a:moveTo>
                  <a:lnTo>
                    <a:pt x="15647" y="477"/>
                  </a:lnTo>
                  <a:lnTo>
                    <a:pt x="15647" y="426"/>
                  </a:lnTo>
                  <a:lnTo>
                    <a:pt x="15347" y="426"/>
                  </a:lnTo>
                  <a:lnTo>
                    <a:pt x="15347" y="477"/>
                  </a:lnTo>
                  <a:close/>
                  <a:moveTo>
                    <a:pt x="9295" y="425"/>
                  </a:moveTo>
                  <a:lnTo>
                    <a:pt x="9887" y="425"/>
                  </a:lnTo>
                  <a:lnTo>
                    <a:pt x="9887" y="701"/>
                  </a:lnTo>
                  <a:lnTo>
                    <a:pt x="9794" y="701"/>
                  </a:lnTo>
                  <a:lnTo>
                    <a:pt x="9794" y="673"/>
                  </a:lnTo>
                  <a:lnTo>
                    <a:pt x="9389" y="673"/>
                  </a:lnTo>
                  <a:lnTo>
                    <a:pt x="9389" y="701"/>
                  </a:lnTo>
                  <a:lnTo>
                    <a:pt x="9295" y="701"/>
                  </a:lnTo>
                  <a:lnTo>
                    <a:pt x="9295" y="425"/>
                  </a:lnTo>
                  <a:close/>
                  <a:moveTo>
                    <a:pt x="16927" y="543"/>
                  </a:moveTo>
                  <a:lnTo>
                    <a:pt x="17027" y="543"/>
                  </a:lnTo>
                  <a:lnTo>
                    <a:pt x="17027" y="423"/>
                  </a:lnTo>
                  <a:lnTo>
                    <a:pt x="16927" y="423"/>
                  </a:lnTo>
                  <a:lnTo>
                    <a:pt x="16927" y="543"/>
                  </a:lnTo>
                  <a:close/>
                  <a:moveTo>
                    <a:pt x="16460" y="397"/>
                  </a:moveTo>
                  <a:cubicBezTo>
                    <a:pt x="16471" y="426"/>
                    <a:pt x="16483" y="452"/>
                    <a:pt x="16497" y="475"/>
                  </a:cubicBezTo>
                  <a:cubicBezTo>
                    <a:pt x="16531" y="450"/>
                    <a:pt x="16563" y="425"/>
                    <a:pt x="16592" y="397"/>
                  </a:cubicBezTo>
                  <a:lnTo>
                    <a:pt x="16460" y="397"/>
                  </a:lnTo>
                  <a:close/>
                  <a:moveTo>
                    <a:pt x="16338" y="397"/>
                  </a:moveTo>
                  <a:lnTo>
                    <a:pt x="16338" y="580"/>
                  </a:lnTo>
                  <a:cubicBezTo>
                    <a:pt x="16371" y="572"/>
                    <a:pt x="16404" y="564"/>
                    <a:pt x="16439" y="555"/>
                  </a:cubicBezTo>
                  <a:cubicBezTo>
                    <a:pt x="16409" y="512"/>
                    <a:pt x="16387" y="460"/>
                    <a:pt x="16372" y="397"/>
                  </a:cubicBezTo>
                  <a:lnTo>
                    <a:pt x="16338" y="397"/>
                  </a:lnTo>
                  <a:close/>
                  <a:moveTo>
                    <a:pt x="4355" y="396"/>
                  </a:moveTo>
                  <a:cubicBezTo>
                    <a:pt x="4382" y="436"/>
                    <a:pt x="4417" y="469"/>
                    <a:pt x="4461" y="497"/>
                  </a:cubicBezTo>
                  <a:cubicBezTo>
                    <a:pt x="4480" y="472"/>
                    <a:pt x="4492" y="438"/>
                    <a:pt x="4499" y="396"/>
                  </a:cubicBezTo>
                  <a:lnTo>
                    <a:pt x="4355" y="396"/>
                  </a:lnTo>
                  <a:close/>
                  <a:moveTo>
                    <a:pt x="17973" y="431"/>
                  </a:moveTo>
                  <a:lnTo>
                    <a:pt x="18210" y="431"/>
                  </a:lnTo>
                  <a:lnTo>
                    <a:pt x="18210" y="395"/>
                  </a:lnTo>
                  <a:lnTo>
                    <a:pt x="17973" y="395"/>
                  </a:lnTo>
                  <a:lnTo>
                    <a:pt x="17973" y="431"/>
                  </a:lnTo>
                  <a:close/>
                  <a:moveTo>
                    <a:pt x="17884" y="331"/>
                  </a:moveTo>
                  <a:lnTo>
                    <a:pt x="18299" y="331"/>
                  </a:lnTo>
                  <a:lnTo>
                    <a:pt x="18299" y="599"/>
                  </a:lnTo>
                  <a:cubicBezTo>
                    <a:pt x="18299" y="626"/>
                    <a:pt x="18293" y="647"/>
                    <a:pt x="18282" y="662"/>
                  </a:cubicBezTo>
                  <a:cubicBezTo>
                    <a:pt x="18271" y="677"/>
                    <a:pt x="18255" y="686"/>
                    <a:pt x="18234" y="689"/>
                  </a:cubicBezTo>
                  <a:cubicBezTo>
                    <a:pt x="18213" y="692"/>
                    <a:pt x="18166" y="694"/>
                    <a:pt x="18094" y="694"/>
                  </a:cubicBezTo>
                  <a:cubicBezTo>
                    <a:pt x="18089" y="672"/>
                    <a:pt x="18082" y="647"/>
                    <a:pt x="18074" y="619"/>
                  </a:cubicBezTo>
                  <a:cubicBezTo>
                    <a:pt x="18119" y="622"/>
                    <a:pt x="18153" y="623"/>
                    <a:pt x="18176" y="623"/>
                  </a:cubicBezTo>
                  <a:cubicBezTo>
                    <a:pt x="18199" y="623"/>
                    <a:pt x="18210" y="612"/>
                    <a:pt x="18210" y="589"/>
                  </a:cubicBezTo>
                  <a:lnTo>
                    <a:pt x="18210" y="580"/>
                  </a:lnTo>
                  <a:lnTo>
                    <a:pt x="17973" y="580"/>
                  </a:lnTo>
                  <a:lnTo>
                    <a:pt x="17973" y="693"/>
                  </a:lnTo>
                  <a:lnTo>
                    <a:pt x="17884" y="693"/>
                  </a:lnTo>
                  <a:lnTo>
                    <a:pt x="17884" y="331"/>
                  </a:lnTo>
                  <a:close/>
                  <a:moveTo>
                    <a:pt x="18590" y="324"/>
                  </a:moveTo>
                  <a:cubicBezTo>
                    <a:pt x="18605" y="333"/>
                    <a:pt x="18636" y="350"/>
                    <a:pt x="18681" y="374"/>
                  </a:cubicBezTo>
                  <a:lnTo>
                    <a:pt x="18561" y="669"/>
                  </a:lnTo>
                  <a:cubicBezTo>
                    <a:pt x="18537" y="650"/>
                    <a:pt x="18508" y="630"/>
                    <a:pt x="18474" y="608"/>
                  </a:cubicBezTo>
                  <a:cubicBezTo>
                    <a:pt x="18509" y="533"/>
                    <a:pt x="18548" y="438"/>
                    <a:pt x="18590" y="324"/>
                  </a:cubicBezTo>
                  <a:moveTo>
                    <a:pt x="7896" y="306"/>
                  </a:moveTo>
                  <a:cubicBezTo>
                    <a:pt x="7859" y="321"/>
                    <a:pt x="7817" y="337"/>
                    <a:pt x="7769" y="353"/>
                  </a:cubicBezTo>
                  <a:lnTo>
                    <a:pt x="7998" y="339"/>
                  </a:lnTo>
                  <a:cubicBezTo>
                    <a:pt x="8022" y="329"/>
                    <a:pt x="8046" y="318"/>
                    <a:pt x="8071" y="306"/>
                  </a:cubicBezTo>
                  <a:lnTo>
                    <a:pt x="7896" y="306"/>
                  </a:lnTo>
                  <a:close/>
                  <a:moveTo>
                    <a:pt x="9448" y="335"/>
                  </a:moveTo>
                  <a:lnTo>
                    <a:pt x="9735" y="335"/>
                  </a:lnTo>
                  <a:lnTo>
                    <a:pt x="9735" y="303"/>
                  </a:lnTo>
                  <a:lnTo>
                    <a:pt x="9448" y="303"/>
                  </a:lnTo>
                  <a:lnTo>
                    <a:pt x="9448" y="335"/>
                  </a:lnTo>
                  <a:close/>
                  <a:moveTo>
                    <a:pt x="17235" y="299"/>
                  </a:moveTo>
                  <a:cubicBezTo>
                    <a:pt x="17268" y="339"/>
                    <a:pt x="17305" y="388"/>
                    <a:pt x="17344" y="446"/>
                  </a:cubicBezTo>
                  <a:lnTo>
                    <a:pt x="17255" y="505"/>
                  </a:lnTo>
                  <a:cubicBezTo>
                    <a:pt x="17219" y="446"/>
                    <a:pt x="17186" y="397"/>
                    <a:pt x="17153" y="355"/>
                  </a:cubicBezTo>
                  <a:lnTo>
                    <a:pt x="17235" y="299"/>
                  </a:lnTo>
                  <a:close/>
                  <a:moveTo>
                    <a:pt x="15347" y="350"/>
                  </a:moveTo>
                  <a:lnTo>
                    <a:pt x="15647" y="350"/>
                  </a:lnTo>
                  <a:lnTo>
                    <a:pt x="15647" y="299"/>
                  </a:lnTo>
                  <a:lnTo>
                    <a:pt x="15347" y="299"/>
                  </a:lnTo>
                  <a:lnTo>
                    <a:pt x="15347" y="350"/>
                  </a:lnTo>
                  <a:close/>
                  <a:moveTo>
                    <a:pt x="12088" y="432"/>
                  </a:moveTo>
                  <a:lnTo>
                    <a:pt x="12161" y="432"/>
                  </a:lnTo>
                  <a:lnTo>
                    <a:pt x="12161" y="292"/>
                  </a:lnTo>
                  <a:lnTo>
                    <a:pt x="12088" y="292"/>
                  </a:lnTo>
                  <a:lnTo>
                    <a:pt x="12088" y="432"/>
                  </a:lnTo>
                  <a:close/>
                  <a:moveTo>
                    <a:pt x="2920" y="383"/>
                  </a:moveTo>
                  <a:lnTo>
                    <a:pt x="3050" y="383"/>
                  </a:lnTo>
                  <a:lnTo>
                    <a:pt x="3050" y="282"/>
                  </a:lnTo>
                  <a:lnTo>
                    <a:pt x="2920" y="282"/>
                  </a:lnTo>
                  <a:lnTo>
                    <a:pt x="2920" y="383"/>
                  </a:lnTo>
                  <a:close/>
                  <a:moveTo>
                    <a:pt x="2693" y="383"/>
                  </a:moveTo>
                  <a:lnTo>
                    <a:pt x="2823" y="383"/>
                  </a:lnTo>
                  <a:lnTo>
                    <a:pt x="2823" y="282"/>
                  </a:lnTo>
                  <a:lnTo>
                    <a:pt x="2693" y="282"/>
                  </a:lnTo>
                  <a:lnTo>
                    <a:pt x="2693" y="383"/>
                  </a:lnTo>
                  <a:close/>
                  <a:moveTo>
                    <a:pt x="20541" y="260"/>
                  </a:moveTo>
                  <a:cubicBezTo>
                    <a:pt x="20586" y="318"/>
                    <a:pt x="20628" y="375"/>
                    <a:pt x="20667" y="431"/>
                  </a:cubicBezTo>
                  <a:lnTo>
                    <a:pt x="20583" y="486"/>
                  </a:lnTo>
                  <a:cubicBezTo>
                    <a:pt x="20548" y="426"/>
                    <a:pt x="20510" y="367"/>
                    <a:pt x="20467" y="310"/>
                  </a:cubicBezTo>
                  <a:lnTo>
                    <a:pt x="20541" y="260"/>
                  </a:lnTo>
                  <a:close/>
                  <a:moveTo>
                    <a:pt x="16338" y="313"/>
                  </a:moveTo>
                  <a:lnTo>
                    <a:pt x="16528" y="313"/>
                  </a:lnTo>
                  <a:lnTo>
                    <a:pt x="16528" y="255"/>
                  </a:lnTo>
                  <a:lnTo>
                    <a:pt x="16338" y="255"/>
                  </a:lnTo>
                  <a:lnTo>
                    <a:pt x="16338" y="313"/>
                  </a:lnTo>
                  <a:close/>
                  <a:moveTo>
                    <a:pt x="6729" y="251"/>
                  </a:moveTo>
                  <a:lnTo>
                    <a:pt x="7413" y="251"/>
                  </a:lnTo>
                  <a:lnTo>
                    <a:pt x="7413" y="348"/>
                  </a:lnTo>
                  <a:lnTo>
                    <a:pt x="7205" y="348"/>
                  </a:lnTo>
                  <a:lnTo>
                    <a:pt x="7205" y="546"/>
                  </a:lnTo>
                  <a:cubicBezTo>
                    <a:pt x="7205" y="580"/>
                    <a:pt x="7219" y="596"/>
                    <a:pt x="7248" y="596"/>
                  </a:cubicBezTo>
                  <a:lnTo>
                    <a:pt x="7271" y="596"/>
                  </a:lnTo>
                  <a:cubicBezTo>
                    <a:pt x="7285" y="596"/>
                    <a:pt x="7295" y="591"/>
                    <a:pt x="7301" y="579"/>
                  </a:cubicBezTo>
                  <a:cubicBezTo>
                    <a:pt x="7307" y="567"/>
                    <a:pt x="7314" y="531"/>
                    <a:pt x="7321" y="471"/>
                  </a:cubicBezTo>
                  <a:cubicBezTo>
                    <a:pt x="7365" y="487"/>
                    <a:pt x="7398" y="499"/>
                    <a:pt x="7420" y="506"/>
                  </a:cubicBezTo>
                  <a:cubicBezTo>
                    <a:pt x="7411" y="551"/>
                    <a:pt x="7402" y="587"/>
                    <a:pt x="7394" y="615"/>
                  </a:cubicBezTo>
                  <a:cubicBezTo>
                    <a:pt x="7386" y="643"/>
                    <a:pt x="7373" y="662"/>
                    <a:pt x="7353" y="672"/>
                  </a:cubicBezTo>
                  <a:cubicBezTo>
                    <a:pt x="7334" y="683"/>
                    <a:pt x="7310" y="688"/>
                    <a:pt x="7283" y="687"/>
                  </a:cubicBezTo>
                  <a:lnTo>
                    <a:pt x="7215" y="687"/>
                  </a:lnTo>
                  <a:cubicBezTo>
                    <a:pt x="7140" y="687"/>
                    <a:pt x="7103" y="652"/>
                    <a:pt x="7103" y="581"/>
                  </a:cubicBezTo>
                  <a:lnTo>
                    <a:pt x="7103" y="348"/>
                  </a:lnTo>
                  <a:lnTo>
                    <a:pt x="7002" y="348"/>
                  </a:lnTo>
                  <a:cubicBezTo>
                    <a:pt x="6995" y="517"/>
                    <a:pt x="6926" y="633"/>
                    <a:pt x="6795" y="698"/>
                  </a:cubicBezTo>
                  <a:cubicBezTo>
                    <a:pt x="6778" y="677"/>
                    <a:pt x="6753" y="650"/>
                    <a:pt x="6721" y="615"/>
                  </a:cubicBezTo>
                  <a:cubicBezTo>
                    <a:pt x="6836" y="562"/>
                    <a:pt x="6896" y="472"/>
                    <a:pt x="6902" y="348"/>
                  </a:cubicBezTo>
                  <a:lnTo>
                    <a:pt x="6729" y="348"/>
                  </a:lnTo>
                  <a:lnTo>
                    <a:pt x="6729" y="251"/>
                  </a:lnTo>
                  <a:close/>
                  <a:moveTo>
                    <a:pt x="9352" y="243"/>
                  </a:moveTo>
                  <a:lnTo>
                    <a:pt x="9830" y="243"/>
                  </a:lnTo>
                  <a:lnTo>
                    <a:pt x="9830" y="395"/>
                  </a:lnTo>
                  <a:lnTo>
                    <a:pt x="9352" y="395"/>
                  </a:lnTo>
                  <a:lnTo>
                    <a:pt x="9352" y="243"/>
                  </a:lnTo>
                  <a:close/>
                  <a:moveTo>
                    <a:pt x="11084" y="217"/>
                  </a:moveTo>
                  <a:cubicBezTo>
                    <a:pt x="11072" y="280"/>
                    <a:pt x="11059" y="340"/>
                    <a:pt x="11045" y="397"/>
                  </a:cubicBezTo>
                  <a:lnTo>
                    <a:pt x="11101" y="441"/>
                  </a:lnTo>
                  <a:cubicBezTo>
                    <a:pt x="11133" y="382"/>
                    <a:pt x="11152" y="307"/>
                    <a:pt x="11156" y="217"/>
                  </a:cubicBezTo>
                  <a:lnTo>
                    <a:pt x="11084" y="217"/>
                  </a:lnTo>
                  <a:close/>
                  <a:moveTo>
                    <a:pt x="16927" y="331"/>
                  </a:moveTo>
                  <a:lnTo>
                    <a:pt x="17027" y="331"/>
                  </a:lnTo>
                  <a:lnTo>
                    <a:pt x="17027" y="210"/>
                  </a:lnTo>
                  <a:lnTo>
                    <a:pt x="16927" y="210"/>
                  </a:lnTo>
                  <a:lnTo>
                    <a:pt x="16927" y="331"/>
                  </a:lnTo>
                  <a:close/>
                  <a:moveTo>
                    <a:pt x="12000" y="210"/>
                  </a:moveTo>
                  <a:lnTo>
                    <a:pt x="12249" y="210"/>
                  </a:lnTo>
                  <a:lnTo>
                    <a:pt x="12249" y="513"/>
                  </a:lnTo>
                  <a:lnTo>
                    <a:pt x="12088" y="513"/>
                  </a:lnTo>
                  <a:lnTo>
                    <a:pt x="12088" y="561"/>
                  </a:lnTo>
                  <a:lnTo>
                    <a:pt x="12000" y="561"/>
                  </a:lnTo>
                  <a:lnTo>
                    <a:pt x="12000" y="210"/>
                  </a:lnTo>
                  <a:close/>
                  <a:moveTo>
                    <a:pt x="5272" y="208"/>
                  </a:moveTo>
                  <a:cubicBezTo>
                    <a:pt x="5296" y="285"/>
                    <a:pt x="5335" y="352"/>
                    <a:pt x="5389" y="408"/>
                  </a:cubicBezTo>
                  <a:cubicBezTo>
                    <a:pt x="5444" y="351"/>
                    <a:pt x="5483" y="285"/>
                    <a:pt x="5506" y="208"/>
                  </a:cubicBezTo>
                  <a:lnTo>
                    <a:pt x="5272" y="208"/>
                  </a:lnTo>
                  <a:close/>
                  <a:moveTo>
                    <a:pt x="13005" y="194"/>
                  </a:moveTo>
                  <a:lnTo>
                    <a:pt x="13106" y="194"/>
                  </a:lnTo>
                  <a:lnTo>
                    <a:pt x="13106" y="321"/>
                  </a:lnTo>
                  <a:lnTo>
                    <a:pt x="13261" y="321"/>
                  </a:lnTo>
                  <a:lnTo>
                    <a:pt x="13261" y="414"/>
                  </a:lnTo>
                  <a:lnTo>
                    <a:pt x="13106" y="414"/>
                  </a:lnTo>
                  <a:lnTo>
                    <a:pt x="13106" y="571"/>
                  </a:lnTo>
                  <a:lnTo>
                    <a:pt x="13293" y="571"/>
                  </a:lnTo>
                  <a:lnTo>
                    <a:pt x="13293" y="664"/>
                  </a:lnTo>
                  <a:lnTo>
                    <a:pt x="12814" y="664"/>
                  </a:lnTo>
                  <a:lnTo>
                    <a:pt x="12814" y="571"/>
                  </a:lnTo>
                  <a:lnTo>
                    <a:pt x="13005" y="571"/>
                  </a:lnTo>
                  <a:lnTo>
                    <a:pt x="13005" y="414"/>
                  </a:lnTo>
                  <a:lnTo>
                    <a:pt x="12852" y="414"/>
                  </a:lnTo>
                  <a:lnTo>
                    <a:pt x="12852" y="321"/>
                  </a:lnTo>
                  <a:lnTo>
                    <a:pt x="13005" y="321"/>
                  </a:lnTo>
                  <a:lnTo>
                    <a:pt x="13005" y="194"/>
                  </a:lnTo>
                  <a:close/>
                  <a:moveTo>
                    <a:pt x="4603" y="306"/>
                  </a:moveTo>
                  <a:lnTo>
                    <a:pt x="4751" y="306"/>
                  </a:lnTo>
                  <a:lnTo>
                    <a:pt x="4751" y="177"/>
                  </a:lnTo>
                  <a:lnTo>
                    <a:pt x="4603" y="177"/>
                  </a:lnTo>
                  <a:lnTo>
                    <a:pt x="4603" y="306"/>
                  </a:lnTo>
                  <a:close/>
                  <a:moveTo>
                    <a:pt x="4358" y="306"/>
                  </a:moveTo>
                  <a:lnTo>
                    <a:pt x="4505" y="306"/>
                  </a:lnTo>
                  <a:lnTo>
                    <a:pt x="4505" y="177"/>
                  </a:lnTo>
                  <a:lnTo>
                    <a:pt x="4358" y="177"/>
                  </a:lnTo>
                  <a:lnTo>
                    <a:pt x="4358" y="306"/>
                  </a:lnTo>
                  <a:close/>
                  <a:moveTo>
                    <a:pt x="11382" y="537"/>
                  </a:moveTo>
                  <a:lnTo>
                    <a:pt x="11491" y="537"/>
                  </a:lnTo>
                  <a:lnTo>
                    <a:pt x="11491" y="166"/>
                  </a:lnTo>
                  <a:lnTo>
                    <a:pt x="11382" y="166"/>
                  </a:lnTo>
                  <a:lnTo>
                    <a:pt x="11382" y="537"/>
                  </a:lnTo>
                  <a:close/>
                  <a:moveTo>
                    <a:pt x="412" y="164"/>
                  </a:moveTo>
                  <a:lnTo>
                    <a:pt x="507" y="164"/>
                  </a:lnTo>
                  <a:cubicBezTo>
                    <a:pt x="506" y="266"/>
                    <a:pt x="498" y="349"/>
                    <a:pt x="483" y="415"/>
                  </a:cubicBezTo>
                  <a:lnTo>
                    <a:pt x="538" y="415"/>
                  </a:lnTo>
                  <a:lnTo>
                    <a:pt x="538" y="572"/>
                  </a:lnTo>
                  <a:cubicBezTo>
                    <a:pt x="538" y="592"/>
                    <a:pt x="548" y="603"/>
                    <a:pt x="568" y="603"/>
                  </a:cubicBezTo>
                  <a:cubicBezTo>
                    <a:pt x="583" y="603"/>
                    <a:pt x="594" y="597"/>
                    <a:pt x="598" y="587"/>
                  </a:cubicBezTo>
                  <a:cubicBezTo>
                    <a:pt x="603" y="576"/>
                    <a:pt x="607" y="544"/>
                    <a:pt x="611" y="490"/>
                  </a:cubicBezTo>
                  <a:cubicBezTo>
                    <a:pt x="647" y="508"/>
                    <a:pt x="677" y="521"/>
                    <a:pt x="701" y="529"/>
                  </a:cubicBezTo>
                  <a:cubicBezTo>
                    <a:pt x="690" y="605"/>
                    <a:pt x="677" y="650"/>
                    <a:pt x="662" y="664"/>
                  </a:cubicBezTo>
                  <a:cubicBezTo>
                    <a:pt x="647" y="678"/>
                    <a:pt x="629" y="685"/>
                    <a:pt x="608" y="685"/>
                  </a:cubicBezTo>
                  <a:lnTo>
                    <a:pt x="533" y="685"/>
                  </a:lnTo>
                  <a:cubicBezTo>
                    <a:pt x="477" y="685"/>
                    <a:pt x="450" y="659"/>
                    <a:pt x="450" y="606"/>
                  </a:cubicBezTo>
                  <a:lnTo>
                    <a:pt x="450" y="513"/>
                  </a:lnTo>
                  <a:cubicBezTo>
                    <a:pt x="412" y="587"/>
                    <a:pt x="352" y="649"/>
                    <a:pt x="268" y="700"/>
                  </a:cubicBezTo>
                  <a:cubicBezTo>
                    <a:pt x="248" y="674"/>
                    <a:pt x="225" y="646"/>
                    <a:pt x="199" y="618"/>
                  </a:cubicBezTo>
                  <a:cubicBezTo>
                    <a:pt x="283" y="576"/>
                    <a:pt x="340" y="527"/>
                    <a:pt x="369" y="472"/>
                  </a:cubicBezTo>
                  <a:cubicBezTo>
                    <a:pt x="398" y="417"/>
                    <a:pt x="413" y="315"/>
                    <a:pt x="412" y="164"/>
                  </a:cubicBezTo>
                  <a:moveTo>
                    <a:pt x="13602" y="154"/>
                  </a:moveTo>
                  <a:lnTo>
                    <a:pt x="13642" y="242"/>
                  </a:lnTo>
                  <a:cubicBezTo>
                    <a:pt x="13578" y="281"/>
                    <a:pt x="13525" y="315"/>
                    <a:pt x="13483" y="343"/>
                  </a:cubicBezTo>
                  <a:lnTo>
                    <a:pt x="13442" y="248"/>
                  </a:lnTo>
                  <a:cubicBezTo>
                    <a:pt x="13500" y="217"/>
                    <a:pt x="13554" y="186"/>
                    <a:pt x="13602" y="154"/>
                  </a:cubicBezTo>
                  <a:moveTo>
                    <a:pt x="9375" y="154"/>
                  </a:moveTo>
                  <a:lnTo>
                    <a:pt x="9809" y="154"/>
                  </a:lnTo>
                  <a:lnTo>
                    <a:pt x="9809" y="214"/>
                  </a:lnTo>
                  <a:lnTo>
                    <a:pt x="9375" y="214"/>
                  </a:lnTo>
                  <a:lnTo>
                    <a:pt x="9375" y="154"/>
                  </a:lnTo>
                  <a:close/>
                  <a:moveTo>
                    <a:pt x="3686" y="146"/>
                  </a:moveTo>
                  <a:lnTo>
                    <a:pt x="3787" y="146"/>
                  </a:lnTo>
                  <a:cubicBezTo>
                    <a:pt x="3787" y="180"/>
                    <a:pt x="3786" y="214"/>
                    <a:pt x="3784" y="249"/>
                  </a:cubicBezTo>
                  <a:lnTo>
                    <a:pt x="4018" y="249"/>
                  </a:lnTo>
                  <a:cubicBezTo>
                    <a:pt x="4017" y="314"/>
                    <a:pt x="4016" y="373"/>
                    <a:pt x="4013" y="426"/>
                  </a:cubicBezTo>
                  <a:cubicBezTo>
                    <a:pt x="4011" y="480"/>
                    <a:pt x="4009" y="524"/>
                    <a:pt x="4006" y="558"/>
                  </a:cubicBezTo>
                  <a:cubicBezTo>
                    <a:pt x="4004" y="592"/>
                    <a:pt x="3995" y="619"/>
                    <a:pt x="3981" y="638"/>
                  </a:cubicBezTo>
                  <a:cubicBezTo>
                    <a:pt x="3966" y="657"/>
                    <a:pt x="3948" y="669"/>
                    <a:pt x="3927" y="673"/>
                  </a:cubicBezTo>
                  <a:cubicBezTo>
                    <a:pt x="3905" y="678"/>
                    <a:pt x="3871" y="680"/>
                    <a:pt x="3823" y="680"/>
                  </a:cubicBezTo>
                  <a:cubicBezTo>
                    <a:pt x="3805" y="680"/>
                    <a:pt x="3786" y="679"/>
                    <a:pt x="3766" y="679"/>
                  </a:cubicBezTo>
                  <a:cubicBezTo>
                    <a:pt x="3761" y="648"/>
                    <a:pt x="3754" y="614"/>
                    <a:pt x="3745" y="575"/>
                  </a:cubicBezTo>
                  <a:cubicBezTo>
                    <a:pt x="3780" y="579"/>
                    <a:pt x="3813" y="582"/>
                    <a:pt x="3845" y="582"/>
                  </a:cubicBezTo>
                  <a:cubicBezTo>
                    <a:pt x="3872" y="582"/>
                    <a:pt x="3890" y="573"/>
                    <a:pt x="3899" y="556"/>
                  </a:cubicBezTo>
                  <a:cubicBezTo>
                    <a:pt x="3909" y="540"/>
                    <a:pt x="3914" y="468"/>
                    <a:pt x="3915" y="341"/>
                  </a:cubicBezTo>
                  <a:lnTo>
                    <a:pt x="3779" y="341"/>
                  </a:lnTo>
                  <a:cubicBezTo>
                    <a:pt x="3768" y="496"/>
                    <a:pt x="3696" y="615"/>
                    <a:pt x="3563" y="698"/>
                  </a:cubicBezTo>
                  <a:cubicBezTo>
                    <a:pt x="3543" y="673"/>
                    <a:pt x="3518" y="645"/>
                    <a:pt x="3490" y="616"/>
                  </a:cubicBezTo>
                  <a:cubicBezTo>
                    <a:pt x="3603" y="551"/>
                    <a:pt x="3666" y="459"/>
                    <a:pt x="3678" y="341"/>
                  </a:cubicBezTo>
                  <a:lnTo>
                    <a:pt x="3554" y="341"/>
                  </a:lnTo>
                  <a:lnTo>
                    <a:pt x="3554" y="249"/>
                  </a:lnTo>
                  <a:lnTo>
                    <a:pt x="3684" y="249"/>
                  </a:lnTo>
                  <a:cubicBezTo>
                    <a:pt x="3685" y="217"/>
                    <a:pt x="3686" y="183"/>
                    <a:pt x="3686" y="146"/>
                  </a:cubicBezTo>
                  <a:moveTo>
                    <a:pt x="2749" y="137"/>
                  </a:moveTo>
                  <a:cubicBezTo>
                    <a:pt x="2731" y="159"/>
                    <a:pt x="2711" y="181"/>
                    <a:pt x="2689" y="202"/>
                  </a:cubicBezTo>
                  <a:lnTo>
                    <a:pt x="2887" y="202"/>
                  </a:lnTo>
                  <a:lnTo>
                    <a:pt x="2945" y="137"/>
                  </a:lnTo>
                  <a:lnTo>
                    <a:pt x="2749" y="137"/>
                  </a:lnTo>
                  <a:close/>
                  <a:moveTo>
                    <a:pt x="17669" y="132"/>
                  </a:moveTo>
                  <a:lnTo>
                    <a:pt x="17730" y="137"/>
                  </a:lnTo>
                  <a:cubicBezTo>
                    <a:pt x="17722" y="208"/>
                    <a:pt x="17711" y="281"/>
                    <a:pt x="17696" y="354"/>
                  </a:cubicBezTo>
                  <a:lnTo>
                    <a:pt x="17635" y="343"/>
                  </a:lnTo>
                  <a:cubicBezTo>
                    <a:pt x="17651" y="266"/>
                    <a:pt x="17662" y="196"/>
                    <a:pt x="17669" y="132"/>
                  </a:cubicBezTo>
                  <a:moveTo>
                    <a:pt x="18794" y="286"/>
                  </a:moveTo>
                  <a:lnTo>
                    <a:pt x="19031" y="286"/>
                  </a:lnTo>
                  <a:lnTo>
                    <a:pt x="19031" y="125"/>
                  </a:lnTo>
                  <a:lnTo>
                    <a:pt x="18794" y="125"/>
                  </a:lnTo>
                  <a:lnTo>
                    <a:pt x="18794" y="286"/>
                  </a:lnTo>
                  <a:close/>
                  <a:moveTo>
                    <a:pt x="16338" y="177"/>
                  </a:moveTo>
                  <a:lnTo>
                    <a:pt x="16528" y="177"/>
                  </a:lnTo>
                  <a:lnTo>
                    <a:pt x="16528" y="119"/>
                  </a:lnTo>
                  <a:lnTo>
                    <a:pt x="16338" y="119"/>
                  </a:lnTo>
                  <a:lnTo>
                    <a:pt x="16338" y="177"/>
                  </a:lnTo>
                  <a:close/>
                  <a:moveTo>
                    <a:pt x="14632" y="99"/>
                  </a:moveTo>
                  <a:cubicBezTo>
                    <a:pt x="14590" y="142"/>
                    <a:pt x="14541" y="184"/>
                    <a:pt x="14486" y="223"/>
                  </a:cubicBezTo>
                  <a:lnTo>
                    <a:pt x="14779" y="223"/>
                  </a:lnTo>
                  <a:cubicBezTo>
                    <a:pt x="14723" y="186"/>
                    <a:pt x="14674" y="144"/>
                    <a:pt x="14632" y="99"/>
                  </a:cubicBezTo>
                  <a:moveTo>
                    <a:pt x="927" y="95"/>
                  </a:moveTo>
                  <a:cubicBezTo>
                    <a:pt x="951" y="151"/>
                    <a:pt x="973" y="213"/>
                    <a:pt x="993" y="279"/>
                  </a:cubicBezTo>
                  <a:lnTo>
                    <a:pt x="911" y="309"/>
                  </a:lnTo>
                  <a:cubicBezTo>
                    <a:pt x="894" y="246"/>
                    <a:pt x="874" y="183"/>
                    <a:pt x="851" y="121"/>
                  </a:cubicBezTo>
                  <a:lnTo>
                    <a:pt x="927" y="95"/>
                  </a:lnTo>
                  <a:close/>
                  <a:moveTo>
                    <a:pt x="11288" y="73"/>
                  </a:moveTo>
                  <a:lnTo>
                    <a:pt x="11585" y="73"/>
                  </a:lnTo>
                  <a:lnTo>
                    <a:pt x="11585" y="680"/>
                  </a:lnTo>
                  <a:lnTo>
                    <a:pt x="11491" y="680"/>
                  </a:lnTo>
                  <a:lnTo>
                    <a:pt x="11491" y="631"/>
                  </a:lnTo>
                  <a:lnTo>
                    <a:pt x="11382" y="631"/>
                  </a:lnTo>
                  <a:lnTo>
                    <a:pt x="11382" y="680"/>
                  </a:lnTo>
                  <a:lnTo>
                    <a:pt x="11288" y="680"/>
                  </a:lnTo>
                  <a:lnTo>
                    <a:pt x="11288" y="73"/>
                  </a:lnTo>
                  <a:close/>
                  <a:moveTo>
                    <a:pt x="20172" y="59"/>
                  </a:moveTo>
                  <a:lnTo>
                    <a:pt x="20477" y="59"/>
                  </a:lnTo>
                  <a:lnTo>
                    <a:pt x="20477" y="150"/>
                  </a:lnTo>
                  <a:cubicBezTo>
                    <a:pt x="20463" y="248"/>
                    <a:pt x="20439" y="336"/>
                    <a:pt x="20404" y="415"/>
                  </a:cubicBezTo>
                  <a:lnTo>
                    <a:pt x="20508" y="572"/>
                  </a:lnTo>
                  <a:lnTo>
                    <a:pt x="20420" y="629"/>
                  </a:lnTo>
                  <a:lnTo>
                    <a:pt x="20351" y="516"/>
                  </a:lnTo>
                  <a:cubicBezTo>
                    <a:pt x="20313" y="577"/>
                    <a:pt x="20267" y="632"/>
                    <a:pt x="20213" y="680"/>
                  </a:cubicBezTo>
                  <a:cubicBezTo>
                    <a:pt x="20199" y="652"/>
                    <a:pt x="20182" y="621"/>
                    <a:pt x="20161" y="586"/>
                  </a:cubicBezTo>
                  <a:cubicBezTo>
                    <a:pt x="20216" y="540"/>
                    <a:pt x="20260" y="485"/>
                    <a:pt x="20295" y="424"/>
                  </a:cubicBezTo>
                  <a:lnTo>
                    <a:pt x="20171" y="227"/>
                  </a:lnTo>
                  <a:lnTo>
                    <a:pt x="20248" y="179"/>
                  </a:lnTo>
                  <a:lnTo>
                    <a:pt x="20341" y="321"/>
                  </a:lnTo>
                  <a:cubicBezTo>
                    <a:pt x="20360" y="269"/>
                    <a:pt x="20372" y="212"/>
                    <a:pt x="20379" y="151"/>
                  </a:cubicBezTo>
                  <a:lnTo>
                    <a:pt x="20172" y="151"/>
                  </a:lnTo>
                  <a:lnTo>
                    <a:pt x="20172" y="59"/>
                  </a:lnTo>
                  <a:close/>
                  <a:moveTo>
                    <a:pt x="1959" y="57"/>
                  </a:moveTo>
                  <a:lnTo>
                    <a:pt x="2355" y="57"/>
                  </a:lnTo>
                  <a:lnTo>
                    <a:pt x="2355" y="151"/>
                  </a:lnTo>
                  <a:lnTo>
                    <a:pt x="2208" y="151"/>
                  </a:lnTo>
                  <a:lnTo>
                    <a:pt x="2208" y="570"/>
                  </a:lnTo>
                  <a:lnTo>
                    <a:pt x="2373" y="570"/>
                  </a:lnTo>
                  <a:lnTo>
                    <a:pt x="2373" y="665"/>
                  </a:lnTo>
                  <a:lnTo>
                    <a:pt x="1934" y="665"/>
                  </a:lnTo>
                  <a:lnTo>
                    <a:pt x="1934" y="621"/>
                  </a:lnTo>
                  <a:cubicBezTo>
                    <a:pt x="1852" y="632"/>
                    <a:pt x="1774" y="643"/>
                    <a:pt x="1701" y="656"/>
                  </a:cubicBezTo>
                  <a:lnTo>
                    <a:pt x="1684" y="557"/>
                  </a:lnTo>
                  <a:cubicBezTo>
                    <a:pt x="1772" y="546"/>
                    <a:pt x="1858" y="534"/>
                    <a:pt x="1942" y="521"/>
                  </a:cubicBezTo>
                  <a:lnTo>
                    <a:pt x="1940" y="570"/>
                  </a:lnTo>
                  <a:lnTo>
                    <a:pt x="2107" y="570"/>
                  </a:lnTo>
                  <a:lnTo>
                    <a:pt x="2107" y="151"/>
                  </a:lnTo>
                  <a:lnTo>
                    <a:pt x="1959" y="151"/>
                  </a:lnTo>
                  <a:lnTo>
                    <a:pt x="1959" y="57"/>
                  </a:lnTo>
                  <a:close/>
                  <a:moveTo>
                    <a:pt x="19331" y="47"/>
                  </a:moveTo>
                  <a:lnTo>
                    <a:pt x="20010" y="47"/>
                  </a:lnTo>
                  <a:lnTo>
                    <a:pt x="20010" y="146"/>
                  </a:lnTo>
                  <a:lnTo>
                    <a:pt x="19703" y="146"/>
                  </a:lnTo>
                  <a:lnTo>
                    <a:pt x="19703" y="286"/>
                  </a:lnTo>
                  <a:lnTo>
                    <a:pt x="19765" y="224"/>
                  </a:lnTo>
                  <a:cubicBezTo>
                    <a:pt x="19841" y="278"/>
                    <a:pt x="19917" y="335"/>
                    <a:pt x="19994" y="393"/>
                  </a:cubicBezTo>
                  <a:lnTo>
                    <a:pt x="19921" y="482"/>
                  </a:lnTo>
                  <a:cubicBezTo>
                    <a:pt x="19842" y="413"/>
                    <a:pt x="19769" y="354"/>
                    <a:pt x="19703" y="305"/>
                  </a:cubicBezTo>
                  <a:lnTo>
                    <a:pt x="19703" y="696"/>
                  </a:lnTo>
                  <a:lnTo>
                    <a:pt x="19590" y="696"/>
                  </a:lnTo>
                  <a:lnTo>
                    <a:pt x="19590" y="146"/>
                  </a:lnTo>
                  <a:lnTo>
                    <a:pt x="19331" y="146"/>
                  </a:lnTo>
                  <a:lnTo>
                    <a:pt x="19331" y="47"/>
                  </a:lnTo>
                  <a:close/>
                  <a:moveTo>
                    <a:pt x="6787" y="46"/>
                  </a:moveTo>
                  <a:lnTo>
                    <a:pt x="7355" y="46"/>
                  </a:lnTo>
                  <a:lnTo>
                    <a:pt x="7355" y="142"/>
                  </a:lnTo>
                  <a:lnTo>
                    <a:pt x="6787" y="142"/>
                  </a:lnTo>
                  <a:lnTo>
                    <a:pt x="6787" y="46"/>
                  </a:lnTo>
                  <a:close/>
                  <a:moveTo>
                    <a:pt x="11990" y="45"/>
                  </a:moveTo>
                  <a:lnTo>
                    <a:pt x="12458" y="45"/>
                  </a:lnTo>
                  <a:lnTo>
                    <a:pt x="12458" y="136"/>
                  </a:lnTo>
                  <a:lnTo>
                    <a:pt x="12411" y="136"/>
                  </a:lnTo>
                  <a:lnTo>
                    <a:pt x="12411" y="553"/>
                  </a:lnTo>
                  <a:cubicBezTo>
                    <a:pt x="12411" y="597"/>
                    <a:pt x="12401" y="630"/>
                    <a:pt x="12383" y="653"/>
                  </a:cubicBezTo>
                  <a:cubicBezTo>
                    <a:pt x="12365" y="676"/>
                    <a:pt x="12340" y="688"/>
                    <a:pt x="12309" y="690"/>
                  </a:cubicBezTo>
                  <a:cubicBezTo>
                    <a:pt x="12277" y="692"/>
                    <a:pt x="12229" y="693"/>
                    <a:pt x="12163" y="693"/>
                  </a:cubicBezTo>
                  <a:cubicBezTo>
                    <a:pt x="12157" y="662"/>
                    <a:pt x="12150" y="629"/>
                    <a:pt x="12142" y="594"/>
                  </a:cubicBezTo>
                  <a:cubicBezTo>
                    <a:pt x="12170" y="595"/>
                    <a:pt x="12196" y="596"/>
                    <a:pt x="12221" y="596"/>
                  </a:cubicBezTo>
                  <a:cubicBezTo>
                    <a:pt x="12248" y="596"/>
                    <a:pt x="12267" y="595"/>
                    <a:pt x="12277" y="592"/>
                  </a:cubicBezTo>
                  <a:cubicBezTo>
                    <a:pt x="12288" y="589"/>
                    <a:pt x="12296" y="582"/>
                    <a:pt x="12303" y="572"/>
                  </a:cubicBezTo>
                  <a:cubicBezTo>
                    <a:pt x="12310" y="561"/>
                    <a:pt x="12313" y="547"/>
                    <a:pt x="12313" y="530"/>
                  </a:cubicBezTo>
                  <a:lnTo>
                    <a:pt x="12313" y="136"/>
                  </a:lnTo>
                  <a:lnTo>
                    <a:pt x="11990" y="136"/>
                  </a:lnTo>
                  <a:lnTo>
                    <a:pt x="11990" y="45"/>
                  </a:lnTo>
                  <a:close/>
                  <a:moveTo>
                    <a:pt x="18547" y="40"/>
                  </a:moveTo>
                  <a:cubicBezTo>
                    <a:pt x="18577" y="69"/>
                    <a:pt x="18620" y="115"/>
                    <a:pt x="18675" y="177"/>
                  </a:cubicBezTo>
                  <a:lnTo>
                    <a:pt x="18598" y="246"/>
                  </a:lnTo>
                  <a:cubicBezTo>
                    <a:pt x="18559" y="196"/>
                    <a:pt x="18519" y="148"/>
                    <a:pt x="18477" y="104"/>
                  </a:cubicBezTo>
                  <a:lnTo>
                    <a:pt x="18547" y="40"/>
                  </a:lnTo>
                  <a:close/>
                  <a:moveTo>
                    <a:pt x="3428" y="40"/>
                  </a:moveTo>
                  <a:lnTo>
                    <a:pt x="4051" y="40"/>
                  </a:lnTo>
                  <a:lnTo>
                    <a:pt x="4051" y="133"/>
                  </a:lnTo>
                  <a:lnTo>
                    <a:pt x="3527" y="133"/>
                  </a:lnTo>
                  <a:lnTo>
                    <a:pt x="3527" y="330"/>
                  </a:lnTo>
                  <a:cubicBezTo>
                    <a:pt x="3527" y="487"/>
                    <a:pt x="3494" y="610"/>
                    <a:pt x="3428" y="698"/>
                  </a:cubicBezTo>
                  <a:cubicBezTo>
                    <a:pt x="3406" y="665"/>
                    <a:pt x="3383" y="633"/>
                    <a:pt x="3359" y="602"/>
                  </a:cubicBezTo>
                  <a:cubicBezTo>
                    <a:pt x="3405" y="533"/>
                    <a:pt x="3428" y="442"/>
                    <a:pt x="3428" y="329"/>
                  </a:cubicBezTo>
                  <a:lnTo>
                    <a:pt x="3428" y="40"/>
                  </a:lnTo>
                  <a:close/>
                  <a:moveTo>
                    <a:pt x="9" y="39"/>
                  </a:moveTo>
                  <a:lnTo>
                    <a:pt x="249" y="39"/>
                  </a:lnTo>
                  <a:lnTo>
                    <a:pt x="249" y="132"/>
                  </a:lnTo>
                  <a:lnTo>
                    <a:pt x="174" y="132"/>
                  </a:lnTo>
                  <a:lnTo>
                    <a:pt x="174" y="268"/>
                  </a:lnTo>
                  <a:lnTo>
                    <a:pt x="239" y="268"/>
                  </a:lnTo>
                  <a:lnTo>
                    <a:pt x="239" y="361"/>
                  </a:lnTo>
                  <a:lnTo>
                    <a:pt x="174" y="361"/>
                  </a:lnTo>
                  <a:lnTo>
                    <a:pt x="174" y="498"/>
                  </a:lnTo>
                  <a:cubicBezTo>
                    <a:pt x="201" y="487"/>
                    <a:pt x="224" y="477"/>
                    <a:pt x="243" y="468"/>
                  </a:cubicBezTo>
                  <a:cubicBezTo>
                    <a:pt x="245" y="507"/>
                    <a:pt x="248" y="540"/>
                    <a:pt x="252" y="568"/>
                  </a:cubicBezTo>
                  <a:cubicBezTo>
                    <a:pt x="173" y="601"/>
                    <a:pt x="99" y="633"/>
                    <a:pt x="29" y="665"/>
                  </a:cubicBezTo>
                  <a:lnTo>
                    <a:pt x="0" y="563"/>
                  </a:lnTo>
                  <a:lnTo>
                    <a:pt x="82" y="534"/>
                  </a:lnTo>
                  <a:lnTo>
                    <a:pt x="82" y="361"/>
                  </a:lnTo>
                  <a:lnTo>
                    <a:pt x="14" y="361"/>
                  </a:lnTo>
                  <a:lnTo>
                    <a:pt x="14" y="268"/>
                  </a:lnTo>
                  <a:lnTo>
                    <a:pt x="82" y="268"/>
                  </a:lnTo>
                  <a:lnTo>
                    <a:pt x="82" y="132"/>
                  </a:lnTo>
                  <a:lnTo>
                    <a:pt x="9" y="132"/>
                  </a:lnTo>
                  <a:lnTo>
                    <a:pt x="9" y="39"/>
                  </a:lnTo>
                  <a:close/>
                  <a:moveTo>
                    <a:pt x="18696" y="37"/>
                  </a:moveTo>
                  <a:lnTo>
                    <a:pt x="19129" y="37"/>
                  </a:lnTo>
                  <a:lnTo>
                    <a:pt x="19129" y="375"/>
                  </a:lnTo>
                  <a:lnTo>
                    <a:pt x="19025" y="375"/>
                  </a:lnTo>
                  <a:lnTo>
                    <a:pt x="19025" y="549"/>
                  </a:lnTo>
                  <a:cubicBezTo>
                    <a:pt x="19025" y="562"/>
                    <a:pt x="19027" y="573"/>
                    <a:pt x="19030" y="580"/>
                  </a:cubicBezTo>
                  <a:cubicBezTo>
                    <a:pt x="19032" y="587"/>
                    <a:pt x="19039" y="590"/>
                    <a:pt x="19049" y="590"/>
                  </a:cubicBezTo>
                  <a:cubicBezTo>
                    <a:pt x="19065" y="590"/>
                    <a:pt x="19075" y="582"/>
                    <a:pt x="19078" y="567"/>
                  </a:cubicBezTo>
                  <a:cubicBezTo>
                    <a:pt x="19082" y="552"/>
                    <a:pt x="19086" y="517"/>
                    <a:pt x="19090" y="464"/>
                  </a:cubicBezTo>
                  <a:cubicBezTo>
                    <a:pt x="19119" y="473"/>
                    <a:pt x="19150" y="483"/>
                    <a:pt x="19183" y="492"/>
                  </a:cubicBezTo>
                  <a:cubicBezTo>
                    <a:pt x="19172" y="583"/>
                    <a:pt x="19157" y="637"/>
                    <a:pt x="19138" y="654"/>
                  </a:cubicBezTo>
                  <a:cubicBezTo>
                    <a:pt x="19119" y="672"/>
                    <a:pt x="19095" y="680"/>
                    <a:pt x="19067" y="680"/>
                  </a:cubicBezTo>
                  <a:lnTo>
                    <a:pt x="19019" y="680"/>
                  </a:lnTo>
                  <a:cubicBezTo>
                    <a:pt x="18957" y="680"/>
                    <a:pt x="18927" y="644"/>
                    <a:pt x="18927" y="573"/>
                  </a:cubicBezTo>
                  <a:lnTo>
                    <a:pt x="18927" y="375"/>
                  </a:lnTo>
                  <a:lnTo>
                    <a:pt x="18876" y="375"/>
                  </a:lnTo>
                  <a:cubicBezTo>
                    <a:pt x="18872" y="524"/>
                    <a:pt x="18811" y="633"/>
                    <a:pt x="18695" y="701"/>
                  </a:cubicBezTo>
                  <a:cubicBezTo>
                    <a:pt x="18681" y="682"/>
                    <a:pt x="18658" y="654"/>
                    <a:pt x="18624" y="618"/>
                  </a:cubicBezTo>
                  <a:cubicBezTo>
                    <a:pt x="18657" y="603"/>
                    <a:pt x="18690" y="578"/>
                    <a:pt x="18724" y="543"/>
                  </a:cubicBezTo>
                  <a:cubicBezTo>
                    <a:pt x="18757" y="508"/>
                    <a:pt x="18775" y="452"/>
                    <a:pt x="18777" y="375"/>
                  </a:cubicBezTo>
                  <a:lnTo>
                    <a:pt x="18696" y="375"/>
                  </a:lnTo>
                  <a:lnTo>
                    <a:pt x="18696" y="37"/>
                  </a:lnTo>
                  <a:close/>
                  <a:moveTo>
                    <a:pt x="16248" y="35"/>
                  </a:moveTo>
                  <a:lnTo>
                    <a:pt x="16618" y="35"/>
                  </a:lnTo>
                  <a:lnTo>
                    <a:pt x="16618" y="397"/>
                  </a:lnTo>
                  <a:lnTo>
                    <a:pt x="16600" y="397"/>
                  </a:lnTo>
                  <a:lnTo>
                    <a:pt x="16658" y="471"/>
                  </a:lnTo>
                  <a:lnTo>
                    <a:pt x="16550" y="536"/>
                  </a:lnTo>
                  <a:cubicBezTo>
                    <a:pt x="16577" y="560"/>
                    <a:pt x="16615" y="579"/>
                    <a:pt x="16661" y="594"/>
                  </a:cubicBezTo>
                  <a:cubicBezTo>
                    <a:pt x="16643" y="622"/>
                    <a:pt x="16627" y="655"/>
                    <a:pt x="16611" y="691"/>
                  </a:cubicBezTo>
                  <a:cubicBezTo>
                    <a:pt x="16539" y="660"/>
                    <a:pt x="16486" y="619"/>
                    <a:pt x="16450" y="570"/>
                  </a:cubicBezTo>
                  <a:cubicBezTo>
                    <a:pt x="16449" y="603"/>
                    <a:pt x="16448" y="629"/>
                    <a:pt x="16448" y="648"/>
                  </a:cubicBezTo>
                  <a:cubicBezTo>
                    <a:pt x="16354" y="670"/>
                    <a:pt x="16293" y="688"/>
                    <a:pt x="16264" y="701"/>
                  </a:cubicBezTo>
                  <a:lnTo>
                    <a:pt x="16225" y="627"/>
                  </a:lnTo>
                  <a:cubicBezTo>
                    <a:pt x="16241" y="611"/>
                    <a:pt x="16248" y="586"/>
                    <a:pt x="16248" y="553"/>
                  </a:cubicBezTo>
                  <a:lnTo>
                    <a:pt x="16248" y="35"/>
                  </a:lnTo>
                  <a:close/>
                  <a:moveTo>
                    <a:pt x="15988" y="33"/>
                  </a:moveTo>
                  <a:lnTo>
                    <a:pt x="16225" y="33"/>
                  </a:lnTo>
                  <a:lnTo>
                    <a:pt x="16225" y="101"/>
                  </a:lnTo>
                  <a:cubicBezTo>
                    <a:pt x="16208" y="158"/>
                    <a:pt x="16188" y="222"/>
                    <a:pt x="16166" y="291"/>
                  </a:cubicBezTo>
                  <a:cubicBezTo>
                    <a:pt x="16211" y="340"/>
                    <a:pt x="16234" y="400"/>
                    <a:pt x="16234" y="471"/>
                  </a:cubicBezTo>
                  <a:cubicBezTo>
                    <a:pt x="16234" y="545"/>
                    <a:pt x="16189" y="582"/>
                    <a:pt x="16097" y="582"/>
                  </a:cubicBezTo>
                  <a:cubicBezTo>
                    <a:pt x="16094" y="543"/>
                    <a:pt x="16087" y="506"/>
                    <a:pt x="16079" y="473"/>
                  </a:cubicBezTo>
                  <a:cubicBezTo>
                    <a:pt x="16088" y="475"/>
                    <a:pt x="16096" y="476"/>
                    <a:pt x="16103" y="476"/>
                  </a:cubicBezTo>
                  <a:cubicBezTo>
                    <a:pt x="16130" y="476"/>
                    <a:pt x="16143" y="465"/>
                    <a:pt x="16143" y="443"/>
                  </a:cubicBezTo>
                  <a:cubicBezTo>
                    <a:pt x="16143" y="396"/>
                    <a:pt x="16122" y="348"/>
                    <a:pt x="16080" y="301"/>
                  </a:cubicBezTo>
                  <a:cubicBezTo>
                    <a:pt x="16100" y="239"/>
                    <a:pt x="16118" y="177"/>
                    <a:pt x="16133" y="115"/>
                  </a:cubicBezTo>
                  <a:lnTo>
                    <a:pt x="16076" y="115"/>
                  </a:lnTo>
                  <a:lnTo>
                    <a:pt x="16076" y="700"/>
                  </a:lnTo>
                  <a:lnTo>
                    <a:pt x="15988" y="700"/>
                  </a:lnTo>
                  <a:lnTo>
                    <a:pt x="15988" y="33"/>
                  </a:lnTo>
                  <a:close/>
                  <a:moveTo>
                    <a:pt x="270" y="29"/>
                  </a:moveTo>
                  <a:lnTo>
                    <a:pt x="655" y="29"/>
                  </a:lnTo>
                  <a:lnTo>
                    <a:pt x="655" y="466"/>
                  </a:lnTo>
                  <a:lnTo>
                    <a:pt x="562" y="466"/>
                  </a:lnTo>
                  <a:lnTo>
                    <a:pt x="562" y="121"/>
                  </a:lnTo>
                  <a:lnTo>
                    <a:pt x="362" y="121"/>
                  </a:lnTo>
                  <a:lnTo>
                    <a:pt x="362" y="471"/>
                  </a:lnTo>
                  <a:lnTo>
                    <a:pt x="270" y="471"/>
                  </a:lnTo>
                  <a:lnTo>
                    <a:pt x="270" y="29"/>
                  </a:lnTo>
                  <a:close/>
                  <a:moveTo>
                    <a:pt x="1434" y="14"/>
                  </a:moveTo>
                  <a:cubicBezTo>
                    <a:pt x="1461" y="42"/>
                    <a:pt x="1492" y="78"/>
                    <a:pt x="1526" y="121"/>
                  </a:cubicBezTo>
                  <a:lnTo>
                    <a:pt x="1453" y="178"/>
                  </a:lnTo>
                  <a:cubicBezTo>
                    <a:pt x="1422" y="132"/>
                    <a:pt x="1393" y="93"/>
                    <a:pt x="1368" y="62"/>
                  </a:cubicBezTo>
                  <a:lnTo>
                    <a:pt x="1434" y="14"/>
                  </a:lnTo>
                  <a:close/>
                  <a:moveTo>
                    <a:pt x="6228" y="10"/>
                  </a:moveTo>
                  <a:lnTo>
                    <a:pt x="6333" y="10"/>
                  </a:lnTo>
                  <a:lnTo>
                    <a:pt x="6333" y="254"/>
                  </a:lnTo>
                  <a:cubicBezTo>
                    <a:pt x="6388" y="208"/>
                    <a:pt x="6438" y="157"/>
                    <a:pt x="6485" y="103"/>
                  </a:cubicBezTo>
                  <a:lnTo>
                    <a:pt x="6573" y="170"/>
                  </a:lnTo>
                  <a:cubicBezTo>
                    <a:pt x="6503" y="248"/>
                    <a:pt x="6423" y="321"/>
                    <a:pt x="6333" y="389"/>
                  </a:cubicBezTo>
                  <a:lnTo>
                    <a:pt x="6333" y="533"/>
                  </a:lnTo>
                  <a:cubicBezTo>
                    <a:pt x="6333" y="568"/>
                    <a:pt x="6348" y="586"/>
                    <a:pt x="6379" y="586"/>
                  </a:cubicBezTo>
                  <a:lnTo>
                    <a:pt x="6409" y="586"/>
                  </a:lnTo>
                  <a:cubicBezTo>
                    <a:pt x="6432" y="586"/>
                    <a:pt x="6447" y="578"/>
                    <a:pt x="6455" y="563"/>
                  </a:cubicBezTo>
                  <a:cubicBezTo>
                    <a:pt x="6462" y="547"/>
                    <a:pt x="6468" y="501"/>
                    <a:pt x="6473" y="423"/>
                  </a:cubicBezTo>
                  <a:cubicBezTo>
                    <a:pt x="6511" y="436"/>
                    <a:pt x="6547" y="446"/>
                    <a:pt x="6580" y="454"/>
                  </a:cubicBezTo>
                  <a:cubicBezTo>
                    <a:pt x="6571" y="522"/>
                    <a:pt x="6564" y="570"/>
                    <a:pt x="6558" y="599"/>
                  </a:cubicBezTo>
                  <a:cubicBezTo>
                    <a:pt x="6552" y="628"/>
                    <a:pt x="6537" y="649"/>
                    <a:pt x="6513" y="664"/>
                  </a:cubicBezTo>
                  <a:cubicBezTo>
                    <a:pt x="6489" y="679"/>
                    <a:pt x="6456" y="686"/>
                    <a:pt x="6415" y="686"/>
                  </a:cubicBezTo>
                  <a:lnTo>
                    <a:pt x="6354" y="686"/>
                  </a:lnTo>
                  <a:cubicBezTo>
                    <a:pt x="6270" y="686"/>
                    <a:pt x="6228" y="644"/>
                    <a:pt x="6228" y="561"/>
                  </a:cubicBezTo>
                  <a:lnTo>
                    <a:pt x="6228" y="464"/>
                  </a:lnTo>
                  <a:cubicBezTo>
                    <a:pt x="6200" y="482"/>
                    <a:pt x="6172" y="500"/>
                    <a:pt x="6144" y="517"/>
                  </a:cubicBezTo>
                  <a:cubicBezTo>
                    <a:pt x="6129" y="492"/>
                    <a:pt x="6108" y="461"/>
                    <a:pt x="6082" y="425"/>
                  </a:cubicBezTo>
                  <a:cubicBezTo>
                    <a:pt x="6133" y="398"/>
                    <a:pt x="6181" y="368"/>
                    <a:pt x="6228" y="336"/>
                  </a:cubicBezTo>
                  <a:lnTo>
                    <a:pt x="6228" y="10"/>
                  </a:lnTo>
                  <a:close/>
                  <a:moveTo>
                    <a:pt x="14587" y="7"/>
                  </a:moveTo>
                  <a:lnTo>
                    <a:pt x="14730" y="7"/>
                  </a:lnTo>
                  <a:lnTo>
                    <a:pt x="14699" y="39"/>
                  </a:lnTo>
                  <a:cubicBezTo>
                    <a:pt x="14771" y="115"/>
                    <a:pt x="14867" y="172"/>
                    <a:pt x="14985" y="210"/>
                  </a:cubicBezTo>
                  <a:cubicBezTo>
                    <a:pt x="14963" y="247"/>
                    <a:pt x="14944" y="278"/>
                    <a:pt x="14928" y="305"/>
                  </a:cubicBezTo>
                  <a:cubicBezTo>
                    <a:pt x="14890" y="288"/>
                    <a:pt x="14854" y="269"/>
                    <a:pt x="14821" y="249"/>
                  </a:cubicBezTo>
                  <a:lnTo>
                    <a:pt x="14821" y="309"/>
                  </a:lnTo>
                  <a:lnTo>
                    <a:pt x="14683" y="309"/>
                  </a:lnTo>
                  <a:lnTo>
                    <a:pt x="14683" y="368"/>
                  </a:lnTo>
                  <a:lnTo>
                    <a:pt x="14905" y="368"/>
                  </a:lnTo>
                  <a:lnTo>
                    <a:pt x="14905" y="454"/>
                  </a:lnTo>
                  <a:lnTo>
                    <a:pt x="14800" y="454"/>
                  </a:lnTo>
                  <a:lnTo>
                    <a:pt x="14886" y="499"/>
                  </a:lnTo>
                  <a:cubicBezTo>
                    <a:pt x="14860" y="532"/>
                    <a:pt x="14835" y="563"/>
                    <a:pt x="14811" y="592"/>
                  </a:cubicBezTo>
                  <a:lnTo>
                    <a:pt x="14963" y="592"/>
                  </a:lnTo>
                  <a:lnTo>
                    <a:pt x="14963" y="677"/>
                  </a:lnTo>
                  <a:lnTo>
                    <a:pt x="14301" y="677"/>
                  </a:lnTo>
                  <a:lnTo>
                    <a:pt x="14301" y="592"/>
                  </a:lnTo>
                  <a:lnTo>
                    <a:pt x="14451" y="592"/>
                  </a:lnTo>
                  <a:cubicBezTo>
                    <a:pt x="14433" y="567"/>
                    <a:pt x="14410" y="538"/>
                    <a:pt x="14381" y="504"/>
                  </a:cubicBezTo>
                  <a:lnTo>
                    <a:pt x="14463" y="455"/>
                  </a:lnTo>
                  <a:cubicBezTo>
                    <a:pt x="14487" y="483"/>
                    <a:pt x="14513" y="514"/>
                    <a:pt x="14539" y="549"/>
                  </a:cubicBezTo>
                  <a:lnTo>
                    <a:pt x="14471" y="592"/>
                  </a:lnTo>
                  <a:lnTo>
                    <a:pt x="14578" y="592"/>
                  </a:lnTo>
                  <a:lnTo>
                    <a:pt x="14578" y="454"/>
                  </a:lnTo>
                  <a:lnTo>
                    <a:pt x="14357" y="454"/>
                  </a:lnTo>
                  <a:lnTo>
                    <a:pt x="14357" y="368"/>
                  </a:lnTo>
                  <a:lnTo>
                    <a:pt x="14578" y="368"/>
                  </a:lnTo>
                  <a:lnTo>
                    <a:pt x="14578" y="309"/>
                  </a:lnTo>
                  <a:lnTo>
                    <a:pt x="14444" y="309"/>
                  </a:lnTo>
                  <a:lnTo>
                    <a:pt x="14444" y="252"/>
                  </a:lnTo>
                  <a:cubicBezTo>
                    <a:pt x="14410" y="274"/>
                    <a:pt x="14373" y="296"/>
                    <a:pt x="14335" y="317"/>
                  </a:cubicBezTo>
                  <a:cubicBezTo>
                    <a:pt x="14318" y="289"/>
                    <a:pt x="14299" y="258"/>
                    <a:pt x="14277" y="225"/>
                  </a:cubicBezTo>
                  <a:cubicBezTo>
                    <a:pt x="14418" y="164"/>
                    <a:pt x="14522" y="92"/>
                    <a:pt x="14587" y="7"/>
                  </a:cubicBezTo>
                  <a:moveTo>
                    <a:pt x="6054" y="7"/>
                  </a:moveTo>
                  <a:lnTo>
                    <a:pt x="6152" y="40"/>
                  </a:lnTo>
                  <a:cubicBezTo>
                    <a:pt x="6130" y="94"/>
                    <a:pt x="6106" y="145"/>
                    <a:pt x="6080" y="194"/>
                  </a:cubicBezTo>
                  <a:lnTo>
                    <a:pt x="6080" y="693"/>
                  </a:lnTo>
                  <a:lnTo>
                    <a:pt x="5979" y="693"/>
                  </a:lnTo>
                  <a:lnTo>
                    <a:pt x="5979" y="357"/>
                  </a:lnTo>
                  <a:cubicBezTo>
                    <a:pt x="5956" y="388"/>
                    <a:pt x="5932" y="417"/>
                    <a:pt x="5908" y="445"/>
                  </a:cubicBezTo>
                  <a:cubicBezTo>
                    <a:pt x="5900" y="401"/>
                    <a:pt x="5891" y="360"/>
                    <a:pt x="5881" y="322"/>
                  </a:cubicBezTo>
                  <a:cubicBezTo>
                    <a:pt x="5954" y="230"/>
                    <a:pt x="6012" y="125"/>
                    <a:pt x="6054" y="7"/>
                  </a:cubicBezTo>
                  <a:moveTo>
                    <a:pt x="17735" y="7"/>
                  </a:moveTo>
                  <a:lnTo>
                    <a:pt x="17822" y="7"/>
                  </a:lnTo>
                  <a:lnTo>
                    <a:pt x="17822" y="139"/>
                  </a:lnTo>
                  <a:lnTo>
                    <a:pt x="17879" y="161"/>
                  </a:lnTo>
                  <a:lnTo>
                    <a:pt x="17856" y="236"/>
                  </a:lnTo>
                  <a:lnTo>
                    <a:pt x="17822" y="218"/>
                  </a:lnTo>
                  <a:lnTo>
                    <a:pt x="17822" y="698"/>
                  </a:lnTo>
                  <a:lnTo>
                    <a:pt x="17735" y="698"/>
                  </a:lnTo>
                  <a:lnTo>
                    <a:pt x="17735" y="7"/>
                  </a:lnTo>
                  <a:close/>
                  <a:moveTo>
                    <a:pt x="20697" y="6"/>
                  </a:moveTo>
                  <a:lnTo>
                    <a:pt x="20797" y="6"/>
                  </a:lnTo>
                  <a:lnTo>
                    <a:pt x="20797" y="127"/>
                  </a:lnTo>
                  <a:lnTo>
                    <a:pt x="20862" y="127"/>
                  </a:lnTo>
                  <a:lnTo>
                    <a:pt x="20862" y="220"/>
                  </a:lnTo>
                  <a:lnTo>
                    <a:pt x="20797" y="220"/>
                  </a:lnTo>
                  <a:lnTo>
                    <a:pt x="20797" y="579"/>
                  </a:lnTo>
                  <a:cubicBezTo>
                    <a:pt x="20797" y="614"/>
                    <a:pt x="20790" y="640"/>
                    <a:pt x="20774" y="658"/>
                  </a:cubicBezTo>
                  <a:cubicBezTo>
                    <a:pt x="20759" y="676"/>
                    <a:pt x="20738" y="686"/>
                    <a:pt x="20712" y="688"/>
                  </a:cubicBezTo>
                  <a:cubicBezTo>
                    <a:pt x="20686" y="690"/>
                    <a:pt x="20636" y="691"/>
                    <a:pt x="20562" y="691"/>
                  </a:cubicBezTo>
                  <a:cubicBezTo>
                    <a:pt x="20558" y="659"/>
                    <a:pt x="20550" y="625"/>
                    <a:pt x="20539" y="587"/>
                  </a:cubicBezTo>
                  <a:cubicBezTo>
                    <a:pt x="20575" y="589"/>
                    <a:pt x="20611" y="591"/>
                    <a:pt x="20647" y="591"/>
                  </a:cubicBezTo>
                  <a:cubicBezTo>
                    <a:pt x="20680" y="591"/>
                    <a:pt x="20697" y="576"/>
                    <a:pt x="20697" y="545"/>
                  </a:cubicBezTo>
                  <a:lnTo>
                    <a:pt x="20697" y="220"/>
                  </a:lnTo>
                  <a:lnTo>
                    <a:pt x="20494" y="220"/>
                  </a:lnTo>
                  <a:lnTo>
                    <a:pt x="20494" y="127"/>
                  </a:lnTo>
                  <a:lnTo>
                    <a:pt x="20697" y="127"/>
                  </a:lnTo>
                  <a:lnTo>
                    <a:pt x="20697" y="6"/>
                  </a:lnTo>
                  <a:close/>
                  <a:moveTo>
                    <a:pt x="11894" y="6"/>
                  </a:moveTo>
                  <a:lnTo>
                    <a:pt x="11993" y="28"/>
                  </a:lnTo>
                  <a:cubicBezTo>
                    <a:pt x="11977" y="84"/>
                    <a:pt x="11958" y="140"/>
                    <a:pt x="11935" y="193"/>
                  </a:cubicBezTo>
                  <a:lnTo>
                    <a:pt x="11935" y="691"/>
                  </a:lnTo>
                  <a:lnTo>
                    <a:pt x="11840" y="691"/>
                  </a:lnTo>
                  <a:lnTo>
                    <a:pt x="11840" y="374"/>
                  </a:lnTo>
                  <a:cubicBezTo>
                    <a:pt x="11824" y="401"/>
                    <a:pt x="11807" y="427"/>
                    <a:pt x="11788" y="452"/>
                  </a:cubicBezTo>
                  <a:cubicBezTo>
                    <a:pt x="11782" y="417"/>
                    <a:pt x="11772" y="374"/>
                    <a:pt x="11759" y="324"/>
                  </a:cubicBezTo>
                  <a:cubicBezTo>
                    <a:pt x="11819" y="228"/>
                    <a:pt x="11864" y="122"/>
                    <a:pt x="11894" y="6"/>
                  </a:cubicBezTo>
                  <a:moveTo>
                    <a:pt x="18046" y="5"/>
                  </a:moveTo>
                  <a:lnTo>
                    <a:pt x="18137" y="5"/>
                  </a:lnTo>
                  <a:lnTo>
                    <a:pt x="18137" y="61"/>
                  </a:lnTo>
                  <a:lnTo>
                    <a:pt x="18324" y="61"/>
                  </a:lnTo>
                  <a:lnTo>
                    <a:pt x="18324" y="121"/>
                  </a:lnTo>
                  <a:lnTo>
                    <a:pt x="18137" y="121"/>
                  </a:lnTo>
                  <a:lnTo>
                    <a:pt x="18137" y="151"/>
                  </a:lnTo>
                  <a:lnTo>
                    <a:pt x="18306" y="151"/>
                  </a:lnTo>
                  <a:lnTo>
                    <a:pt x="18306" y="212"/>
                  </a:lnTo>
                  <a:lnTo>
                    <a:pt x="18137" y="212"/>
                  </a:lnTo>
                  <a:lnTo>
                    <a:pt x="18137" y="242"/>
                  </a:lnTo>
                  <a:lnTo>
                    <a:pt x="18340" y="242"/>
                  </a:lnTo>
                  <a:lnTo>
                    <a:pt x="18340" y="303"/>
                  </a:lnTo>
                  <a:lnTo>
                    <a:pt x="17850" y="303"/>
                  </a:lnTo>
                  <a:lnTo>
                    <a:pt x="17850" y="242"/>
                  </a:lnTo>
                  <a:lnTo>
                    <a:pt x="18046" y="242"/>
                  </a:lnTo>
                  <a:lnTo>
                    <a:pt x="18046" y="212"/>
                  </a:lnTo>
                  <a:lnTo>
                    <a:pt x="17886" y="212"/>
                  </a:lnTo>
                  <a:lnTo>
                    <a:pt x="17886" y="151"/>
                  </a:lnTo>
                  <a:lnTo>
                    <a:pt x="18046" y="151"/>
                  </a:lnTo>
                  <a:lnTo>
                    <a:pt x="18046" y="121"/>
                  </a:lnTo>
                  <a:lnTo>
                    <a:pt x="17871" y="121"/>
                  </a:lnTo>
                  <a:lnTo>
                    <a:pt x="17871" y="61"/>
                  </a:lnTo>
                  <a:lnTo>
                    <a:pt x="18046" y="61"/>
                  </a:lnTo>
                  <a:lnTo>
                    <a:pt x="18046" y="5"/>
                  </a:lnTo>
                  <a:close/>
                  <a:moveTo>
                    <a:pt x="17233" y="5"/>
                  </a:moveTo>
                  <a:lnTo>
                    <a:pt x="17330" y="30"/>
                  </a:lnTo>
                  <a:cubicBezTo>
                    <a:pt x="17319" y="62"/>
                    <a:pt x="17308" y="92"/>
                    <a:pt x="17297" y="122"/>
                  </a:cubicBezTo>
                  <a:lnTo>
                    <a:pt x="17478" y="122"/>
                  </a:lnTo>
                  <a:lnTo>
                    <a:pt x="17470" y="526"/>
                  </a:lnTo>
                  <a:cubicBezTo>
                    <a:pt x="17469" y="570"/>
                    <a:pt x="17465" y="601"/>
                    <a:pt x="17459" y="618"/>
                  </a:cubicBezTo>
                  <a:cubicBezTo>
                    <a:pt x="17453" y="636"/>
                    <a:pt x="17443" y="650"/>
                    <a:pt x="17431" y="661"/>
                  </a:cubicBezTo>
                  <a:cubicBezTo>
                    <a:pt x="17418" y="672"/>
                    <a:pt x="17400" y="679"/>
                    <a:pt x="17377" y="683"/>
                  </a:cubicBezTo>
                  <a:cubicBezTo>
                    <a:pt x="17353" y="687"/>
                    <a:pt x="17303" y="689"/>
                    <a:pt x="17226" y="689"/>
                  </a:cubicBezTo>
                  <a:cubicBezTo>
                    <a:pt x="17219" y="648"/>
                    <a:pt x="17210" y="613"/>
                    <a:pt x="17199" y="583"/>
                  </a:cubicBezTo>
                  <a:cubicBezTo>
                    <a:pt x="17234" y="586"/>
                    <a:pt x="17270" y="587"/>
                    <a:pt x="17310" y="587"/>
                  </a:cubicBezTo>
                  <a:cubicBezTo>
                    <a:pt x="17321" y="587"/>
                    <a:pt x="17331" y="586"/>
                    <a:pt x="17339" y="583"/>
                  </a:cubicBezTo>
                  <a:cubicBezTo>
                    <a:pt x="17347" y="581"/>
                    <a:pt x="17354" y="577"/>
                    <a:pt x="17359" y="572"/>
                  </a:cubicBezTo>
                  <a:cubicBezTo>
                    <a:pt x="17364" y="566"/>
                    <a:pt x="17368" y="560"/>
                    <a:pt x="17370" y="554"/>
                  </a:cubicBezTo>
                  <a:cubicBezTo>
                    <a:pt x="17372" y="547"/>
                    <a:pt x="17373" y="519"/>
                    <a:pt x="17374" y="467"/>
                  </a:cubicBezTo>
                  <a:lnTo>
                    <a:pt x="17377" y="324"/>
                  </a:lnTo>
                  <a:cubicBezTo>
                    <a:pt x="17378" y="279"/>
                    <a:pt x="17379" y="243"/>
                    <a:pt x="17379" y="215"/>
                  </a:cubicBezTo>
                  <a:lnTo>
                    <a:pt x="17257" y="215"/>
                  </a:lnTo>
                  <a:cubicBezTo>
                    <a:pt x="17241" y="247"/>
                    <a:pt x="17225" y="279"/>
                    <a:pt x="17207" y="310"/>
                  </a:cubicBezTo>
                  <a:cubicBezTo>
                    <a:pt x="17185" y="296"/>
                    <a:pt x="17157" y="281"/>
                    <a:pt x="17124" y="267"/>
                  </a:cubicBezTo>
                  <a:lnTo>
                    <a:pt x="17124" y="686"/>
                  </a:lnTo>
                  <a:lnTo>
                    <a:pt x="17027" y="686"/>
                  </a:lnTo>
                  <a:lnTo>
                    <a:pt x="17027" y="635"/>
                  </a:lnTo>
                  <a:lnTo>
                    <a:pt x="16927" y="635"/>
                  </a:lnTo>
                  <a:lnTo>
                    <a:pt x="16927" y="690"/>
                  </a:lnTo>
                  <a:lnTo>
                    <a:pt x="16829" y="690"/>
                  </a:lnTo>
                  <a:lnTo>
                    <a:pt x="16829" y="118"/>
                  </a:lnTo>
                  <a:lnTo>
                    <a:pt x="16903" y="118"/>
                  </a:lnTo>
                  <a:cubicBezTo>
                    <a:pt x="16917" y="72"/>
                    <a:pt x="16926" y="35"/>
                    <a:pt x="16932" y="7"/>
                  </a:cubicBezTo>
                  <a:lnTo>
                    <a:pt x="17036" y="23"/>
                  </a:lnTo>
                  <a:lnTo>
                    <a:pt x="17005" y="118"/>
                  </a:lnTo>
                  <a:lnTo>
                    <a:pt x="17124" y="118"/>
                  </a:lnTo>
                  <a:lnTo>
                    <a:pt x="17124" y="255"/>
                  </a:lnTo>
                  <a:cubicBezTo>
                    <a:pt x="17162" y="192"/>
                    <a:pt x="17198" y="109"/>
                    <a:pt x="17233" y="5"/>
                  </a:cubicBezTo>
                  <a:moveTo>
                    <a:pt x="4505" y="5"/>
                  </a:moveTo>
                  <a:lnTo>
                    <a:pt x="4603" y="5"/>
                  </a:lnTo>
                  <a:lnTo>
                    <a:pt x="4603" y="87"/>
                  </a:lnTo>
                  <a:lnTo>
                    <a:pt x="4848" y="87"/>
                  </a:lnTo>
                  <a:lnTo>
                    <a:pt x="4848" y="438"/>
                  </a:lnTo>
                  <a:lnTo>
                    <a:pt x="4751" y="438"/>
                  </a:lnTo>
                  <a:lnTo>
                    <a:pt x="4751" y="396"/>
                  </a:lnTo>
                  <a:lnTo>
                    <a:pt x="4599" y="396"/>
                  </a:lnTo>
                  <a:cubicBezTo>
                    <a:pt x="4592" y="453"/>
                    <a:pt x="4576" y="501"/>
                    <a:pt x="4553" y="540"/>
                  </a:cubicBezTo>
                  <a:cubicBezTo>
                    <a:pt x="4645" y="573"/>
                    <a:pt x="4762" y="588"/>
                    <a:pt x="4903" y="587"/>
                  </a:cubicBezTo>
                  <a:lnTo>
                    <a:pt x="4848" y="690"/>
                  </a:lnTo>
                  <a:cubicBezTo>
                    <a:pt x="4699" y="684"/>
                    <a:pt x="4577" y="660"/>
                    <a:pt x="4480" y="617"/>
                  </a:cubicBezTo>
                  <a:cubicBezTo>
                    <a:pt x="4428" y="656"/>
                    <a:pt x="4357" y="684"/>
                    <a:pt x="4268" y="701"/>
                  </a:cubicBezTo>
                  <a:cubicBezTo>
                    <a:pt x="4249" y="670"/>
                    <a:pt x="4226" y="638"/>
                    <a:pt x="4202" y="605"/>
                  </a:cubicBezTo>
                  <a:cubicBezTo>
                    <a:pt x="4275" y="595"/>
                    <a:pt x="4335" y="580"/>
                    <a:pt x="4380" y="559"/>
                  </a:cubicBezTo>
                  <a:cubicBezTo>
                    <a:pt x="4335" y="525"/>
                    <a:pt x="4299" y="484"/>
                    <a:pt x="4273" y="437"/>
                  </a:cubicBezTo>
                  <a:lnTo>
                    <a:pt x="4329" y="396"/>
                  </a:lnTo>
                  <a:lnTo>
                    <a:pt x="4261" y="396"/>
                  </a:lnTo>
                  <a:lnTo>
                    <a:pt x="4261" y="87"/>
                  </a:lnTo>
                  <a:lnTo>
                    <a:pt x="4505" y="87"/>
                  </a:lnTo>
                  <a:lnTo>
                    <a:pt x="4505" y="5"/>
                  </a:lnTo>
                  <a:close/>
                  <a:moveTo>
                    <a:pt x="996" y="5"/>
                  </a:moveTo>
                  <a:lnTo>
                    <a:pt x="1090" y="5"/>
                  </a:lnTo>
                  <a:lnTo>
                    <a:pt x="1090" y="607"/>
                  </a:lnTo>
                  <a:cubicBezTo>
                    <a:pt x="1175" y="532"/>
                    <a:pt x="1226" y="429"/>
                    <a:pt x="1242" y="296"/>
                  </a:cubicBezTo>
                  <a:lnTo>
                    <a:pt x="1114" y="296"/>
                  </a:lnTo>
                  <a:lnTo>
                    <a:pt x="1114" y="204"/>
                  </a:lnTo>
                  <a:lnTo>
                    <a:pt x="1248" y="204"/>
                  </a:lnTo>
                  <a:cubicBezTo>
                    <a:pt x="1250" y="128"/>
                    <a:pt x="1251" y="61"/>
                    <a:pt x="1251" y="5"/>
                  </a:cubicBezTo>
                  <a:lnTo>
                    <a:pt x="1347" y="5"/>
                  </a:lnTo>
                  <a:cubicBezTo>
                    <a:pt x="1347" y="72"/>
                    <a:pt x="1346" y="139"/>
                    <a:pt x="1344" y="204"/>
                  </a:cubicBezTo>
                  <a:lnTo>
                    <a:pt x="1524" y="204"/>
                  </a:lnTo>
                  <a:lnTo>
                    <a:pt x="1524" y="296"/>
                  </a:lnTo>
                  <a:lnTo>
                    <a:pt x="1361" y="296"/>
                  </a:lnTo>
                  <a:cubicBezTo>
                    <a:pt x="1389" y="447"/>
                    <a:pt x="1450" y="551"/>
                    <a:pt x="1543" y="608"/>
                  </a:cubicBezTo>
                  <a:cubicBezTo>
                    <a:pt x="1520" y="631"/>
                    <a:pt x="1496" y="660"/>
                    <a:pt x="1472" y="696"/>
                  </a:cubicBezTo>
                  <a:cubicBezTo>
                    <a:pt x="1395" y="640"/>
                    <a:pt x="1341" y="543"/>
                    <a:pt x="1311" y="404"/>
                  </a:cubicBezTo>
                  <a:cubicBezTo>
                    <a:pt x="1286" y="529"/>
                    <a:pt x="1233" y="628"/>
                    <a:pt x="1153" y="701"/>
                  </a:cubicBezTo>
                  <a:cubicBezTo>
                    <a:pt x="1134" y="671"/>
                    <a:pt x="1113" y="643"/>
                    <a:pt x="1090" y="616"/>
                  </a:cubicBezTo>
                  <a:lnTo>
                    <a:pt x="1090" y="698"/>
                  </a:lnTo>
                  <a:lnTo>
                    <a:pt x="996" y="698"/>
                  </a:lnTo>
                  <a:lnTo>
                    <a:pt x="996" y="467"/>
                  </a:lnTo>
                  <a:cubicBezTo>
                    <a:pt x="956" y="497"/>
                    <a:pt x="915" y="530"/>
                    <a:pt x="873" y="566"/>
                  </a:cubicBezTo>
                  <a:lnTo>
                    <a:pt x="842" y="454"/>
                  </a:lnTo>
                  <a:cubicBezTo>
                    <a:pt x="888" y="425"/>
                    <a:pt x="939" y="389"/>
                    <a:pt x="996" y="346"/>
                  </a:cubicBezTo>
                  <a:lnTo>
                    <a:pt x="996" y="5"/>
                  </a:lnTo>
                  <a:close/>
                  <a:moveTo>
                    <a:pt x="13513" y="4"/>
                  </a:moveTo>
                  <a:cubicBezTo>
                    <a:pt x="13563" y="36"/>
                    <a:pt x="13600" y="61"/>
                    <a:pt x="13625" y="81"/>
                  </a:cubicBezTo>
                  <a:lnTo>
                    <a:pt x="13563" y="160"/>
                  </a:lnTo>
                  <a:cubicBezTo>
                    <a:pt x="13530" y="130"/>
                    <a:pt x="13495" y="102"/>
                    <a:pt x="13456" y="75"/>
                  </a:cubicBezTo>
                  <a:lnTo>
                    <a:pt x="13513" y="4"/>
                  </a:lnTo>
                  <a:close/>
                  <a:moveTo>
                    <a:pt x="8697" y="4"/>
                  </a:moveTo>
                  <a:lnTo>
                    <a:pt x="8805" y="4"/>
                  </a:lnTo>
                  <a:lnTo>
                    <a:pt x="8805" y="94"/>
                  </a:lnTo>
                  <a:lnTo>
                    <a:pt x="9058" y="94"/>
                  </a:lnTo>
                  <a:lnTo>
                    <a:pt x="9058" y="182"/>
                  </a:lnTo>
                  <a:lnTo>
                    <a:pt x="8805" y="182"/>
                  </a:lnTo>
                  <a:lnTo>
                    <a:pt x="8805" y="275"/>
                  </a:lnTo>
                  <a:lnTo>
                    <a:pt x="9025" y="275"/>
                  </a:lnTo>
                  <a:lnTo>
                    <a:pt x="9025" y="362"/>
                  </a:lnTo>
                  <a:lnTo>
                    <a:pt x="8805" y="362"/>
                  </a:lnTo>
                  <a:lnTo>
                    <a:pt x="8805" y="457"/>
                  </a:lnTo>
                  <a:lnTo>
                    <a:pt x="9096" y="457"/>
                  </a:lnTo>
                  <a:lnTo>
                    <a:pt x="9096" y="547"/>
                  </a:lnTo>
                  <a:lnTo>
                    <a:pt x="8805" y="547"/>
                  </a:lnTo>
                  <a:lnTo>
                    <a:pt x="8805" y="698"/>
                  </a:lnTo>
                  <a:lnTo>
                    <a:pt x="8697" y="698"/>
                  </a:lnTo>
                  <a:lnTo>
                    <a:pt x="8697" y="547"/>
                  </a:lnTo>
                  <a:lnTo>
                    <a:pt x="8407" y="547"/>
                  </a:lnTo>
                  <a:lnTo>
                    <a:pt x="8407" y="457"/>
                  </a:lnTo>
                  <a:lnTo>
                    <a:pt x="8697" y="457"/>
                  </a:lnTo>
                  <a:lnTo>
                    <a:pt x="8697" y="362"/>
                  </a:lnTo>
                  <a:lnTo>
                    <a:pt x="8481" y="362"/>
                  </a:lnTo>
                  <a:lnTo>
                    <a:pt x="8481" y="275"/>
                  </a:lnTo>
                  <a:lnTo>
                    <a:pt x="8697" y="275"/>
                  </a:lnTo>
                  <a:lnTo>
                    <a:pt x="8697" y="182"/>
                  </a:lnTo>
                  <a:lnTo>
                    <a:pt x="8447" y="182"/>
                  </a:lnTo>
                  <a:lnTo>
                    <a:pt x="8447" y="94"/>
                  </a:lnTo>
                  <a:lnTo>
                    <a:pt x="8697" y="94"/>
                  </a:lnTo>
                  <a:lnTo>
                    <a:pt x="8697" y="4"/>
                  </a:lnTo>
                  <a:close/>
                  <a:moveTo>
                    <a:pt x="5422" y="3"/>
                  </a:moveTo>
                  <a:cubicBezTo>
                    <a:pt x="5440" y="50"/>
                    <a:pt x="5453" y="86"/>
                    <a:pt x="5462" y="113"/>
                  </a:cubicBezTo>
                  <a:lnTo>
                    <a:pt x="5730" y="113"/>
                  </a:lnTo>
                  <a:lnTo>
                    <a:pt x="5730" y="208"/>
                  </a:lnTo>
                  <a:lnTo>
                    <a:pt x="5626" y="208"/>
                  </a:lnTo>
                  <a:cubicBezTo>
                    <a:pt x="5590" y="315"/>
                    <a:pt x="5539" y="405"/>
                    <a:pt x="5473" y="478"/>
                  </a:cubicBezTo>
                  <a:cubicBezTo>
                    <a:pt x="5545" y="528"/>
                    <a:pt x="5634" y="566"/>
                    <a:pt x="5740" y="592"/>
                  </a:cubicBezTo>
                  <a:cubicBezTo>
                    <a:pt x="5701" y="640"/>
                    <a:pt x="5675" y="674"/>
                    <a:pt x="5662" y="696"/>
                  </a:cubicBezTo>
                  <a:cubicBezTo>
                    <a:pt x="5555" y="660"/>
                    <a:pt x="5464" y="612"/>
                    <a:pt x="5390" y="554"/>
                  </a:cubicBezTo>
                  <a:cubicBezTo>
                    <a:pt x="5314" y="610"/>
                    <a:pt x="5222" y="659"/>
                    <a:pt x="5113" y="700"/>
                  </a:cubicBezTo>
                  <a:cubicBezTo>
                    <a:pt x="5087" y="659"/>
                    <a:pt x="5064" y="625"/>
                    <a:pt x="5042" y="598"/>
                  </a:cubicBezTo>
                  <a:cubicBezTo>
                    <a:pt x="5148" y="565"/>
                    <a:pt x="5236" y="524"/>
                    <a:pt x="5307" y="476"/>
                  </a:cubicBezTo>
                  <a:cubicBezTo>
                    <a:pt x="5239" y="401"/>
                    <a:pt x="5191" y="312"/>
                    <a:pt x="5163" y="208"/>
                  </a:cubicBezTo>
                  <a:lnTo>
                    <a:pt x="5050" y="208"/>
                  </a:lnTo>
                  <a:lnTo>
                    <a:pt x="5050" y="113"/>
                  </a:lnTo>
                  <a:lnTo>
                    <a:pt x="5344" y="113"/>
                  </a:lnTo>
                  <a:cubicBezTo>
                    <a:pt x="5337" y="90"/>
                    <a:pt x="5327" y="60"/>
                    <a:pt x="5314" y="25"/>
                  </a:cubicBezTo>
                  <a:lnTo>
                    <a:pt x="5422" y="3"/>
                  </a:lnTo>
                  <a:close/>
                  <a:moveTo>
                    <a:pt x="2726" y="2"/>
                  </a:moveTo>
                  <a:lnTo>
                    <a:pt x="2835" y="10"/>
                  </a:lnTo>
                  <a:cubicBezTo>
                    <a:pt x="2827" y="26"/>
                    <a:pt x="2817" y="42"/>
                    <a:pt x="2807" y="57"/>
                  </a:cubicBezTo>
                  <a:lnTo>
                    <a:pt x="3064" y="57"/>
                  </a:lnTo>
                  <a:lnTo>
                    <a:pt x="3064" y="134"/>
                  </a:lnTo>
                  <a:lnTo>
                    <a:pt x="3004" y="202"/>
                  </a:lnTo>
                  <a:lnTo>
                    <a:pt x="3149" y="202"/>
                  </a:lnTo>
                  <a:lnTo>
                    <a:pt x="3149" y="464"/>
                  </a:lnTo>
                  <a:lnTo>
                    <a:pt x="2693" y="464"/>
                  </a:lnTo>
                  <a:lnTo>
                    <a:pt x="2693" y="525"/>
                  </a:lnTo>
                  <a:cubicBezTo>
                    <a:pt x="2693" y="570"/>
                    <a:pt x="2716" y="592"/>
                    <a:pt x="2762" y="592"/>
                  </a:cubicBezTo>
                  <a:lnTo>
                    <a:pt x="3046" y="592"/>
                  </a:lnTo>
                  <a:cubicBezTo>
                    <a:pt x="3065" y="592"/>
                    <a:pt x="3081" y="589"/>
                    <a:pt x="3092" y="583"/>
                  </a:cubicBezTo>
                  <a:cubicBezTo>
                    <a:pt x="3103" y="577"/>
                    <a:pt x="3111" y="568"/>
                    <a:pt x="3114" y="557"/>
                  </a:cubicBezTo>
                  <a:cubicBezTo>
                    <a:pt x="3118" y="545"/>
                    <a:pt x="3123" y="516"/>
                    <a:pt x="3131" y="468"/>
                  </a:cubicBezTo>
                  <a:cubicBezTo>
                    <a:pt x="3172" y="484"/>
                    <a:pt x="3201" y="495"/>
                    <a:pt x="3219" y="501"/>
                  </a:cubicBezTo>
                  <a:cubicBezTo>
                    <a:pt x="3209" y="549"/>
                    <a:pt x="3200" y="585"/>
                    <a:pt x="3192" y="609"/>
                  </a:cubicBezTo>
                  <a:cubicBezTo>
                    <a:pt x="3185" y="632"/>
                    <a:pt x="3168" y="650"/>
                    <a:pt x="3144" y="663"/>
                  </a:cubicBezTo>
                  <a:cubicBezTo>
                    <a:pt x="3119" y="675"/>
                    <a:pt x="3086" y="682"/>
                    <a:pt x="3044" y="682"/>
                  </a:cubicBezTo>
                  <a:lnTo>
                    <a:pt x="2732" y="682"/>
                  </a:lnTo>
                  <a:cubicBezTo>
                    <a:pt x="2640" y="682"/>
                    <a:pt x="2593" y="638"/>
                    <a:pt x="2593" y="552"/>
                  </a:cubicBezTo>
                  <a:lnTo>
                    <a:pt x="2593" y="284"/>
                  </a:lnTo>
                  <a:cubicBezTo>
                    <a:pt x="2585" y="291"/>
                    <a:pt x="2576" y="298"/>
                    <a:pt x="2567" y="304"/>
                  </a:cubicBezTo>
                  <a:cubicBezTo>
                    <a:pt x="2553" y="274"/>
                    <a:pt x="2536" y="245"/>
                    <a:pt x="2518" y="215"/>
                  </a:cubicBezTo>
                  <a:cubicBezTo>
                    <a:pt x="2609" y="155"/>
                    <a:pt x="2678" y="84"/>
                    <a:pt x="2726" y="2"/>
                  </a:cubicBezTo>
                  <a:moveTo>
                    <a:pt x="13716" y="2"/>
                  </a:moveTo>
                  <a:lnTo>
                    <a:pt x="13813" y="8"/>
                  </a:lnTo>
                  <a:cubicBezTo>
                    <a:pt x="13806" y="22"/>
                    <a:pt x="13800" y="37"/>
                    <a:pt x="13793" y="50"/>
                  </a:cubicBezTo>
                  <a:lnTo>
                    <a:pt x="14122" y="50"/>
                  </a:lnTo>
                  <a:lnTo>
                    <a:pt x="14122" y="117"/>
                  </a:lnTo>
                  <a:lnTo>
                    <a:pt x="14074" y="203"/>
                  </a:lnTo>
                  <a:lnTo>
                    <a:pt x="14001" y="175"/>
                  </a:lnTo>
                  <a:lnTo>
                    <a:pt x="14023" y="130"/>
                  </a:lnTo>
                  <a:lnTo>
                    <a:pt x="13920" y="130"/>
                  </a:lnTo>
                  <a:cubicBezTo>
                    <a:pt x="13918" y="138"/>
                    <a:pt x="13916" y="145"/>
                    <a:pt x="13913" y="153"/>
                  </a:cubicBezTo>
                  <a:cubicBezTo>
                    <a:pt x="13957" y="215"/>
                    <a:pt x="14032" y="250"/>
                    <a:pt x="14141" y="259"/>
                  </a:cubicBezTo>
                  <a:cubicBezTo>
                    <a:pt x="14124" y="293"/>
                    <a:pt x="14110" y="322"/>
                    <a:pt x="14100" y="345"/>
                  </a:cubicBezTo>
                  <a:cubicBezTo>
                    <a:pt x="13994" y="332"/>
                    <a:pt x="13920" y="294"/>
                    <a:pt x="13878" y="232"/>
                  </a:cubicBezTo>
                  <a:cubicBezTo>
                    <a:pt x="13840" y="290"/>
                    <a:pt x="13776" y="327"/>
                    <a:pt x="13686" y="343"/>
                  </a:cubicBezTo>
                  <a:lnTo>
                    <a:pt x="14060" y="343"/>
                  </a:lnTo>
                  <a:lnTo>
                    <a:pt x="14060" y="541"/>
                  </a:lnTo>
                  <a:lnTo>
                    <a:pt x="13962" y="541"/>
                  </a:lnTo>
                  <a:lnTo>
                    <a:pt x="13962" y="427"/>
                  </a:lnTo>
                  <a:lnTo>
                    <a:pt x="13626" y="427"/>
                  </a:lnTo>
                  <a:lnTo>
                    <a:pt x="13626" y="549"/>
                  </a:lnTo>
                  <a:lnTo>
                    <a:pt x="13527" y="549"/>
                  </a:lnTo>
                  <a:lnTo>
                    <a:pt x="13527" y="343"/>
                  </a:lnTo>
                  <a:lnTo>
                    <a:pt x="13655" y="343"/>
                  </a:lnTo>
                  <a:lnTo>
                    <a:pt x="13612" y="269"/>
                  </a:lnTo>
                  <a:cubicBezTo>
                    <a:pt x="13741" y="252"/>
                    <a:pt x="13813" y="206"/>
                    <a:pt x="13828" y="130"/>
                  </a:cubicBezTo>
                  <a:lnTo>
                    <a:pt x="13750" y="130"/>
                  </a:lnTo>
                  <a:cubicBezTo>
                    <a:pt x="13733" y="158"/>
                    <a:pt x="13715" y="183"/>
                    <a:pt x="13696" y="206"/>
                  </a:cubicBezTo>
                  <a:cubicBezTo>
                    <a:pt x="13676" y="191"/>
                    <a:pt x="13650" y="176"/>
                    <a:pt x="13618" y="158"/>
                  </a:cubicBezTo>
                  <a:cubicBezTo>
                    <a:pt x="13661" y="111"/>
                    <a:pt x="13694" y="59"/>
                    <a:pt x="13716" y="2"/>
                  </a:cubicBezTo>
                  <a:moveTo>
                    <a:pt x="11022" y="2"/>
                  </a:moveTo>
                  <a:lnTo>
                    <a:pt x="11120" y="11"/>
                  </a:lnTo>
                  <a:lnTo>
                    <a:pt x="11100" y="130"/>
                  </a:lnTo>
                  <a:lnTo>
                    <a:pt x="11253" y="130"/>
                  </a:lnTo>
                  <a:cubicBezTo>
                    <a:pt x="11253" y="302"/>
                    <a:pt x="11228" y="425"/>
                    <a:pt x="11178" y="501"/>
                  </a:cubicBezTo>
                  <a:cubicBezTo>
                    <a:pt x="11214" y="529"/>
                    <a:pt x="11248" y="557"/>
                    <a:pt x="11279" y="583"/>
                  </a:cubicBezTo>
                  <a:lnTo>
                    <a:pt x="11209" y="660"/>
                  </a:lnTo>
                  <a:cubicBezTo>
                    <a:pt x="11180" y="631"/>
                    <a:pt x="11151" y="604"/>
                    <a:pt x="11122" y="578"/>
                  </a:cubicBezTo>
                  <a:cubicBezTo>
                    <a:pt x="11085" y="620"/>
                    <a:pt x="11039" y="661"/>
                    <a:pt x="10986" y="700"/>
                  </a:cubicBezTo>
                  <a:cubicBezTo>
                    <a:pt x="10968" y="675"/>
                    <a:pt x="10947" y="649"/>
                    <a:pt x="10922" y="622"/>
                  </a:cubicBezTo>
                  <a:cubicBezTo>
                    <a:pt x="10973" y="588"/>
                    <a:pt x="11015" y="552"/>
                    <a:pt x="11050" y="512"/>
                  </a:cubicBezTo>
                  <a:cubicBezTo>
                    <a:pt x="11014" y="481"/>
                    <a:pt x="10979" y="450"/>
                    <a:pt x="10944" y="421"/>
                  </a:cubicBezTo>
                  <a:cubicBezTo>
                    <a:pt x="10961" y="366"/>
                    <a:pt x="10976" y="298"/>
                    <a:pt x="10990" y="217"/>
                  </a:cubicBezTo>
                  <a:lnTo>
                    <a:pt x="10922" y="217"/>
                  </a:lnTo>
                  <a:lnTo>
                    <a:pt x="10922" y="130"/>
                  </a:lnTo>
                  <a:lnTo>
                    <a:pt x="11005" y="130"/>
                  </a:lnTo>
                  <a:cubicBezTo>
                    <a:pt x="11011" y="90"/>
                    <a:pt x="11017" y="47"/>
                    <a:pt x="11022" y="2"/>
                  </a:cubicBezTo>
                  <a:moveTo>
                    <a:pt x="9638" y="1"/>
                  </a:moveTo>
                  <a:cubicBezTo>
                    <a:pt x="9644" y="15"/>
                    <a:pt x="9650" y="33"/>
                    <a:pt x="9656" y="55"/>
                  </a:cubicBezTo>
                  <a:lnTo>
                    <a:pt x="9920" y="55"/>
                  </a:lnTo>
                  <a:lnTo>
                    <a:pt x="9920" y="217"/>
                  </a:lnTo>
                  <a:lnTo>
                    <a:pt x="9826" y="217"/>
                  </a:lnTo>
                  <a:lnTo>
                    <a:pt x="9826" y="125"/>
                  </a:lnTo>
                  <a:lnTo>
                    <a:pt x="9359" y="125"/>
                  </a:lnTo>
                  <a:lnTo>
                    <a:pt x="9359" y="217"/>
                  </a:lnTo>
                  <a:lnTo>
                    <a:pt x="9265" y="217"/>
                  </a:lnTo>
                  <a:lnTo>
                    <a:pt x="9265" y="55"/>
                  </a:lnTo>
                  <a:lnTo>
                    <a:pt x="9538" y="55"/>
                  </a:lnTo>
                  <a:cubicBezTo>
                    <a:pt x="9531" y="38"/>
                    <a:pt x="9525" y="23"/>
                    <a:pt x="9519" y="11"/>
                  </a:cubicBezTo>
                  <a:lnTo>
                    <a:pt x="9638" y="1"/>
                  </a:lnTo>
                  <a:close/>
                  <a:moveTo>
                    <a:pt x="7862" y="1"/>
                  </a:moveTo>
                  <a:lnTo>
                    <a:pt x="7959" y="1"/>
                  </a:lnTo>
                  <a:lnTo>
                    <a:pt x="7959" y="47"/>
                  </a:lnTo>
                  <a:lnTo>
                    <a:pt x="8232" y="47"/>
                  </a:lnTo>
                  <a:lnTo>
                    <a:pt x="8232" y="116"/>
                  </a:lnTo>
                  <a:lnTo>
                    <a:pt x="7959" y="116"/>
                  </a:lnTo>
                  <a:lnTo>
                    <a:pt x="7959" y="142"/>
                  </a:lnTo>
                  <a:lnTo>
                    <a:pt x="8199" y="142"/>
                  </a:lnTo>
                  <a:lnTo>
                    <a:pt x="8199" y="211"/>
                  </a:lnTo>
                  <a:lnTo>
                    <a:pt x="7959" y="211"/>
                  </a:lnTo>
                  <a:lnTo>
                    <a:pt x="7959" y="237"/>
                  </a:lnTo>
                  <a:lnTo>
                    <a:pt x="8254" y="237"/>
                  </a:lnTo>
                  <a:lnTo>
                    <a:pt x="8254" y="306"/>
                  </a:lnTo>
                  <a:lnTo>
                    <a:pt x="8092" y="306"/>
                  </a:lnTo>
                  <a:lnTo>
                    <a:pt x="8143" y="350"/>
                  </a:lnTo>
                  <a:cubicBezTo>
                    <a:pt x="8023" y="398"/>
                    <a:pt x="7913" y="437"/>
                    <a:pt x="7815" y="468"/>
                  </a:cubicBezTo>
                  <a:lnTo>
                    <a:pt x="8057" y="452"/>
                  </a:lnTo>
                  <a:cubicBezTo>
                    <a:pt x="8044" y="442"/>
                    <a:pt x="8031" y="432"/>
                    <a:pt x="8017" y="421"/>
                  </a:cubicBezTo>
                  <a:lnTo>
                    <a:pt x="8079" y="378"/>
                  </a:lnTo>
                  <a:cubicBezTo>
                    <a:pt x="8156" y="432"/>
                    <a:pt x="8215" y="474"/>
                    <a:pt x="8256" y="506"/>
                  </a:cubicBezTo>
                  <a:lnTo>
                    <a:pt x="8187" y="559"/>
                  </a:lnTo>
                  <a:cubicBezTo>
                    <a:pt x="8172" y="545"/>
                    <a:pt x="8154" y="530"/>
                    <a:pt x="8134" y="514"/>
                  </a:cubicBezTo>
                  <a:lnTo>
                    <a:pt x="7971" y="521"/>
                  </a:lnTo>
                  <a:lnTo>
                    <a:pt x="7971" y="622"/>
                  </a:lnTo>
                  <a:cubicBezTo>
                    <a:pt x="7971" y="645"/>
                    <a:pt x="7965" y="662"/>
                    <a:pt x="7954" y="674"/>
                  </a:cubicBezTo>
                  <a:cubicBezTo>
                    <a:pt x="7942" y="685"/>
                    <a:pt x="7925" y="692"/>
                    <a:pt x="7903" y="693"/>
                  </a:cubicBezTo>
                  <a:cubicBezTo>
                    <a:pt x="7880" y="695"/>
                    <a:pt x="7841" y="696"/>
                    <a:pt x="7784" y="696"/>
                  </a:cubicBezTo>
                  <a:cubicBezTo>
                    <a:pt x="7778" y="666"/>
                    <a:pt x="7772" y="640"/>
                    <a:pt x="7766" y="617"/>
                  </a:cubicBezTo>
                  <a:cubicBezTo>
                    <a:pt x="7800" y="618"/>
                    <a:pt x="7828" y="619"/>
                    <a:pt x="7848" y="619"/>
                  </a:cubicBezTo>
                  <a:cubicBezTo>
                    <a:pt x="7867" y="619"/>
                    <a:pt x="7876" y="609"/>
                    <a:pt x="7876" y="589"/>
                  </a:cubicBezTo>
                  <a:lnTo>
                    <a:pt x="7876" y="526"/>
                  </a:lnTo>
                  <a:cubicBezTo>
                    <a:pt x="7784" y="531"/>
                    <a:pt x="7701" y="538"/>
                    <a:pt x="7628" y="545"/>
                  </a:cubicBezTo>
                  <a:lnTo>
                    <a:pt x="7603" y="471"/>
                  </a:lnTo>
                  <a:cubicBezTo>
                    <a:pt x="7677" y="456"/>
                    <a:pt x="7756" y="433"/>
                    <a:pt x="7842" y="402"/>
                  </a:cubicBezTo>
                  <a:cubicBezTo>
                    <a:pt x="7762" y="407"/>
                    <a:pt x="7699" y="413"/>
                    <a:pt x="7655" y="419"/>
                  </a:cubicBezTo>
                  <a:lnTo>
                    <a:pt x="7629" y="345"/>
                  </a:lnTo>
                  <a:cubicBezTo>
                    <a:pt x="7673" y="337"/>
                    <a:pt x="7717" y="323"/>
                    <a:pt x="7761" y="306"/>
                  </a:cubicBezTo>
                  <a:lnTo>
                    <a:pt x="7568" y="306"/>
                  </a:lnTo>
                  <a:lnTo>
                    <a:pt x="7568" y="237"/>
                  </a:lnTo>
                  <a:lnTo>
                    <a:pt x="7862" y="237"/>
                  </a:lnTo>
                  <a:lnTo>
                    <a:pt x="7862" y="211"/>
                  </a:lnTo>
                  <a:lnTo>
                    <a:pt x="7621" y="211"/>
                  </a:lnTo>
                  <a:lnTo>
                    <a:pt x="7621" y="142"/>
                  </a:lnTo>
                  <a:lnTo>
                    <a:pt x="7862" y="142"/>
                  </a:lnTo>
                  <a:lnTo>
                    <a:pt x="7862" y="116"/>
                  </a:lnTo>
                  <a:lnTo>
                    <a:pt x="7592" y="116"/>
                  </a:lnTo>
                  <a:lnTo>
                    <a:pt x="7592" y="47"/>
                  </a:lnTo>
                  <a:lnTo>
                    <a:pt x="7862" y="47"/>
                  </a:lnTo>
                  <a:lnTo>
                    <a:pt x="7862" y="1"/>
                  </a:lnTo>
                  <a:close/>
                  <a:moveTo>
                    <a:pt x="15364" y="0"/>
                  </a:moveTo>
                  <a:lnTo>
                    <a:pt x="15475" y="17"/>
                  </a:lnTo>
                  <a:cubicBezTo>
                    <a:pt x="15468" y="38"/>
                    <a:pt x="15459" y="58"/>
                    <a:pt x="15451" y="78"/>
                  </a:cubicBezTo>
                  <a:lnTo>
                    <a:pt x="15815" y="78"/>
                  </a:lnTo>
                  <a:lnTo>
                    <a:pt x="15815" y="165"/>
                  </a:lnTo>
                  <a:lnTo>
                    <a:pt x="15407" y="165"/>
                  </a:lnTo>
                  <a:cubicBezTo>
                    <a:pt x="15398" y="183"/>
                    <a:pt x="15388" y="200"/>
                    <a:pt x="15377" y="217"/>
                  </a:cubicBezTo>
                  <a:lnTo>
                    <a:pt x="15748" y="217"/>
                  </a:lnTo>
                  <a:lnTo>
                    <a:pt x="15748" y="598"/>
                  </a:lnTo>
                  <a:cubicBezTo>
                    <a:pt x="15748" y="627"/>
                    <a:pt x="15741" y="650"/>
                    <a:pt x="15727" y="666"/>
                  </a:cubicBezTo>
                  <a:cubicBezTo>
                    <a:pt x="15713" y="681"/>
                    <a:pt x="15693" y="690"/>
                    <a:pt x="15668" y="693"/>
                  </a:cubicBezTo>
                  <a:cubicBezTo>
                    <a:pt x="15643" y="695"/>
                    <a:pt x="15594" y="696"/>
                    <a:pt x="15522" y="696"/>
                  </a:cubicBezTo>
                  <a:cubicBezTo>
                    <a:pt x="15515" y="664"/>
                    <a:pt x="15506" y="632"/>
                    <a:pt x="15494" y="600"/>
                  </a:cubicBezTo>
                  <a:cubicBezTo>
                    <a:pt x="15535" y="602"/>
                    <a:pt x="15572" y="603"/>
                    <a:pt x="15607" y="603"/>
                  </a:cubicBezTo>
                  <a:cubicBezTo>
                    <a:pt x="15633" y="603"/>
                    <a:pt x="15647" y="590"/>
                    <a:pt x="15647" y="564"/>
                  </a:cubicBezTo>
                  <a:lnTo>
                    <a:pt x="15647" y="552"/>
                  </a:lnTo>
                  <a:lnTo>
                    <a:pt x="15347" y="552"/>
                  </a:lnTo>
                  <a:lnTo>
                    <a:pt x="15347" y="695"/>
                  </a:lnTo>
                  <a:lnTo>
                    <a:pt x="15245" y="695"/>
                  </a:lnTo>
                  <a:lnTo>
                    <a:pt x="15245" y="385"/>
                  </a:lnTo>
                  <a:cubicBezTo>
                    <a:pt x="15214" y="417"/>
                    <a:pt x="15181" y="447"/>
                    <a:pt x="15146" y="476"/>
                  </a:cubicBezTo>
                  <a:cubicBezTo>
                    <a:pt x="15138" y="438"/>
                    <a:pt x="15130" y="401"/>
                    <a:pt x="15122" y="366"/>
                  </a:cubicBezTo>
                  <a:cubicBezTo>
                    <a:pt x="15191" y="306"/>
                    <a:pt x="15248" y="239"/>
                    <a:pt x="15291" y="165"/>
                  </a:cubicBezTo>
                  <a:lnTo>
                    <a:pt x="15128" y="165"/>
                  </a:lnTo>
                  <a:lnTo>
                    <a:pt x="15128" y="78"/>
                  </a:lnTo>
                  <a:lnTo>
                    <a:pt x="15336" y="78"/>
                  </a:lnTo>
                  <a:cubicBezTo>
                    <a:pt x="15347" y="52"/>
                    <a:pt x="15356" y="27"/>
                    <a:pt x="15364" y="0"/>
                  </a:cubicBezTo>
                  <a:moveTo>
                    <a:pt x="12843" y="0"/>
                  </a:moveTo>
                  <a:lnTo>
                    <a:pt x="12950" y="7"/>
                  </a:lnTo>
                  <a:cubicBezTo>
                    <a:pt x="12943" y="32"/>
                    <a:pt x="12936" y="56"/>
                    <a:pt x="12928" y="79"/>
                  </a:cubicBezTo>
                  <a:lnTo>
                    <a:pt x="13291" y="79"/>
                  </a:lnTo>
                  <a:lnTo>
                    <a:pt x="13291" y="172"/>
                  </a:lnTo>
                  <a:lnTo>
                    <a:pt x="12890" y="172"/>
                  </a:lnTo>
                  <a:cubicBezTo>
                    <a:pt x="12862" y="231"/>
                    <a:pt x="12828" y="286"/>
                    <a:pt x="12789" y="339"/>
                  </a:cubicBezTo>
                  <a:lnTo>
                    <a:pt x="12789" y="697"/>
                  </a:lnTo>
                  <a:lnTo>
                    <a:pt x="12694" y="697"/>
                  </a:lnTo>
                  <a:lnTo>
                    <a:pt x="12694" y="446"/>
                  </a:lnTo>
                  <a:cubicBezTo>
                    <a:pt x="12677" y="463"/>
                    <a:pt x="12659" y="479"/>
                    <a:pt x="12640" y="495"/>
                  </a:cubicBezTo>
                  <a:cubicBezTo>
                    <a:pt x="12627" y="453"/>
                    <a:pt x="12614" y="416"/>
                    <a:pt x="12601" y="386"/>
                  </a:cubicBezTo>
                  <a:cubicBezTo>
                    <a:pt x="12672" y="322"/>
                    <a:pt x="12729" y="251"/>
                    <a:pt x="12773" y="172"/>
                  </a:cubicBezTo>
                  <a:lnTo>
                    <a:pt x="12621" y="172"/>
                  </a:lnTo>
                  <a:lnTo>
                    <a:pt x="12621" y="79"/>
                  </a:lnTo>
                  <a:lnTo>
                    <a:pt x="12817" y="79"/>
                  </a:lnTo>
                  <a:cubicBezTo>
                    <a:pt x="12827" y="53"/>
                    <a:pt x="12836" y="27"/>
                    <a:pt x="12843" y="0"/>
                  </a:cubicBezTo>
                  <a:moveTo>
                    <a:pt x="1807" y="0"/>
                  </a:moveTo>
                  <a:lnTo>
                    <a:pt x="1905" y="39"/>
                  </a:lnTo>
                  <a:cubicBezTo>
                    <a:pt x="1860" y="114"/>
                    <a:pt x="1822" y="173"/>
                    <a:pt x="1792" y="215"/>
                  </a:cubicBezTo>
                  <a:cubicBezTo>
                    <a:pt x="1808" y="215"/>
                    <a:pt x="1827" y="214"/>
                    <a:pt x="1849" y="213"/>
                  </a:cubicBezTo>
                  <a:cubicBezTo>
                    <a:pt x="1864" y="187"/>
                    <a:pt x="1880" y="160"/>
                    <a:pt x="1895" y="131"/>
                  </a:cubicBezTo>
                  <a:lnTo>
                    <a:pt x="1985" y="175"/>
                  </a:lnTo>
                  <a:cubicBezTo>
                    <a:pt x="1945" y="246"/>
                    <a:pt x="1892" y="322"/>
                    <a:pt x="1826" y="406"/>
                  </a:cubicBezTo>
                  <a:cubicBezTo>
                    <a:pt x="1868" y="401"/>
                    <a:pt x="1909" y="396"/>
                    <a:pt x="1948" y="390"/>
                  </a:cubicBezTo>
                  <a:cubicBezTo>
                    <a:pt x="1943" y="428"/>
                    <a:pt x="1941" y="459"/>
                    <a:pt x="1940" y="483"/>
                  </a:cubicBezTo>
                  <a:cubicBezTo>
                    <a:pt x="1826" y="493"/>
                    <a:pt x="1755" y="502"/>
                    <a:pt x="1727" y="513"/>
                  </a:cubicBezTo>
                  <a:lnTo>
                    <a:pt x="1689" y="419"/>
                  </a:lnTo>
                  <a:cubicBezTo>
                    <a:pt x="1713" y="411"/>
                    <a:pt x="1748" y="371"/>
                    <a:pt x="1794" y="299"/>
                  </a:cubicBezTo>
                  <a:cubicBezTo>
                    <a:pt x="1755" y="302"/>
                    <a:pt x="1727" y="305"/>
                    <a:pt x="1708" y="310"/>
                  </a:cubicBezTo>
                  <a:lnTo>
                    <a:pt x="1680" y="224"/>
                  </a:lnTo>
                  <a:cubicBezTo>
                    <a:pt x="1706" y="205"/>
                    <a:pt x="1748" y="130"/>
                    <a:pt x="1807" y="0"/>
                  </a:cubicBezTo>
                </a:path>
              </a:pathLst>
            </a:custGeom>
            <a:solidFill>
              <a:srgbClr val="FF6600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0" name="path"/>
            <p:cNvSpPr/>
            <p:nvPr/>
          </p:nvSpPr>
          <p:spPr>
            <a:xfrm>
              <a:off x="0" y="0"/>
              <a:ext cx="13400036" cy="597992"/>
            </a:xfrm>
            <a:custGeom>
              <a:avLst/>
              <a:gdLst/>
              <a:ahLst/>
              <a:cxnLst/>
              <a:rect l="0" t="0" r="0" b="0"/>
              <a:pathLst>
                <a:path w="21102" h="941">
                  <a:moveTo>
                    <a:pt x="9758" y="733"/>
                  </a:moveTo>
                  <a:lnTo>
                    <a:pt x="9914" y="733"/>
                  </a:lnTo>
                  <a:lnTo>
                    <a:pt x="9914" y="698"/>
                  </a:lnTo>
                  <a:lnTo>
                    <a:pt x="9758" y="698"/>
                  </a:lnTo>
                  <a:lnTo>
                    <a:pt x="9758" y="733"/>
                  </a:lnTo>
                  <a:close/>
                  <a:moveTo>
                    <a:pt x="9509" y="733"/>
                  </a:moveTo>
                  <a:lnTo>
                    <a:pt x="9664" y="733"/>
                  </a:lnTo>
                  <a:lnTo>
                    <a:pt x="9664" y="698"/>
                  </a:lnTo>
                  <a:lnTo>
                    <a:pt x="9509" y="698"/>
                  </a:lnTo>
                  <a:lnTo>
                    <a:pt x="9509" y="733"/>
                  </a:lnTo>
                  <a:close/>
                  <a:moveTo>
                    <a:pt x="8176" y="666"/>
                  </a:moveTo>
                  <a:cubicBezTo>
                    <a:pt x="8247" y="690"/>
                    <a:pt x="8313" y="713"/>
                    <a:pt x="8375" y="736"/>
                  </a:cubicBezTo>
                  <a:lnTo>
                    <a:pt x="8333" y="810"/>
                  </a:lnTo>
                  <a:cubicBezTo>
                    <a:pt x="8277" y="786"/>
                    <a:pt x="8211" y="760"/>
                    <a:pt x="8137" y="732"/>
                  </a:cubicBezTo>
                  <a:lnTo>
                    <a:pt x="8176" y="666"/>
                  </a:lnTo>
                  <a:close/>
                  <a:moveTo>
                    <a:pt x="7874" y="658"/>
                  </a:moveTo>
                  <a:lnTo>
                    <a:pt x="7920" y="718"/>
                  </a:lnTo>
                  <a:lnTo>
                    <a:pt x="7730" y="813"/>
                  </a:lnTo>
                  <a:cubicBezTo>
                    <a:pt x="7716" y="787"/>
                    <a:pt x="7699" y="762"/>
                    <a:pt x="7680" y="735"/>
                  </a:cubicBezTo>
                  <a:cubicBezTo>
                    <a:pt x="7713" y="727"/>
                    <a:pt x="7777" y="701"/>
                    <a:pt x="7874" y="658"/>
                  </a:cubicBezTo>
                  <a:moveTo>
                    <a:pt x="10325" y="630"/>
                  </a:moveTo>
                  <a:lnTo>
                    <a:pt x="10424" y="630"/>
                  </a:lnTo>
                  <a:lnTo>
                    <a:pt x="10368" y="820"/>
                  </a:lnTo>
                  <a:lnTo>
                    <a:pt x="10285" y="820"/>
                  </a:lnTo>
                  <a:lnTo>
                    <a:pt x="10325" y="630"/>
                  </a:lnTo>
                  <a:close/>
                  <a:moveTo>
                    <a:pt x="18093" y="641"/>
                  </a:moveTo>
                  <a:lnTo>
                    <a:pt x="18330" y="641"/>
                  </a:lnTo>
                  <a:lnTo>
                    <a:pt x="18330" y="609"/>
                  </a:lnTo>
                  <a:lnTo>
                    <a:pt x="18093" y="609"/>
                  </a:lnTo>
                  <a:lnTo>
                    <a:pt x="18093" y="641"/>
                  </a:lnTo>
                  <a:close/>
                  <a:moveTo>
                    <a:pt x="9758" y="640"/>
                  </a:moveTo>
                  <a:lnTo>
                    <a:pt x="9914" y="640"/>
                  </a:lnTo>
                  <a:lnTo>
                    <a:pt x="9914" y="605"/>
                  </a:lnTo>
                  <a:lnTo>
                    <a:pt x="9758" y="605"/>
                  </a:lnTo>
                  <a:lnTo>
                    <a:pt x="9758" y="640"/>
                  </a:lnTo>
                  <a:close/>
                  <a:moveTo>
                    <a:pt x="9509" y="640"/>
                  </a:moveTo>
                  <a:lnTo>
                    <a:pt x="9664" y="640"/>
                  </a:lnTo>
                  <a:lnTo>
                    <a:pt x="9664" y="605"/>
                  </a:lnTo>
                  <a:lnTo>
                    <a:pt x="9509" y="605"/>
                  </a:lnTo>
                  <a:lnTo>
                    <a:pt x="9509" y="640"/>
                  </a:lnTo>
                  <a:close/>
                  <a:moveTo>
                    <a:pt x="14803" y="574"/>
                  </a:moveTo>
                  <a:lnTo>
                    <a:pt x="14803" y="712"/>
                  </a:lnTo>
                  <a:lnTo>
                    <a:pt x="14912" y="712"/>
                  </a:lnTo>
                  <a:lnTo>
                    <a:pt x="14845" y="674"/>
                  </a:lnTo>
                  <a:cubicBezTo>
                    <a:pt x="14870" y="641"/>
                    <a:pt x="14894" y="607"/>
                    <a:pt x="14916" y="574"/>
                  </a:cubicBezTo>
                  <a:lnTo>
                    <a:pt x="14803" y="574"/>
                  </a:lnTo>
                  <a:close/>
                  <a:moveTo>
                    <a:pt x="13870" y="567"/>
                  </a:moveTo>
                  <a:lnTo>
                    <a:pt x="13972" y="567"/>
                  </a:lnTo>
                  <a:cubicBezTo>
                    <a:pt x="13968" y="596"/>
                    <a:pt x="13961" y="621"/>
                    <a:pt x="13953" y="644"/>
                  </a:cubicBezTo>
                  <a:cubicBezTo>
                    <a:pt x="14030" y="665"/>
                    <a:pt x="14127" y="693"/>
                    <a:pt x="14244" y="729"/>
                  </a:cubicBezTo>
                  <a:lnTo>
                    <a:pt x="14196" y="820"/>
                  </a:lnTo>
                  <a:cubicBezTo>
                    <a:pt x="14133" y="796"/>
                    <a:pt x="14037" y="763"/>
                    <a:pt x="13906" y="720"/>
                  </a:cubicBezTo>
                  <a:cubicBezTo>
                    <a:pt x="13860" y="774"/>
                    <a:pt x="13762" y="807"/>
                    <a:pt x="13613" y="821"/>
                  </a:cubicBezTo>
                  <a:cubicBezTo>
                    <a:pt x="13601" y="794"/>
                    <a:pt x="13585" y="762"/>
                    <a:pt x="13565" y="724"/>
                  </a:cubicBezTo>
                  <a:cubicBezTo>
                    <a:pt x="13655" y="720"/>
                    <a:pt x="13727" y="707"/>
                    <a:pt x="13780" y="687"/>
                  </a:cubicBezTo>
                  <a:cubicBezTo>
                    <a:pt x="13834" y="667"/>
                    <a:pt x="13864" y="627"/>
                    <a:pt x="13870" y="567"/>
                  </a:cubicBezTo>
                  <a:moveTo>
                    <a:pt x="15467" y="597"/>
                  </a:moveTo>
                  <a:lnTo>
                    <a:pt x="15767" y="597"/>
                  </a:lnTo>
                  <a:lnTo>
                    <a:pt x="15767" y="546"/>
                  </a:lnTo>
                  <a:lnTo>
                    <a:pt x="15467" y="546"/>
                  </a:lnTo>
                  <a:lnTo>
                    <a:pt x="15467" y="597"/>
                  </a:lnTo>
                  <a:close/>
                  <a:moveTo>
                    <a:pt x="9415" y="545"/>
                  </a:moveTo>
                  <a:lnTo>
                    <a:pt x="10007" y="545"/>
                  </a:lnTo>
                  <a:lnTo>
                    <a:pt x="10007" y="821"/>
                  </a:lnTo>
                  <a:lnTo>
                    <a:pt x="9914" y="821"/>
                  </a:lnTo>
                  <a:lnTo>
                    <a:pt x="9914" y="793"/>
                  </a:lnTo>
                  <a:lnTo>
                    <a:pt x="9509" y="793"/>
                  </a:lnTo>
                  <a:lnTo>
                    <a:pt x="9509" y="821"/>
                  </a:lnTo>
                  <a:lnTo>
                    <a:pt x="9415" y="821"/>
                  </a:lnTo>
                  <a:lnTo>
                    <a:pt x="9415" y="545"/>
                  </a:lnTo>
                  <a:close/>
                  <a:moveTo>
                    <a:pt x="17047" y="663"/>
                  </a:moveTo>
                  <a:lnTo>
                    <a:pt x="17147" y="663"/>
                  </a:lnTo>
                  <a:lnTo>
                    <a:pt x="17147" y="543"/>
                  </a:lnTo>
                  <a:lnTo>
                    <a:pt x="17047" y="543"/>
                  </a:lnTo>
                  <a:lnTo>
                    <a:pt x="17047" y="663"/>
                  </a:lnTo>
                  <a:close/>
                  <a:moveTo>
                    <a:pt x="16580" y="517"/>
                  </a:moveTo>
                  <a:cubicBezTo>
                    <a:pt x="16591" y="546"/>
                    <a:pt x="16603" y="572"/>
                    <a:pt x="16617" y="595"/>
                  </a:cubicBezTo>
                  <a:cubicBezTo>
                    <a:pt x="16651" y="570"/>
                    <a:pt x="16683" y="545"/>
                    <a:pt x="16712" y="517"/>
                  </a:cubicBezTo>
                  <a:lnTo>
                    <a:pt x="16580" y="517"/>
                  </a:lnTo>
                  <a:close/>
                  <a:moveTo>
                    <a:pt x="16458" y="517"/>
                  </a:moveTo>
                  <a:lnTo>
                    <a:pt x="16458" y="700"/>
                  </a:lnTo>
                  <a:cubicBezTo>
                    <a:pt x="16491" y="692"/>
                    <a:pt x="16524" y="684"/>
                    <a:pt x="16559" y="675"/>
                  </a:cubicBezTo>
                  <a:cubicBezTo>
                    <a:pt x="16529" y="632"/>
                    <a:pt x="16507" y="580"/>
                    <a:pt x="16492" y="517"/>
                  </a:cubicBezTo>
                  <a:lnTo>
                    <a:pt x="16458" y="517"/>
                  </a:lnTo>
                  <a:close/>
                  <a:moveTo>
                    <a:pt x="4475" y="516"/>
                  </a:moveTo>
                  <a:cubicBezTo>
                    <a:pt x="4502" y="556"/>
                    <a:pt x="4537" y="589"/>
                    <a:pt x="4581" y="617"/>
                  </a:cubicBezTo>
                  <a:cubicBezTo>
                    <a:pt x="4600" y="592"/>
                    <a:pt x="4612" y="558"/>
                    <a:pt x="4619" y="516"/>
                  </a:cubicBezTo>
                  <a:lnTo>
                    <a:pt x="4475" y="516"/>
                  </a:lnTo>
                  <a:close/>
                  <a:moveTo>
                    <a:pt x="18093" y="551"/>
                  </a:moveTo>
                  <a:lnTo>
                    <a:pt x="18330" y="551"/>
                  </a:lnTo>
                  <a:lnTo>
                    <a:pt x="18330" y="515"/>
                  </a:lnTo>
                  <a:lnTo>
                    <a:pt x="18093" y="515"/>
                  </a:lnTo>
                  <a:lnTo>
                    <a:pt x="18093" y="551"/>
                  </a:lnTo>
                  <a:close/>
                  <a:moveTo>
                    <a:pt x="18004" y="451"/>
                  </a:moveTo>
                  <a:lnTo>
                    <a:pt x="18419" y="451"/>
                  </a:lnTo>
                  <a:lnTo>
                    <a:pt x="18419" y="719"/>
                  </a:lnTo>
                  <a:cubicBezTo>
                    <a:pt x="18419" y="746"/>
                    <a:pt x="18413" y="767"/>
                    <a:pt x="18402" y="782"/>
                  </a:cubicBezTo>
                  <a:cubicBezTo>
                    <a:pt x="18391" y="797"/>
                    <a:pt x="18375" y="806"/>
                    <a:pt x="18354" y="809"/>
                  </a:cubicBezTo>
                  <a:cubicBezTo>
                    <a:pt x="18333" y="812"/>
                    <a:pt x="18286" y="814"/>
                    <a:pt x="18214" y="814"/>
                  </a:cubicBezTo>
                  <a:cubicBezTo>
                    <a:pt x="18209" y="792"/>
                    <a:pt x="18202" y="767"/>
                    <a:pt x="18194" y="739"/>
                  </a:cubicBezTo>
                  <a:cubicBezTo>
                    <a:pt x="18239" y="742"/>
                    <a:pt x="18273" y="743"/>
                    <a:pt x="18296" y="743"/>
                  </a:cubicBezTo>
                  <a:cubicBezTo>
                    <a:pt x="18319" y="743"/>
                    <a:pt x="18330" y="732"/>
                    <a:pt x="18330" y="709"/>
                  </a:cubicBezTo>
                  <a:lnTo>
                    <a:pt x="18330" y="700"/>
                  </a:lnTo>
                  <a:lnTo>
                    <a:pt x="18093" y="700"/>
                  </a:lnTo>
                  <a:lnTo>
                    <a:pt x="18093" y="813"/>
                  </a:lnTo>
                  <a:lnTo>
                    <a:pt x="18004" y="813"/>
                  </a:lnTo>
                  <a:lnTo>
                    <a:pt x="18004" y="451"/>
                  </a:lnTo>
                  <a:close/>
                  <a:moveTo>
                    <a:pt x="18710" y="444"/>
                  </a:moveTo>
                  <a:cubicBezTo>
                    <a:pt x="18725" y="453"/>
                    <a:pt x="18756" y="470"/>
                    <a:pt x="18801" y="494"/>
                  </a:cubicBezTo>
                  <a:lnTo>
                    <a:pt x="18681" y="789"/>
                  </a:lnTo>
                  <a:cubicBezTo>
                    <a:pt x="18657" y="770"/>
                    <a:pt x="18628" y="750"/>
                    <a:pt x="18594" y="728"/>
                  </a:cubicBezTo>
                  <a:cubicBezTo>
                    <a:pt x="18629" y="653"/>
                    <a:pt x="18668" y="558"/>
                    <a:pt x="18710" y="444"/>
                  </a:cubicBezTo>
                  <a:moveTo>
                    <a:pt x="8016" y="426"/>
                  </a:moveTo>
                  <a:cubicBezTo>
                    <a:pt x="7979" y="441"/>
                    <a:pt x="7937" y="457"/>
                    <a:pt x="7889" y="473"/>
                  </a:cubicBezTo>
                  <a:lnTo>
                    <a:pt x="8118" y="459"/>
                  </a:lnTo>
                  <a:cubicBezTo>
                    <a:pt x="8142" y="449"/>
                    <a:pt x="8166" y="438"/>
                    <a:pt x="8191" y="426"/>
                  </a:cubicBezTo>
                  <a:lnTo>
                    <a:pt x="8016" y="426"/>
                  </a:lnTo>
                  <a:close/>
                  <a:moveTo>
                    <a:pt x="9568" y="455"/>
                  </a:moveTo>
                  <a:lnTo>
                    <a:pt x="9855" y="455"/>
                  </a:lnTo>
                  <a:lnTo>
                    <a:pt x="9855" y="423"/>
                  </a:lnTo>
                  <a:lnTo>
                    <a:pt x="9568" y="423"/>
                  </a:lnTo>
                  <a:lnTo>
                    <a:pt x="9568" y="455"/>
                  </a:lnTo>
                  <a:close/>
                  <a:moveTo>
                    <a:pt x="17355" y="419"/>
                  </a:moveTo>
                  <a:cubicBezTo>
                    <a:pt x="17388" y="459"/>
                    <a:pt x="17425" y="508"/>
                    <a:pt x="17464" y="566"/>
                  </a:cubicBezTo>
                  <a:lnTo>
                    <a:pt x="17375" y="625"/>
                  </a:lnTo>
                  <a:cubicBezTo>
                    <a:pt x="17339" y="566"/>
                    <a:pt x="17306" y="517"/>
                    <a:pt x="17273" y="475"/>
                  </a:cubicBezTo>
                  <a:lnTo>
                    <a:pt x="17355" y="419"/>
                  </a:lnTo>
                  <a:close/>
                  <a:moveTo>
                    <a:pt x="15467" y="470"/>
                  </a:moveTo>
                  <a:lnTo>
                    <a:pt x="15767" y="470"/>
                  </a:lnTo>
                  <a:lnTo>
                    <a:pt x="15767" y="419"/>
                  </a:lnTo>
                  <a:lnTo>
                    <a:pt x="15467" y="419"/>
                  </a:lnTo>
                  <a:lnTo>
                    <a:pt x="15467" y="470"/>
                  </a:lnTo>
                  <a:close/>
                  <a:moveTo>
                    <a:pt x="12208" y="552"/>
                  </a:moveTo>
                  <a:lnTo>
                    <a:pt x="12281" y="552"/>
                  </a:lnTo>
                  <a:lnTo>
                    <a:pt x="12281" y="412"/>
                  </a:lnTo>
                  <a:lnTo>
                    <a:pt x="12208" y="412"/>
                  </a:lnTo>
                  <a:lnTo>
                    <a:pt x="12208" y="552"/>
                  </a:lnTo>
                  <a:close/>
                  <a:moveTo>
                    <a:pt x="3040" y="503"/>
                  </a:moveTo>
                  <a:lnTo>
                    <a:pt x="3170" y="503"/>
                  </a:lnTo>
                  <a:lnTo>
                    <a:pt x="3170" y="402"/>
                  </a:lnTo>
                  <a:lnTo>
                    <a:pt x="3040" y="402"/>
                  </a:lnTo>
                  <a:lnTo>
                    <a:pt x="3040" y="503"/>
                  </a:lnTo>
                  <a:close/>
                  <a:moveTo>
                    <a:pt x="2813" y="503"/>
                  </a:moveTo>
                  <a:lnTo>
                    <a:pt x="2943" y="503"/>
                  </a:lnTo>
                  <a:lnTo>
                    <a:pt x="2943" y="402"/>
                  </a:lnTo>
                  <a:lnTo>
                    <a:pt x="2813" y="402"/>
                  </a:lnTo>
                  <a:lnTo>
                    <a:pt x="2813" y="503"/>
                  </a:lnTo>
                  <a:close/>
                  <a:moveTo>
                    <a:pt x="20661" y="380"/>
                  </a:moveTo>
                  <a:cubicBezTo>
                    <a:pt x="20706" y="438"/>
                    <a:pt x="20748" y="495"/>
                    <a:pt x="20787" y="551"/>
                  </a:cubicBezTo>
                  <a:lnTo>
                    <a:pt x="20703" y="606"/>
                  </a:lnTo>
                  <a:cubicBezTo>
                    <a:pt x="20668" y="546"/>
                    <a:pt x="20630" y="487"/>
                    <a:pt x="20587" y="430"/>
                  </a:cubicBezTo>
                  <a:lnTo>
                    <a:pt x="20661" y="380"/>
                  </a:lnTo>
                  <a:close/>
                  <a:moveTo>
                    <a:pt x="16458" y="433"/>
                  </a:moveTo>
                  <a:lnTo>
                    <a:pt x="16648" y="433"/>
                  </a:lnTo>
                  <a:lnTo>
                    <a:pt x="16648" y="375"/>
                  </a:lnTo>
                  <a:lnTo>
                    <a:pt x="16458" y="375"/>
                  </a:lnTo>
                  <a:lnTo>
                    <a:pt x="16458" y="433"/>
                  </a:lnTo>
                  <a:close/>
                  <a:moveTo>
                    <a:pt x="6849" y="371"/>
                  </a:moveTo>
                  <a:lnTo>
                    <a:pt x="7533" y="371"/>
                  </a:lnTo>
                  <a:lnTo>
                    <a:pt x="7533" y="468"/>
                  </a:lnTo>
                  <a:lnTo>
                    <a:pt x="7325" y="468"/>
                  </a:lnTo>
                  <a:lnTo>
                    <a:pt x="7325" y="666"/>
                  </a:lnTo>
                  <a:cubicBezTo>
                    <a:pt x="7325" y="700"/>
                    <a:pt x="7339" y="716"/>
                    <a:pt x="7368" y="716"/>
                  </a:cubicBezTo>
                  <a:lnTo>
                    <a:pt x="7391" y="716"/>
                  </a:lnTo>
                  <a:cubicBezTo>
                    <a:pt x="7405" y="716"/>
                    <a:pt x="7415" y="711"/>
                    <a:pt x="7421" y="699"/>
                  </a:cubicBezTo>
                  <a:cubicBezTo>
                    <a:pt x="7427" y="687"/>
                    <a:pt x="7434" y="651"/>
                    <a:pt x="7441" y="591"/>
                  </a:cubicBezTo>
                  <a:cubicBezTo>
                    <a:pt x="7485" y="607"/>
                    <a:pt x="7518" y="619"/>
                    <a:pt x="7540" y="626"/>
                  </a:cubicBezTo>
                  <a:cubicBezTo>
                    <a:pt x="7531" y="671"/>
                    <a:pt x="7522" y="707"/>
                    <a:pt x="7514" y="735"/>
                  </a:cubicBezTo>
                  <a:cubicBezTo>
                    <a:pt x="7506" y="763"/>
                    <a:pt x="7493" y="782"/>
                    <a:pt x="7473" y="792"/>
                  </a:cubicBezTo>
                  <a:cubicBezTo>
                    <a:pt x="7454" y="803"/>
                    <a:pt x="7430" y="808"/>
                    <a:pt x="7403" y="807"/>
                  </a:cubicBezTo>
                  <a:lnTo>
                    <a:pt x="7335" y="807"/>
                  </a:lnTo>
                  <a:cubicBezTo>
                    <a:pt x="7260" y="807"/>
                    <a:pt x="7223" y="772"/>
                    <a:pt x="7223" y="701"/>
                  </a:cubicBezTo>
                  <a:lnTo>
                    <a:pt x="7223" y="468"/>
                  </a:lnTo>
                  <a:lnTo>
                    <a:pt x="7122" y="468"/>
                  </a:lnTo>
                  <a:cubicBezTo>
                    <a:pt x="7115" y="637"/>
                    <a:pt x="7046" y="753"/>
                    <a:pt x="6915" y="818"/>
                  </a:cubicBezTo>
                  <a:cubicBezTo>
                    <a:pt x="6898" y="797"/>
                    <a:pt x="6873" y="770"/>
                    <a:pt x="6841" y="735"/>
                  </a:cubicBezTo>
                  <a:cubicBezTo>
                    <a:pt x="6956" y="682"/>
                    <a:pt x="7016" y="592"/>
                    <a:pt x="7022" y="468"/>
                  </a:cubicBezTo>
                  <a:lnTo>
                    <a:pt x="6849" y="468"/>
                  </a:lnTo>
                  <a:lnTo>
                    <a:pt x="6849" y="371"/>
                  </a:lnTo>
                  <a:close/>
                  <a:moveTo>
                    <a:pt x="9472" y="363"/>
                  </a:moveTo>
                  <a:lnTo>
                    <a:pt x="9950" y="363"/>
                  </a:lnTo>
                  <a:lnTo>
                    <a:pt x="9950" y="515"/>
                  </a:lnTo>
                  <a:lnTo>
                    <a:pt x="9472" y="515"/>
                  </a:lnTo>
                  <a:lnTo>
                    <a:pt x="9472" y="363"/>
                  </a:lnTo>
                  <a:close/>
                  <a:moveTo>
                    <a:pt x="11204" y="337"/>
                  </a:moveTo>
                  <a:cubicBezTo>
                    <a:pt x="11192" y="400"/>
                    <a:pt x="11179" y="460"/>
                    <a:pt x="11165" y="517"/>
                  </a:cubicBezTo>
                  <a:lnTo>
                    <a:pt x="11221" y="561"/>
                  </a:lnTo>
                  <a:cubicBezTo>
                    <a:pt x="11253" y="502"/>
                    <a:pt x="11272" y="427"/>
                    <a:pt x="11276" y="337"/>
                  </a:cubicBezTo>
                  <a:lnTo>
                    <a:pt x="11204" y="337"/>
                  </a:lnTo>
                  <a:close/>
                  <a:moveTo>
                    <a:pt x="17047" y="451"/>
                  </a:moveTo>
                  <a:lnTo>
                    <a:pt x="17147" y="451"/>
                  </a:lnTo>
                  <a:lnTo>
                    <a:pt x="17147" y="330"/>
                  </a:lnTo>
                  <a:lnTo>
                    <a:pt x="17047" y="330"/>
                  </a:lnTo>
                  <a:lnTo>
                    <a:pt x="17047" y="451"/>
                  </a:lnTo>
                  <a:close/>
                  <a:moveTo>
                    <a:pt x="12120" y="330"/>
                  </a:moveTo>
                  <a:lnTo>
                    <a:pt x="12369" y="330"/>
                  </a:lnTo>
                  <a:lnTo>
                    <a:pt x="12369" y="633"/>
                  </a:lnTo>
                  <a:lnTo>
                    <a:pt x="12208" y="633"/>
                  </a:lnTo>
                  <a:lnTo>
                    <a:pt x="12208" y="681"/>
                  </a:lnTo>
                  <a:lnTo>
                    <a:pt x="12120" y="681"/>
                  </a:lnTo>
                  <a:lnTo>
                    <a:pt x="12120" y="330"/>
                  </a:lnTo>
                  <a:close/>
                  <a:moveTo>
                    <a:pt x="5392" y="328"/>
                  </a:moveTo>
                  <a:cubicBezTo>
                    <a:pt x="5416" y="405"/>
                    <a:pt x="5455" y="472"/>
                    <a:pt x="5509" y="528"/>
                  </a:cubicBezTo>
                  <a:cubicBezTo>
                    <a:pt x="5564" y="471"/>
                    <a:pt x="5603" y="405"/>
                    <a:pt x="5626" y="328"/>
                  </a:cubicBezTo>
                  <a:lnTo>
                    <a:pt x="5392" y="328"/>
                  </a:lnTo>
                  <a:close/>
                  <a:moveTo>
                    <a:pt x="13125" y="314"/>
                  </a:moveTo>
                  <a:lnTo>
                    <a:pt x="13226" y="314"/>
                  </a:lnTo>
                  <a:lnTo>
                    <a:pt x="13226" y="441"/>
                  </a:lnTo>
                  <a:lnTo>
                    <a:pt x="13381" y="441"/>
                  </a:lnTo>
                  <a:lnTo>
                    <a:pt x="13381" y="534"/>
                  </a:lnTo>
                  <a:lnTo>
                    <a:pt x="13226" y="534"/>
                  </a:lnTo>
                  <a:lnTo>
                    <a:pt x="13226" y="691"/>
                  </a:lnTo>
                  <a:lnTo>
                    <a:pt x="13413" y="691"/>
                  </a:lnTo>
                  <a:lnTo>
                    <a:pt x="13413" y="784"/>
                  </a:lnTo>
                  <a:lnTo>
                    <a:pt x="12934" y="784"/>
                  </a:lnTo>
                  <a:lnTo>
                    <a:pt x="12934" y="691"/>
                  </a:lnTo>
                  <a:lnTo>
                    <a:pt x="13125" y="691"/>
                  </a:lnTo>
                  <a:lnTo>
                    <a:pt x="13125" y="534"/>
                  </a:lnTo>
                  <a:lnTo>
                    <a:pt x="12972" y="534"/>
                  </a:lnTo>
                  <a:lnTo>
                    <a:pt x="12972" y="441"/>
                  </a:lnTo>
                  <a:lnTo>
                    <a:pt x="13125" y="441"/>
                  </a:lnTo>
                  <a:lnTo>
                    <a:pt x="13125" y="314"/>
                  </a:lnTo>
                  <a:close/>
                  <a:moveTo>
                    <a:pt x="4723" y="426"/>
                  </a:moveTo>
                  <a:lnTo>
                    <a:pt x="4871" y="426"/>
                  </a:lnTo>
                  <a:lnTo>
                    <a:pt x="4871" y="297"/>
                  </a:lnTo>
                  <a:lnTo>
                    <a:pt x="4723" y="297"/>
                  </a:lnTo>
                  <a:lnTo>
                    <a:pt x="4723" y="426"/>
                  </a:lnTo>
                  <a:close/>
                  <a:moveTo>
                    <a:pt x="4478" y="426"/>
                  </a:moveTo>
                  <a:lnTo>
                    <a:pt x="4625" y="426"/>
                  </a:lnTo>
                  <a:lnTo>
                    <a:pt x="4625" y="297"/>
                  </a:lnTo>
                  <a:lnTo>
                    <a:pt x="4478" y="297"/>
                  </a:lnTo>
                  <a:lnTo>
                    <a:pt x="4478" y="426"/>
                  </a:lnTo>
                  <a:close/>
                  <a:moveTo>
                    <a:pt x="11502" y="657"/>
                  </a:moveTo>
                  <a:lnTo>
                    <a:pt x="11611" y="657"/>
                  </a:lnTo>
                  <a:lnTo>
                    <a:pt x="11611" y="286"/>
                  </a:lnTo>
                  <a:lnTo>
                    <a:pt x="11502" y="286"/>
                  </a:lnTo>
                  <a:lnTo>
                    <a:pt x="11502" y="657"/>
                  </a:lnTo>
                  <a:close/>
                  <a:moveTo>
                    <a:pt x="532" y="284"/>
                  </a:moveTo>
                  <a:lnTo>
                    <a:pt x="627" y="284"/>
                  </a:lnTo>
                  <a:cubicBezTo>
                    <a:pt x="626" y="386"/>
                    <a:pt x="618" y="469"/>
                    <a:pt x="603" y="535"/>
                  </a:cubicBezTo>
                  <a:lnTo>
                    <a:pt x="658" y="535"/>
                  </a:lnTo>
                  <a:lnTo>
                    <a:pt x="658" y="692"/>
                  </a:lnTo>
                  <a:cubicBezTo>
                    <a:pt x="658" y="712"/>
                    <a:pt x="668" y="723"/>
                    <a:pt x="688" y="723"/>
                  </a:cubicBezTo>
                  <a:cubicBezTo>
                    <a:pt x="703" y="723"/>
                    <a:pt x="714" y="717"/>
                    <a:pt x="718" y="707"/>
                  </a:cubicBezTo>
                  <a:cubicBezTo>
                    <a:pt x="723" y="696"/>
                    <a:pt x="727" y="664"/>
                    <a:pt x="731" y="610"/>
                  </a:cubicBezTo>
                  <a:cubicBezTo>
                    <a:pt x="767" y="628"/>
                    <a:pt x="797" y="641"/>
                    <a:pt x="821" y="649"/>
                  </a:cubicBezTo>
                  <a:cubicBezTo>
                    <a:pt x="810" y="725"/>
                    <a:pt x="797" y="770"/>
                    <a:pt x="782" y="784"/>
                  </a:cubicBezTo>
                  <a:cubicBezTo>
                    <a:pt x="767" y="798"/>
                    <a:pt x="749" y="805"/>
                    <a:pt x="728" y="805"/>
                  </a:cubicBezTo>
                  <a:lnTo>
                    <a:pt x="653" y="805"/>
                  </a:lnTo>
                  <a:cubicBezTo>
                    <a:pt x="597" y="805"/>
                    <a:pt x="570" y="779"/>
                    <a:pt x="570" y="726"/>
                  </a:cubicBezTo>
                  <a:lnTo>
                    <a:pt x="570" y="633"/>
                  </a:lnTo>
                  <a:cubicBezTo>
                    <a:pt x="532" y="707"/>
                    <a:pt x="472" y="769"/>
                    <a:pt x="388" y="820"/>
                  </a:cubicBezTo>
                  <a:cubicBezTo>
                    <a:pt x="368" y="794"/>
                    <a:pt x="345" y="766"/>
                    <a:pt x="319" y="738"/>
                  </a:cubicBezTo>
                  <a:cubicBezTo>
                    <a:pt x="403" y="696"/>
                    <a:pt x="460" y="647"/>
                    <a:pt x="489" y="592"/>
                  </a:cubicBezTo>
                  <a:cubicBezTo>
                    <a:pt x="518" y="537"/>
                    <a:pt x="533" y="435"/>
                    <a:pt x="532" y="284"/>
                  </a:cubicBezTo>
                  <a:moveTo>
                    <a:pt x="13722" y="274"/>
                  </a:moveTo>
                  <a:lnTo>
                    <a:pt x="13762" y="362"/>
                  </a:lnTo>
                  <a:cubicBezTo>
                    <a:pt x="13698" y="401"/>
                    <a:pt x="13645" y="435"/>
                    <a:pt x="13603" y="463"/>
                  </a:cubicBezTo>
                  <a:lnTo>
                    <a:pt x="13562" y="368"/>
                  </a:lnTo>
                  <a:cubicBezTo>
                    <a:pt x="13620" y="337"/>
                    <a:pt x="13674" y="306"/>
                    <a:pt x="13722" y="274"/>
                  </a:cubicBezTo>
                  <a:moveTo>
                    <a:pt x="9495" y="274"/>
                  </a:moveTo>
                  <a:lnTo>
                    <a:pt x="9929" y="274"/>
                  </a:lnTo>
                  <a:lnTo>
                    <a:pt x="9929" y="334"/>
                  </a:lnTo>
                  <a:lnTo>
                    <a:pt x="9495" y="334"/>
                  </a:lnTo>
                  <a:lnTo>
                    <a:pt x="9495" y="274"/>
                  </a:lnTo>
                  <a:close/>
                  <a:moveTo>
                    <a:pt x="3806" y="266"/>
                  </a:moveTo>
                  <a:lnTo>
                    <a:pt x="3907" y="266"/>
                  </a:lnTo>
                  <a:cubicBezTo>
                    <a:pt x="3907" y="300"/>
                    <a:pt x="3906" y="334"/>
                    <a:pt x="3904" y="369"/>
                  </a:cubicBezTo>
                  <a:lnTo>
                    <a:pt x="4138" y="369"/>
                  </a:lnTo>
                  <a:cubicBezTo>
                    <a:pt x="4137" y="434"/>
                    <a:pt x="4136" y="493"/>
                    <a:pt x="4133" y="546"/>
                  </a:cubicBezTo>
                  <a:cubicBezTo>
                    <a:pt x="4131" y="600"/>
                    <a:pt x="4129" y="644"/>
                    <a:pt x="4126" y="678"/>
                  </a:cubicBezTo>
                  <a:cubicBezTo>
                    <a:pt x="4124" y="712"/>
                    <a:pt x="4115" y="739"/>
                    <a:pt x="4101" y="758"/>
                  </a:cubicBezTo>
                  <a:cubicBezTo>
                    <a:pt x="4086" y="777"/>
                    <a:pt x="4068" y="789"/>
                    <a:pt x="4047" y="793"/>
                  </a:cubicBezTo>
                  <a:cubicBezTo>
                    <a:pt x="4025" y="798"/>
                    <a:pt x="3991" y="800"/>
                    <a:pt x="3943" y="800"/>
                  </a:cubicBezTo>
                  <a:cubicBezTo>
                    <a:pt x="3925" y="800"/>
                    <a:pt x="3906" y="799"/>
                    <a:pt x="3886" y="799"/>
                  </a:cubicBezTo>
                  <a:cubicBezTo>
                    <a:pt x="3881" y="768"/>
                    <a:pt x="3874" y="734"/>
                    <a:pt x="3865" y="695"/>
                  </a:cubicBezTo>
                  <a:cubicBezTo>
                    <a:pt x="3900" y="699"/>
                    <a:pt x="3933" y="702"/>
                    <a:pt x="3965" y="702"/>
                  </a:cubicBezTo>
                  <a:cubicBezTo>
                    <a:pt x="3992" y="702"/>
                    <a:pt x="4010" y="693"/>
                    <a:pt x="4019" y="676"/>
                  </a:cubicBezTo>
                  <a:cubicBezTo>
                    <a:pt x="4029" y="660"/>
                    <a:pt x="4034" y="588"/>
                    <a:pt x="4035" y="461"/>
                  </a:cubicBezTo>
                  <a:lnTo>
                    <a:pt x="3899" y="461"/>
                  </a:lnTo>
                  <a:cubicBezTo>
                    <a:pt x="3888" y="616"/>
                    <a:pt x="3816" y="735"/>
                    <a:pt x="3683" y="818"/>
                  </a:cubicBezTo>
                  <a:cubicBezTo>
                    <a:pt x="3663" y="793"/>
                    <a:pt x="3638" y="765"/>
                    <a:pt x="3610" y="736"/>
                  </a:cubicBezTo>
                  <a:cubicBezTo>
                    <a:pt x="3723" y="671"/>
                    <a:pt x="3786" y="579"/>
                    <a:pt x="3798" y="461"/>
                  </a:cubicBezTo>
                  <a:lnTo>
                    <a:pt x="3674" y="461"/>
                  </a:lnTo>
                  <a:lnTo>
                    <a:pt x="3674" y="369"/>
                  </a:lnTo>
                  <a:lnTo>
                    <a:pt x="3804" y="369"/>
                  </a:lnTo>
                  <a:cubicBezTo>
                    <a:pt x="3805" y="337"/>
                    <a:pt x="3806" y="303"/>
                    <a:pt x="3806" y="266"/>
                  </a:cubicBezTo>
                  <a:moveTo>
                    <a:pt x="2869" y="257"/>
                  </a:moveTo>
                  <a:cubicBezTo>
                    <a:pt x="2851" y="279"/>
                    <a:pt x="2831" y="301"/>
                    <a:pt x="2809" y="322"/>
                  </a:cubicBezTo>
                  <a:lnTo>
                    <a:pt x="3007" y="322"/>
                  </a:lnTo>
                  <a:lnTo>
                    <a:pt x="3065" y="257"/>
                  </a:lnTo>
                  <a:lnTo>
                    <a:pt x="2869" y="257"/>
                  </a:lnTo>
                  <a:close/>
                  <a:moveTo>
                    <a:pt x="17789" y="252"/>
                  </a:moveTo>
                  <a:lnTo>
                    <a:pt x="17850" y="257"/>
                  </a:lnTo>
                  <a:cubicBezTo>
                    <a:pt x="17842" y="328"/>
                    <a:pt x="17831" y="401"/>
                    <a:pt x="17816" y="474"/>
                  </a:cubicBezTo>
                  <a:lnTo>
                    <a:pt x="17755" y="463"/>
                  </a:lnTo>
                  <a:cubicBezTo>
                    <a:pt x="17771" y="386"/>
                    <a:pt x="17782" y="316"/>
                    <a:pt x="17789" y="252"/>
                  </a:cubicBezTo>
                  <a:moveTo>
                    <a:pt x="18914" y="406"/>
                  </a:moveTo>
                  <a:lnTo>
                    <a:pt x="19151" y="406"/>
                  </a:lnTo>
                  <a:lnTo>
                    <a:pt x="19151" y="245"/>
                  </a:lnTo>
                  <a:lnTo>
                    <a:pt x="18914" y="245"/>
                  </a:lnTo>
                  <a:lnTo>
                    <a:pt x="18914" y="406"/>
                  </a:lnTo>
                  <a:close/>
                  <a:moveTo>
                    <a:pt x="16458" y="297"/>
                  </a:moveTo>
                  <a:lnTo>
                    <a:pt x="16648" y="297"/>
                  </a:lnTo>
                  <a:lnTo>
                    <a:pt x="16648" y="239"/>
                  </a:lnTo>
                  <a:lnTo>
                    <a:pt x="16458" y="239"/>
                  </a:lnTo>
                  <a:lnTo>
                    <a:pt x="16458" y="297"/>
                  </a:lnTo>
                  <a:close/>
                  <a:moveTo>
                    <a:pt x="14752" y="219"/>
                  </a:moveTo>
                  <a:cubicBezTo>
                    <a:pt x="14710" y="262"/>
                    <a:pt x="14661" y="304"/>
                    <a:pt x="14606" y="343"/>
                  </a:cubicBezTo>
                  <a:lnTo>
                    <a:pt x="14899" y="343"/>
                  </a:lnTo>
                  <a:cubicBezTo>
                    <a:pt x="14843" y="306"/>
                    <a:pt x="14794" y="264"/>
                    <a:pt x="14752" y="219"/>
                  </a:cubicBezTo>
                  <a:moveTo>
                    <a:pt x="1047" y="215"/>
                  </a:moveTo>
                  <a:cubicBezTo>
                    <a:pt x="1071" y="271"/>
                    <a:pt x="1093" y="333"/>
                    <a:pt x="1113" y="399"/>
                  </a:cubicBezTo>
                  <a:lnTo>
                    <a:pt x="1031" y="429"/>
                  </a:lnTo>
                  <a:cubicBezTo>
                    <a:pt x="1014" y="366"/>
                    <a:pt x="994" y="303"/>
                    <a:pt x="971" y="241"/>
                  </a:cubicBezTo>
                  <a:lnTo>
                    <a:pt x="1047" y="215"/>
                  </a:lnTo>
                  <a:close/>
                  <a:moveTo>
                    <a:pt x="11408" y="193"/>
                  </a:moveTo>
                  <a:lnTo>
                    <a:pt x="11705" y="193"/>
                  </a:lnTo>
                  <a:lnTo>
                    <a:pt x="11705" y="800"/>
                  </a:lnTo>
                  <a:lnTo>
                    <a:pt x="11611" y="800"/>
                  </a:lnTo>
                  <a:lnTo>
                    <a:pt x="11611" y="751"/>
                  </a:lnTo>
                  <a:lnTo>
                    <a:pt x="11502" y="751"/>
                  </a:lnTo>
                  <a:lnTo>
                    <a:pt x="11502" y="800"/>
                  </a:lnTo>
                  <a:lnTo>
                    <a:pt x="11408" y="800"/>
                  </a:lnTo>
                  <a:lnTo>
                    <a:pt x="11408" y="193"/>
                  </a:lnTo>
                  <a:close/>
                  <a:moveTo>
                    <a:pt x="20292" y="179"/>
                  </a:moveTo>
                  <a:lnTo>
                    <a:pt x="20597" y="179"/>
                  </a:lnTo>
                  <a:lnTo>
                    <a:pt x="20597" y="270"/>
                  </a:lnTo>
                  <a:cubicBezTo>
                    <a:pt x="20583" y="368"/>
                    <a:pt x="20559" y="456"/>
                    <a:pt x="20524" y="535"/>
                  </a:cubicBezTo>
                  <a:lnTo>
                    <a:pt x="20628" y="692"/>
                  </a:lnTo>
                  <a:lnTo>
                    <a:pt x="20540" y="749"/>
                  </a:lnTo>
                  <a:lnTo>
                    <a:pt x="20471" y="636"/>
                  </a:lnTo>
                  <a:cubicBezTo>
                    <a:pt x="20433" y="697"/>
                    <a:pt x="20387" y="752"/>
                    <a:pt x="20333" y="800"/>
                  </a:cubicBezTo>
                  <a:cubicBezTo>
                    <a:pt x="20319" y="772"/>
                    <a:pt x="20302" y="741"/>
                    <a:pt x="20281" y="706"/>
                  </a:cubicBezTo>
                  <a:cubicBezTo>
                    <a:pt x="20336" y="660"/>
                    <a:pt x="20380" y="605"/>
                    <a:pt x="20415" y="544"/>
                  </a:cubicBezTo>
                  <a:lnTo>
                    <a:pt x="20291" y="347"/>
                  </a:lnTo>
                  <a:lnTo>
                    <a:pt x="20368" y="299"/>
                  </a:lnTo>
                  <a:lnTo>
                    <a:pt x="20461" y="441"/>
                  </a:lnTo>
                  <a:cubicBezTo>
                    <a:pt x="20480" y="389"/>
                    <a:pt x="20492" y="332"/>
                    <a:pt x="20499" y="271"/>
                  </a:cubicBezTo>
                  <a:lnTo>
                    <a:pt x="20292" y="271"/>
                  </a:lnTo>
                  <a:lnTo>
                    <a:pt x="20292" y="179"/>
                  </a:lnTo>
                  <a:close/>
                  <a:moveTo>
                    <a:pt x="2079" y="177"/>
                  </a:moveTo>
                  <a:lnTo>
                    <a:pt x="2475" y="177"/>
                  </a:lnTo>
                  <a:lnTo>
                    <a:pt x="2475" y="271"/>
                  </a:lnTo>
                  <a:lnTo>
                    <a:pt x="2328" y="271"/>
                  </a:lnTo>
                  <a:lnTo>
                    <a:pt x="2328" y="690"/>
                  </a:lnTo>
                  <a:lnTo>
                    <a:pt x="2493" y="690"/>
                  </a:lnTo>
                  <a:lnTo>
                    <a:pt x="2493" y="785"/>
                  </a:lnTo>
                  <a:lnTo>
                    <a:pt x="2054" y="785"/>
                  </a:lnTo>
                  <a:lnTo>
                    <a:pt x="2054" y="741"/>
                  </a:lnTo>
                  <a:cubicBezTo>
                    <a:pt x="1972" y="752"/>
                    <a:pt x="1894" y="763"/>
                    <a:pt x="1821" y="776"/>
                  </a:cubicBezTo>
                  <a:lnTo>
                    <a:pt x="1804" y="677"/>
                  </a:lnTo>
                  <a:cubicBezTo>
                    <a:pt x="1892" y="666"/>
                    <a:pt x="1978" y="654"/>
                    <a:pt x="2062" y="641"/>
                  </a:cubicBezTo>
                  <a:lnTo>
                    <a:pt x="2060" y="690"/>
                  </a:lnTo>
                  <a:lnTo>
                    <a:pt x="2227" y="690"/>
                  </a:lnTo>
                  <a:lnTo>
                    <a:pt x="2227" y="271"/>
                  </a:lnTo>
                  <a:lnTo>
                    <a:pt x="2079" y="271"/>
                  </a:lnTo>
                  <a:lnTo>
                    <a:pt x="2079" y="177"/>
                  </a:lnTo>
                  <a:close/>
                  <a:moveTo>
                    <a:pt x="19451" y="167"/>
                  </a:moveTo>
                  <a:lnTo>
                    <a:pt x="20130" y="167"/>
                  </a:lnTo>
                  <a:lnTo>
                    <a:pt x="20130" y="266"/>
                  </a:lnTo>
                  <a:lnTo>
                    <a:pt x="19823" y="266"/>
                  </a:lnTo>
                  <a:lnTo>
                    <a:pt x="19823" y="406"/>
                  </a:lnTo>
                  <a:lnTo>
                    <a:pt x="19885" y="344"/>
                  </a:lnTo>
                  <a:cubicBezTo>
                    <a:pt x="19961" y="398"/>
                    <a:pt x="20037" y="455"/>
                    <a:pt x="20114" y="513"/>
                  </a:cubicBezTo>
                  <a:lnTo>
                    <a:pt x="20041" y="602"/>
                  </a:lnTo>
                  <a:cubicBezTo>
                    <a:pt x="19962" y="533"/>
                    <a:pt x="19889" y="474"/>
                    <a:pt x="19823" y="425"/>
                  </a:cubicBezTo>
                  <a:lnTo>
                    <a:pt x="19823" y="816"/>
                  </a:lnTo>
                  <a:lnTo>
                    <a:pt x="19710" y="816"/>
                  </a:lnTo>
                  <a:lnTo>
                    <a:pt x="19710" y="266"/>
                  </a:lnTo>
                  <a:lnTo>
                    <a:pt x="19451" y="266"/>
                  </a:lnTo>
                  <a:lnTo>
                    <a:pt x="19451" y="167"/>
                  </a:lnTo>
                  <a:close/>
                  <a:moveTo>
                    <a:pt x="6907" y="166"/>
                  </a:moveTo>
                  <a:lnTo>
                    <a:pt x="7475" y="166"/>
                  </a:lnTo>
                  <a:lnTo>
                    <a:pt x="7475" y="262"/>
                  </a:lnTo>
                  <a:lnTo>
                    <a:pt x="6907" y="262"/>
                  </a:lnTo>
                  <a:lnTo>
                    <a:pt x="6907" y="166"/>
                  </a:lnTo>
                  <a:close/>
                  <a:moveTo>
                    <a:pt x="12110" y="165"/>
                  </a:moveTo>
                  <a:lnTo>
                    <a:pt x="12578" y="165"/>
                  </a:lnTo>
                  <a:lnTo>
                    <a:pt x="12578" y="256"/>
                  </a:lnTo>
                  <a:lnTo>
                    <a:pt x="12531" y="256"/>
                  </a:lnTo>
                  <a:lnTo>
                    <a:pt x="12531" y="673"/>
                  </a:lnTo>
                  <a:cubicBezTo>
                    <a:pt x="12531" y="717"/>
                    <a:pt x="12521" y="750"/>
                    <a:pt x="12503" y="773"/>
                  </a:cubicBezTo>
                  <a:cubicBezTo>
                    <a:pt x="12485" y="796"/>
                    <a:pt x="12460" y="808"/>
                    <a:pt x="12429" y="810"/>
                  </a:cubicBezTo>
                  <a:cubicBezTo>
                    <a:pt x="12397" y="812"/>
                    <a:pt x="12349" y="813"/>
                    <a:pt x="12283" y="813"/>
                  </a:cubicBezTo>
                  <a:cubicBezTo>
                    <a:pt x="12277" y="782"/>
                    <a:pt x="12270" y="749"/>
                    <a:pt x="12262" y="714"/>
                  </a:cubicBezTo>
                  <a:cubicBezTo>
                    <a:pt x="12290" y="715"/>
                    <a:pt x="12316" y="716"/>
                    <a:pt x="12341" y="716"/>
                  </a:cubicBezTo>
                  <a:cubicBezTo>
                    <a:pt x="12368" y="716"/>
                    <a:pt x="12387" y="715"/>
                    <a:pt x="12397" y="712"/>
                  </a:cubicBezTo>
                  <a:cubicBezTo>
                    <a:pt x="12408" y="709"/>
                    <a:pt x="12416" y="702"/>
                    <a:pt x="12423" y="692"/>
                  </a:cubicBezTo>
                  <a:cubicBezTo>
                    <a:pt x="12430" y="681"/>
                    <a:pt x="12433" y="667"/>
                    <a:pt x="12433" y="650"/>
                  </a:cubicBezTo>
                  <a:lnTo>
                    <a:pt x="12433" y="256"/>
                  </a:lnTo>
                  <a:lnTo>
                    <a:pt x="12110" y="256"/>
                  </a:lnTo>
                  <a:lnTo>
                    <a:pt x="12110" y="165"/>
                  </a:lnTo>
                  <a:close/>
                  <a:moveTo>
                    <a:pt x="18667" y="160"/>
                  </a:moveTo>
                  <a:cubicBezTo>
                    <a:pt x="18697" y="189"/>
                    <a:pt x="18740" y="235"/>
                    <a:pt x="18795" y="297"/>
                  </a:cubicBezTo>
                  <a:lnTo>
                    <a:pt x="18718" y="366"/>
                  </a:lnTo>
                  <a:cubicBezTo>
                    <a:pt x="18679" y="316"/>
                    <a:pt x="18639" y="268"/>
                    <a:pt x="18597" y="224"/>
                  </a:cubicBezTo>
                  <a:lnTo>
                    <a:pt x="18667" y="160"/>
                  </a:lnTo>
                  <a:close/>
                  <a:moveTo>
                    <a:pt x="3548" y="160"/>
                  </a:moveTo>
                  <a:lnTo>
                    <a:pt x="4171" y="160"/>
                  </a:lnTo>
                  <a:lnTo>
                    <a:pt x="4171" y="253"/>
                  </a:lnTo>
                  <a:lnTo>
                    <a:pt x="3647" y="253"/>
                  </a:lnTo>
                  <a:lnTo>
                    <a:pt x="3647" y="450"/>
                  </a:lnTo>
                  <a:cubicBezTo>
                    <a:pt x="3647" y="607"/>
                    <a:pt x="3614" y="730"/>
                    <a:pt x="3548" y="818"/>
                  </a:cubicBezTo>
                  <a:cubicBezTo>
                    <a:pt x="3526" y="785"/>
                    <a:pt x="3503" y="753"/>
                    <a:pt x="3479" y="722"/>
                  </a:cubicBezTo>
                  <a:cubicBezTo>
                    <a:pt x="3525" y="653"/>
                    <a:pt x="3548" y="562"/>
                    <a:pt x="3548" y="449"/>
                  </a:cubicBezTo>
                  <a:lnTo>
                    <a:pt x="3548" y="160"/>
                  </a:lnTo>
                  <a:close/>
                  <a:moveTo>
                    <a:pt x="129" y="159"/>
                  </a:moveTo>
                  <a:lnTo>
                    <a:pt x="369" y="159"/>
                  </a:lnTo>
                  <a:lnTo>
                    <a:pt x="369" y="252"/>
                  </a:lnTo>
                  <a:lnTo>
                    <a:pt x="294" y="252"/>
                  </a:lnTo>
                  <a:lnTo>
                    <a:pt x="294" y="388"/>
                  </a:lnTo>
                  <a:lnTo>
                    <a:pt x="359" y="388"/>
                  </a:lnTo>
                  <a:lnTo>
                    <a:pt x="359" y="481"/>
                  </a:lnTo>
                  <a:lnTo>
                    <a:pt x="294" y="481"/>
                  </a:lnTo>
                  <a:lnTo>
                    <a:pt x="294" y="618"/>
                  </a:lnTo>
                  <a:cubicBezTo>
                    <a:pt x="321" y="607"/>
                    <a:pt x="344" y="597"/>
                    <a:pt x="363" y="588"/>
                  </a:cubicBezTo>
                  <a:cubicBezTo>
                    <a:pt x="365" y="627"/>
                    <a:pt x="368" y="660"/>
                    <a:pt x="372" y="688"/>
                  </a:cubicBezTo>
                  <a:cubicBezTo>
                    <a:pt x="293" y="721"/>
                    <a:pt x="219" y="753"/>
                    <a:pt x="149" y="785"/>
                  </a:cubicBezTo>
                  <a:lnTo>
                    <a:pt x="120" y="683"/>
                  </a:lnTo>
                  <a:lnTo>
                    <a:pt x="202" y="654"/>
                  </a:lnTo>
                  <a:lnTo>
                    <a:pt x="202" y="481"/>
                  </a:lnTo>
                  <a:lnTo>
                    <a:pt x="134" y="481"/>
                  </a:lnTo>
                  <a:lnTo>
                    <a:pt x="134" y="388"/>
                  </a:lnTo>
                  <a:lnTo>
                    <a:pt x="202" y="388"/>
                  </a:lnTo>
                  <a:lnTo>
                    <a:pt x="202" y="252"/>
                  </a:lnTo>
                  <a:lnTo>
                    <a:pt x="129" y="252"/>
                  </a:lnTo>
                  <a:lnTo>
                    <a:pt x="129" y="159"/>
                  </a:lnTo>
                  <a:close/>
                  <a:moveTo>
                    <a:pt x="18816" y="157"/>
                  </a:moveTo>
                  <a:lnTo>
                    <a:pt x="19249" y="157"/>
                  </a:lnTo>
                  <a:lnTo>
                    <a:pt x="19249" y="495"/>
                  </a:lnTo>
                  <a:lnTo>
                    <a:pt x="19145" y="495"/>
                  </a:lnTo>
                  <a:lnTo>
                    <a:pt x="19145" y="669"/>
                  </a:lnTo>
                  <a:cubicBezTo>
                    <a:pt x="19145" y="682"/>
                    <a:pt x="19147" y="693"/>
                    <a:pt x="19150" y="700"/>
                  </a:cubicBezTo>
                  <a:cubicBezTo>
                    <a:pt x="19152" y="707"/>
                    <a:pt x="19159" y="710"/>
                    <a:pt x="19169" y="710"/>
                  </a:cubicBezTo>
                  <a:cubicBezTo>
                    <a:pt x="19185" y="710"/>
                    <a:pt x="19195" y="702"/>
                    <a:pt x="19198" y="687"/>
                  </a:cubicBezTo>
                  <a:cubicBezTo>
                    <a:pt x="19202" y="672"/>
                    <a:pt x="19206" y="637"/>
                    <a:pt x="19210" y="584"/>
                  </a:cubicBezTo>
                  <a:cubicBezTo>
                    <a:pt x="19239" y="593"/>
                    <a:pt x="19270" y="603"/>
                    <a:pt x="19303" y="612"/>
                  </a:cubicBezTo>
                  <a:cubicBezTo>
                    <a:pt x="19292" y="703"/>
                    <a:pt x="19277" y="757"/>
                    <a:pt x="19258" y="774"/>
                  </a:cubicBezTo>
                  <a:cubicBezTo>
                    <a:pt x="19239" y="792"/>
                    <a:pt x="19215" y="800"/>
                    <a:pt x="19187" y="800"/>
                  </a:cubicBezTo>
                  <a:lnTo>
                    <a:pt x="19139" y="800"/>
                  </a:lnTo>
                  <a:cubicBezTo>
                    <a:pt x="19077" y="800"/>
                    <a:pt x="19047" y="764"/>
                    <a:pt x="19047" y="693"/>
                  </a:cubicBezTo>
                  <a:lnTo>
                    <a:pt x="19047" y="495"/>
                  </a:lnTo>
                  <a:lnTo>
                    <a:pt x="18996" y="495"/>
                  </a:lnTo>
                  <a:cubicBezTo>
                    <a:pt x="18992" y="644"/>
                    <a:pt x="18931" y="753"/>
                    <a:pt x="18815" y="821"/>
                  </a:cubicBezTo>
                  <a:cubicBezTo>
                    <a:pt x="18801" y="802"/>
                    <a:pt x="18778" y="774"/>
                    <a:pt x="18744" y="738"/>
                  </a:cubicBezTo>
                  <a:cubicBezTo>
                    <a:pt x="18777" y="723"/>
                    <a:pt x="18810" y="698"/>
                    <a:pt x="18844" y="663"/>
                  </a:cubicBezTo>
                  <a:cubicBezTo>
                    <a:pt x="18877" y="628"/>
                    <a:pt x="18895" y="572"/>
                    <a:pt x="18897" y="495"/>
                  </a:cubicBezTo>
                  <a:lnTo>
                    <a:pt x="18816" y="495"/>
                  </a:lnTo>
                  <a:lnTo>
                    <a:pt x="18816" y="157"/>
                  </a:lnTo>
                  <a:close/>
                  <a:moveTo>
                    <a:pt x="16368" y="155"/>
                  </a:moveTo>
                  <a:lnTo>
                    <a:pt x="16738" y="155"/>
                  </a:lnTo>
                  <a:lnTo>
                    <a:pt x="16738" y="517"/>
                  </a:lnTo>
                  <a:lnTo>
                    <a:pt x="16720" y="517"/>
                  </a:lnTo>
                  <a:lnTo>
                    <a:pt x="16778" y="591"/>
                  </a:lnTo>
                  <a:lnTo>
                    <a:pt x="16670" y="656"/>
                  </a:lnTo>
                  <a:cubicBezTo>
                    <a:pt x="16697" y="680"/>
                    <a:pt x="16735" y="699"/>
                    <a:pt x="16781" y="714"/>
                  </a:cubicBezTo>
                  <a:cubicBezTo>
                    <a:pt x="16763" y="742"/>
                    <a:pt x="16747" y="775"/>
                    <a:pt x="16731" y="811"/>
                  </a:cubicBezTo>
                  <a:cubicBezTo>
                    <a:pt x="16659" y="780"/>
                    <a:pt x="16606" y="739"/>
                    <a:pt x="16570" y="690"/>
                  </a:cubicBezTo>
                  <a:cubicBezTo>
                    <a:pt x="16569" y="723"/>
                    <a:pt x="16568" y="749"/>
                    <a:pt x="16568" y="768"/>
                  </a:cubicBezTo>
                  <a:cubicBezTo>
                    <a:pt x="16474" y="790"/>
                    <a:pt x="16413" y="808"/>
                    <a:pt x="16384" y="821"/>
                  </a:cubicBezTo>
                  <a:lnTo>
                    <a:pt x="16345" y="747"/>
                  </a:lnTo>
                  <a:cubicBezTo>
                    <a:pt x="16361" y="731"/>
                    <a:pt x="16368" y="706"/>
                    <a:pt x="16368" y="673"/>
                  </a:cubicBezTo>
                  <a:lnTo>
                    <a:pt x="16368" y="155"/>
                  </a:lnTo>
                  <a:close/>
                  <a:moveTo>
                    <a:pt x="16108" y="153"/>
                  </a:moveTo>
                  <a:lnTo>
                    <a:pt x="16345" y="153"/>
                  </a:lnTo>
                  <a:lnTo>
                    <a:pt x="16345" y="221"/>
                  </a:lnTo>
                  <a:cubicBezTo>
                    <a:pt x="16328" y="278"/>
                    <a:pt x="16308" y="342"/>
                    <a:pt x="16286" y="411"/>
                  </a:cubicBezTo>
                  <a:cubicBezTo>
                    <a:pt x="16331" y="460"/>
                    <a:pt x="16354" y="520"/>
                    <a:pt x="16354" y="591"/>
                  </a:cubicBezTo>
                  <a:cubicBezTo>
                    <a:pt x="16354" y="665"/>
                    <a:pt x="16309" y="702"/>
                    <a:pt x="16217" y="702"/>
                  </a:cubicBezTo>
                  <a:cubicBezTo>
                    <a:pt x="16214" y="663"/>
                    <a:pt x="16207" y="626"/>
                    <a:pt x="16199" y="593"/>
                  </a:cubicBezTo>
                  <a:cubicBezTo>
                    <a:pt x="16208" y="595"/>
                    <a:pt x="16216" y="596"/>
                    <a:pt x="16223" y="596"/>
                  </a:cubicBezTo>
                  <a:cubicBezTo>
                    <a:pt x="16250" y="596"/>
                    <a:pt x="16263" y="585"/>
                    <a:pt x="16263" y="563"/>
                  </a:cubicBezTo>
                  <a:cubicBezTo>
                    <a:pt x="16263" y="516"/>
                    <a:pt x="16242" y="468"/>
                    <a:pt x="16200" y="421"/>
                  </a:cubicBezTo>
                  <a:cubicBezTo>
                    <a:pt x="16220" y="359"/>
                    <a:pt x="16238" y="297"/>
                    <a:pt x="16253" y="235"/>
                  </a:cubicBezTo>
                  <a:lnTo>
                    <a:pt x="16196" y="235"/>
                  </a:lnTo>
                  <a:lnTo>
                    <a:pt x="16196" y="820"/>
                  </a:lnTo>
                  <a:lnTo>
                    <a:pt x="16108" y="820"/>
                  </a:lnTo>
                  <a:lnTo>
                    <a:pt x="16108" y="153"/>
                  </a:lnTo>
                  <a:close/>
                  <a:moveTo>
                    <a:pt x="390" y="149"/>
                  </a:moveTo>
                  <a:lnTo>
                    <a:pt x="775" y="149"/>
                  </a:lnTo>
                  <a:lnTo>
                    <a:pt x="775" y="586"/>
                  </a:lnTo>
                  <a:lnTo>
                    <a:pt x="682" y="586"/>
                  </a:lnTo>
                  <a:lnTo>
                    <a:pt x="682" y="241"/>
                  </a:lnTo>
                  <a:lnTo>
                    <a:pt x="482" y="241"/>
                  </a:lnTo>
                  <a:lnTo>
                    <a:pt x="482" y="591"/>
                  </a:lnTo>
                  <a:lnTo>
                    <a:pt x="390" y="591"/>
                  </a:lnTo>
                  <a:lnTo>
                    <a:pt x="390" y="149"/>
                  </a:lnTo>
                  <a:close/>
                  <a:moveTo>
                    <a:pt x="1554" y="134"/>
                  </a:moveTo>
                  <a:cubicBezTo>
                    <a:pt x="1581" y="162"/>
                    <a:pt x="1612" y="198"/>
                    <a:pt x="1646" y="241"/>
                  </a:cubicBezTo>
                  <a:lnTo>
                    <a:pt x="1573" y="298"/>
                  </a:lnTo>
                  <a:cubicBezTo>
                    <a:pt x="1542" y="252"/>
                    <a:pt x="1513" y="213"/>
                    <a:pt x="1488" y="182"/>
                  </a:cubicBezTo>
                  <a:lnTo>
                    <a:pt x="1554" y="134"/>
                  </a:lnTo>
                  <a:close/>
                  <a:moveTo>
                    <a:pt x="6348" y="130"/>
                  </a:moveTo>
                  <a:lnTo>
                    <a:pt x="6453" y="130"/>
                  </a:lnTo>
                  <a:lnTo>
                    <a:pt x="6453" y="374"/>
                  </a:lnTo>
                  <a:cubicBezTo>
                    <a:pt x="6508" y="328"/>
                    <a:pt x="6558" y="277"/>
                    <a:pt x="6605" y="223"/>
                  </a:cubicBezTo>
                  <a:lnTo>
                    <a:pt x="6693" y="290"/>
                  </a:lnTo>
                  <a:cubicBezTo>
                    <a:pt x="6623" y="368"/>
                    <a:pt x="6543" y="441"/>
                    <a:pt x="6453" y="509"/>
                  </a:cubicBezTo>
                  <a:lnTo>
                    <a:pt x="6453" y="653"/>
                  </a:lnTo>
                  <a:cubicBezTo>
                    <a:pt x="6453" y="688"/>
                    <a:pt x="6468" y="706"/>
                    <a:pt x="6499" y="706"/>
                  </a:cubicBezTo>
                  <a:lnTo>
                    <a:pt x="6529" y="706"/>
                  </a:lnTo>
                  <a:cubicBezTo>
                    <a:pt x="6552" y="706"/>
                    <a:pt x="6567" y="698"/>
                    <a:pt x="6575" y="683"/>
                  </a:cubicBezTo>
                  <a:cubicBezTo>
                    <a:pt x="6582" y="667"/>
                    <a:pt x="6588" y="621"/>
                    <a:pt x="6593" y="543"/>
                  </a:cubicBezTo>
                  <a:cubicBezTo>
                    <a:pt x="6631" y="556"/>
                    <a:pt x="6667" y="566"/>
                    <a:pt x="6700" y="574"/>
                  </a:cubicBezTo>
                  <a:cubicBezTo>
                    <a:pt x="6691" y="642"/>
                    <a:pt x="6684" y="690"/>
                    <a:pt x="6678" y="719"/>
                  </a:cubicBezTo>
                  <a:cubicBezTo>
                    <a:pt x="6672" y="748"/>
                    <a:pt x="6657" y="769"/>
                    <a:pt x="6633" y="784"/>
                  </a:cubicBezTo>
                  <a:cubicBezTo>
                    <a:pt x="6609" y="799"/>
                    <a:pt x="6576" y="806"/>
                    <a:pt x="6535" y="806"/>
                  </a:cubicBezTo>
                  <a:lnTo>
                    <a:pt x="6474" y="806"/>
                  </a:lnTo>
                  <a:cubicBezTo>
                    <a:pt x="6390" y="806"/>
                    <a:pt x="6348" y="764"/>
                    <a:pt x="6348" y="681"/>
                  </a:cubicBezTo>
                  <a:lnTo>
                    <a:pt x="6348" y="584"/>
                  </a:lnTo>
                  <a:cubicBezTo>
                    <a:pt x="6320" y="602"/>
                    <a:pt x="6292" y="620"/>
                    <a:pt x="6264" y="637"/>
                  </a:cubicBezTo>
                  <a:cubicBezTo>
                    <a:pt x="6249" y="612"/>
                    <a:pt x="6228" y="581"/>
                    <a:pt x="6202" y="545"/>
                  </a:cubicBezTo>
                  <a:cubicBezTo>
                    <a:pt x="6253" y="518"/>
                    <a:pt x="6301" y="488"/>
                    <a:pt x="6348" y="456"/>
                  </a:cubicBezTo>
                  <a:lnTo>
                    <a:pt x="6348" y="130"/>
                  </a:lnTo>
                  <a:close/>
                  <a:moveTo>
                    <a:pt x="14707" y="127"/>
                  </a:moveTo>
                  <a:lnTo>
                    <a:pt x="14850" y="127"/>
                  </a:lnTo>
                  <a:lnTo>
                    <a:pt x="14819" y="159"/>
                  </a:lnTo>
                  <a:cubicBezTo>
                    <a:pt x="14891" y="235"/>
                    <a:pt x="14987" y="292"/>
                    <a:pt x="15105" y="330"/>
                  </a:cubicBezTo>
                  <a:cubicBezTo>
                    <a:pt x="15083" y="367"/>
                    <a:pt x="15064" y="398"/>
                    <a:pt x="15048" y="425"/>
                  </a:cubicBezTo>
                  <a:cubicBezTo>
                    <a:pt x="15010" y="408"/>
                    <a:pt x="14974" y="389"/>
                    <a:pt x="14941" y="369"/>
                  </a:cubicBezTo>
                  <a:lnTo>
                    <a:pt x="14941" y="429"/>
                  </a:lnTo>
                  <a:lnTo>
                    <a:pt x="14803" y="429"/>
                  </a:lnTo>
                  <a:lnTo>
                    <a:pt x="14803" y="488"/>
                  </a:lnTo>
                  <a:lnTo>
                    <a:pt x="15025" y="488"/>
                  </a:lnTo>
                  <a:lnTo>
                    <a:pt x="15025" y="574"/>
                  </a:lnTo>
                  <a:lnTo>
                    <a:pt x="14920" y="574"/>
                  </a:lnTo>
                  <a:lnTo>
                    <a:pt x="15006" y="619"/>
                  </a:lnTo>
                  <a:cubicBezTo>
                    <a:pt x="14980" y="652"/>
                    <a:pt x="14955" y="683"/>
                    <a:pt x="14931" y="712"/>
                  </a:cubicBezTo>
                  <a:lnTo>
                    <a:pt x="15083" y="712"/>
                  </a:lnTo>
                  <a:lnTo>
                    <a:pt x="15083" y="797"/>
                  </a:lnTo>
                  <a:lnTo>
                    <a:pt x="14421" y="797"/>
                  </a:lnTo>
                  <a:lnTo>
                    <a:pt x="14421" y="712"/>
                  </a:lnTo>
                  <a:lnTo>
                    <a:pt x="14571" y="712"/>
                  </a:lnTo>
                  <a:cubicBezTo>
                    <a:pt x="14553" y="687"/>
                    <a:pt x="14530" y="658"/>
                    <a:pt x="14501" y="624"/>
                  </a:cubicBezTo>
                  <a:lnTo>
                    <a:pt x="14583" y="575"/>
                  </a:lnTo>
                  <a:cubicBezTo>
                    <a:pt x="14607" y="603"/>
                    <a:pt x="14633" y="634"/>
                    <a:pt x="14659" y="669"/>
                  </a:cubicBezTo>
                  <a:lnTo>
                    <a:pt x="14591" y="712"/>
                  </a:lnTo>
                  <a:lnTo>
                    <a:pt x="14698" y="712"/>
                  </a:lnTo>
                  <a:lnTo>
                    <a:pt x="14698" y="574"/>
                  </a:lnTo>
                  <a:lnTo>
                    <a:pt x="14477" y="574"/>
                  </a:lnTo>
                  <a:lnTo>
                    <a:pt x="14477" y="488"/>
                  </a:lnTo>
                  <a:lnTo>
                    <a:pt x="14698" y="488"/>
                  </a:lnTo>
                  <a:lnTo>
                    <a:pt x="14698" y="429"/>
                  </a:lnTo>
                  <a:lnTo>
                    <a:pt x="14564" y="429"/>
                  </a:lnTo>
                  <a:lnTo>
                    <a:pt x="14564" y="372"/>
                  </a:lnTo>
                  <a:cubicBezTo>
                    <a:pt x="14530" y="394"/>
                    <a:pt x="14493" y="416"/>
                    <a:pt x="14455" y="437"/>
                  </a:cubicBezTo>
                  <a:cubicBezTo>
                    <a:pt x="14438" y="409"/>
                    <a:pt x="14419" y="378"/>
                    <a:pt x="14397" y="345"/>
                  </a:cubicBezTo>
                  <a:cubicBezTo>
                    <a:pt x="14538" y="284"/>
                    <a:pt x="14642" y="212"/>
                    <a:pt x="14707" y="127"/>
                  </a:cubicBezTo>
                  <a:moveTo>
                    <a:pt x="6174" y="127"/>
                  </a:moveTo>
                  <a:lnTo>
                    <a:pt x="6272" y="160"/>
                  </a:lnTo>
                  <a:cubicBezTo>
                    <a:pt x="6250" y="214"/>
                    <a:pt x="6226" y="265"/>
                    <a:pt x="6200" y="314"/>
                  </a:cubicBezTo>
                  <a:lnTo>
                    <a:pt x="6200" y="813"/>
                  </a:lnTo>
                  <a:lnTo>
                    <a:pt x="6099" y="813"/>
                  </a:lnTo>
                  <a:lnTo>
                    <a:pt x="6099" y="477"/>
                  </a:lnTo>
                  <a:cubicBezTo>
                    <a:pt x="6076" y="508"/>
                    <a:pt x="6052" y="537"/>
                    <a:pt x="6028" y="565"/>
                  </a:cubicBezTo>
                  <a:cubicBezTo>
                    <a:pt x="6020" y="521"/>
                    <a:pt x="6011" y="480"/>
                    <a:pt x="6001" y="442"/>
                  </a:cubicBezTo>
                  <a:cubicBezTo>
                    <a:pt x="6074" y="350"/>
                    <a:pt x="6132" y="245"/>
                    <a:pt x="6174" y="127"/>
                  </a:cubicBezTo>
                  <a:moveTo>
                    <a:pt x="17855" y="127"/>
                  </a:moveTo>
                  <a:lnTo>
                    <a:pt x="17942" y="127"/>
                  </a:lnTo>
                  <a:lnTo>
                    <a:pt x="17942" y="259"/>
                  </a:lnTo>
                  <a:lnTo>
                    <a:pt x="17999" y="281"/>
                  </a:lnTo>
                  <a:lnTo>
                    <a:pt x="17976" y="356"/>
                  </a:lnTo>
                  <a:lnTo>
                    <a:pt x="17942" y="338"/>
                  </a:lnTo>
                  <a:lnTo>
                    <a:pt x="17942" y="818"/>
                  </a:lnTo>
                  <a:lnTo>
                    <a:pt x="17855" y="818"/>
                  </a:lnTo>
                  <a:lnTo>
                    <a:pt x="17855" y="127"/>
                  </a:lnTo>
                  <a:close/>
                  <a:moveTo>
                    <a:pt x="20817" y="126"/>
                  </a:moveTo>
                  <a:lnTo>
                    <a:pt x="20917" y="126"/>
                  </a:lnTo>
                  <a:lnTo>
                    <a:pt x="20917" y="247"/>
                  </a:lnTo>
                  <a:lnTo>
                    <a:pt x="20982" y="247"/>
                  </a:lnTo>
                  <a:lnTo>
                    <a:pt x="20982" y="340"/>
                  </a:lnTo>
                  <a:lnTo>
                    <a:pt x="20917" y="340"/>
                  </a:lnTo>
                  <a:lnTo>
                    <a:pt x="20917" y="699"/>
                  </a:lnTo>
                  <a:cubicBezTo>
                    <a:pt x="20917" y="734"/>
                    <a:pt x="20910" y="760"/>
                    <a:pt x="20894" y="778"/>
                  </a:cubicBezTo>
                  <a:cubicBezTo>
                    <a:pt x="20879" y="796"/>
                    <a:pt x="20858" y="806"/>
                    <a:pt x="20832" y="808"/>
                  </a:cubicBezTo>
                  <a:cubicBezTo>
                    <a:pt x="20806" y="810"/>
                    <a:pt x="20756" y="811"/>
                    <a:pt x="20682" y="811"/>
                  </a:cubicBezTo>
                  <a:cubicBezTo>
                    <a:pt x="20678" y="779"/>
                    <a:pt x="20670" y="745"/>
                    <a:pt x="20659" y="707"/>
                  </a:cubicBezTo>
                  <a:cubicBezTo>
                    <a:pt x="20695" y="709"/>
                    <a:pt x="20731" y="711"/>
                    <a:pt x="20767" y="711"/>
                  </a:cubicBezTo>
                  <a:cubicBezTo>
                    <a:pt x="20800" y="711"/>
                    <a:pt x="20817" y="696"/>
                    <a:pt x="20817" y="665"/>
                  </a:cubicBezTo>
                  <a:lnTo>
                    <a:pt x="20817" y="340"/>
                  </a:lnTo>
                  <a:lnTo>
                    <a:pt x="20614" y="340"/>
                  </a:lnTo>
                  <a:lnTo>
                    <a:pt x="20614" y="247"/>
                  </a:lnTo>
                  <a:lnTo>
                    <a:pt x="20817" y="247"/>
                  </a:lnTo>
                  <a:lnTo>
                    <a:pt x="20817" y="126"/>
                  </a:lnTo>
                  <a:close/>
                  <a:moveTo>
                    <a:pt x="12014" y="126"/>
                  </a:moveTo>
                  <a:lnTo>
                    <a:pt x="12113" y="148"/>
                  </a:lnTo>
                  <a:cubicBezTo>
                    <a:pt x="12097" y="204"/>
                    <a:pt x="12078" y="260"/>
                    <a:pt x="12055" y="313"/>
                  </a:cubicBezTo>
                  <a:lnTo>
                    <a:pt x="12055" y="811"/>
                  </a:lnTo>
                  <a:lnTo>
                    <a:pt x="11960" y="811"/>
                  </a:lnTo>
                  <a:lnTo>
                    <a:pt x="11960" y="494"/>
                  </a:lnTo>
                  <a:cubicBezTo>
                    <a:pt x="11944" y="521"/>
                    <a:pt x="11927" y="547"/>
                    <a:pt x="11908" y="572"/>
                  </a:cubicBezTo>
                  <a:cubicBezTo>
                    <a:pt x="11902" y="537"/>
                    <a:pt x="11892" y="494"/>
                    <a:pt x="11879" y="444"/>
                  </a:cubicBezTo>
                  <a:cubicBezTo>
                    <a:pt x="11939" y="348"/>
                    <a:pt x="11984" y="242"/>
                    <a:pt x="12014" y="126"/>
                  </a:cubicBezTo>
                  <a:moveTo>
                    <a:pt x="18166" y="125"/>
                  </a:moveTo>
                  <a:lnTo>
                    <a:pt x="18257" y="125"/>
                  </a:lnTo>
                  <a:lnTo>
                    <a:pt x="18257" y="181"/>
                  </a:lnTo>
                  <a:lnTo>
                    <a:pt x="18444" y="181"/>
                  </a:lnTo>
                  <a:lnTo>
                    <a:pt x="18444" y="241"/>
                  </a:lnTo>
                  <a:lnTo>
                    <a:pt x="18257" y="241"/>
                  </a:lnTo>
                  <a:lnTo>
                    <a:pt x="18257" y="271"/>
                  </a:lnTo>
                  <a:lnTo>
                    <a:pt x="18426" y="271"/>
                  </a:lnTo>
                  <a:lnTo>
                    <a:pt x="18426" y="332"/>
                  </a:lnTo>
                  <a:lnTo>
                    <a:pt x="18257" y="332"/>
                  </a:lnTo>
                  <a:lnTo>
                    <a:pt x="18257" y="362"/>
                  </a:lnTo>
                  <a:lnTo>
                    <a:pt x="18460" y="362"/>
                  </a:lnTo>
                  <a:lnTo>
                    <a:pt x="18460" y="423"/>
                  </a:lnTo>
                  <a:lnTo>
                    <a:pt x="17970" y="423"/>
                  </a:lnTo>
                  <a:lnTo>
                    <a:pt x="17970" y="362"/>
                  </a:lnTo>
                  <a:lnTo>
                    <a:pt x="18166" y="362"/>
                  </a:lnTo>
                  <a:lnTo>
                    <a:pt x="18166" y="332"/>
                  </a:lnTo>
                  <a:lnTo>
                    <a:pt x="18006" y="332"/>
                  </a:lnTo>
                  <a:lnTo>
                    <a:pt x="18006" y="271"/>
                  </a:lnTo>
                  <a:lnTo>
                    <a:pt x="18166" y="271"/>
                  </a:lnTo>
                  <a:lnTo>
                    <a:pt x="18166" y="241"/>
                  </a:lnTo>
                  <a:lnTo>
                    <a:pt x="17991" y="241"/>
                  </a:lnTo>
                  <a:lnTo>
                    <a:pt x="17991" y="181"/>
                  </a:lnTo>
                  <a:lnTo>
                    <a:pt x="18166" y="181"/>
                  </a:lnTo>
                  <a:lnTo>
                    <a:pt x="18166" y="125"/>
                  </a:lnTo>
                  <a:close/>
                  <a:moveTo>
                    <a:pt x="17353" y="125"/>
                  </a:moveTo>
                  <a:lnTo>
                    <a:pt x="17450" y="150"/>
                  </a:lnTo>
                  <a:cubicBezTo>
                    <a:pt x="17439" y="182"/>
                    <a:pt x="17428" y="212"/>
                    <a:pt x="17417" y="242"/>
                  </a:cubicBezTo>
                  <a:lnTo>
                    <a:pt x="17598" y="242"/>
                  </a:lnTo>
                  <a:lnTo>
                    <a:pt x="17590" y="646"/>
                  </a:lnTo>
                  <a:cubicBezTo>
                    <a:pt x="17589" y="690"/>
                    <a:pt x="17585" y="721"/>
                    <a:pt x="17579" y="738"/>
                  </a:cubicBezTo>
                  <a:cubicBezTo>
                    <a:pt x="17573" y="756"/>
                    <a:pt x="17563" y="770"/>
                    <a:pt x="17551" y="781"/>
                  </a:cubicBezTo>
                  <a:cubicBezTo>
                    <a:pt x="17538" y="792"/>
                    <a:pt x="17520" y="799"/>
                    <a:pt x="17497" y="803"/>
                  </a:cubicBezTo>
                  <a:cubicBezTo>
                    <a:pt x="17473" y="807"/>
                    <a:pt x="17423" y="809"/>
                    <a:pt x="17346" y="809"/>
                  </a:cubicBezTo>
                  <a:cubicBezTo>
                    <a:pt x="17339" y="768"/>
                    <a:pt x="17330" y="733"/>
                    <a:pt x="17319" y="703"/>
                  </a:cubicBezTo>
                  <a:cubicBezTo>
                    <a:pt x="17354" y="706"/>
                    <a:pt x="17390" y="707"/>
                    <a:pt x="17430" y="707"/>
                  </a:cubicBezTo>
                  <a:cubicBezTo>
                    <a:pt x="17441" y="707"/>
                    <a:pt x="17451" y="706"/>
                    <a:pt x="17459" y="703"/>
                  </a:cubicBezTo>
                  <a:cubicBezTo>
                    <a:pt x="17467" y="701"/>
                    <a:pt x="17474" y="697"/>
                    <a:pt x="17479" y="692"/>
                  </a:cubicBezTo>
                  <a:cubicBezTo>
                    <a:pt x="17484" y="686"/>
                    <a:pt x="17488" y="680"/>
                    <a:pt x="17490" y="674"/>
                  </a:cubicBezTo>
                  <a:cubicBezTo>
                    <a:pt x="17492" y="667"/>
                    <a:pt x="17493" y="639"/>
                    <a:pt x="17494" y="587"/>
                  </a:cubicBezTo>
                  <a:lnTo>
                    <a:pt x="17497" y="444"/>
                  </a:lnTo>
                  <a:cubicBezTo>
                    <a:pt x="17498" y="399"/>
                    <a:pt x="17499" y="363"/>
                    <a:pt x="17499" y="335"/>
                  </a:cubicBezTo>
                  <a:lnTo>
                    <a:pt x="17377" y="335"/>
                  </a:lnTo>
                  <a:cubicBezTo>
                    <a:pt x="17361" y="367"/>
                    <a:pt x="17345" y="399"/>
                    <a:pt x="17327" y="430"/>
                  </a:cubicBezTo>
                  <a:cubicBezTo>
                    <a:pt x="17305" y="416"/>
                    <a:pt x="17277" y="401"/>
                    <a:pt x="17244" y="387"/>
                  </a:cubicBezTo>
                  <a:lnTo>
                    <a:pt x="17244" y="806"/>
                  </a:lnTo>
                  <a:lnTo>
                    <a:pt x="17147" y="806"/>
                  </a:lnTo>
                  <a:lnTo>
                    <a:pt x="17147" y="755"/>
                  </a:lnTo>
                  <a:lnTo>
                    <a:pt x="17047" y="755"/>
                  </a:lnTo>
                  <a:lnTo>
                    <a:pt x="17047" y="810"/>
                  </a:lnTo>
                  <a:lnTo>
                    <a:pt x="16949" y="810"/>
                  </a:lnTo>
                  <a:lnTo>
                    <a:pt x="16949" y="238"/>
                  </a:lnTo>
                  <a:lnTo>
                    <a:pt x="17023" y="238"/>
                  </a:lnTo>
                  <a:cubicBezTo>
                    <a:pt x="17037" y="192"/>
                    <a:pt x="17046" y="155"/>
                    <a:pt x="17052" y="127"/>
                  </a:cubicBezTo>
                  <a:lnTo>
                    <a:pt x="17156" y="143"/>
                  </a:lnTo>
                  <a:lnTo>
                    <a:pt x="17125" y="238"/>
                  </a:lnTo>
                  <a:lnTo>
                    <a:pt x="17244" y="238"/>
                  </a:lnTo>
                  <a:lnTo>
                    <a:pt x="17244" y="375"/>
                  </a:lnTo>
                  <a:cubicBezTo>
                    <a:pt x="17282" y="312"/>
                    <a:pt x="17318" y="229"/>
                    <a:pt x="17353" y="125"/>
                  </a:cubicBezTo>
                  <a:moveTo>
                    <a:pt x="4625" y="125"/>
                  </a:moveTo>
                  <a:lnTo>
                    <a:pt x="4723" y="125"/>
                  </a:lnTo>
                  <a:lnTo>
                    <a:pt x="4723" y="207"/>
                  </a:lnTo>
                  <a:lnTo>
                    <a:pt x="4968" y="207"/>
                  </a:lnTo>
                  <a:lnTo>
                    <a:pt x="4968" y="558"/>
                  </a:lnTo>
                  <a:lnTo>
                    <a:pt x="4871" y="558"/>
                  </a:lnTo>
                  <a:lnTo>
                    <a:pt x="4871" y="516"/>
                  </a:lnTo>
                  <a:lnTo>
                    <a:pt x="4719" y="516"/>
                  </a:lnTo>
                  <a:cubicBezTo>
                    <a:pt x="4712" y="573"/>
                    <a:pt x="4696" y="621"/>
                    <a:pt x="4673" y="660"/>
                  </a:cubicBezTo>
                  <a:cubicBezTo>
                    <a:pt x="4765" y="693"/>
                    <a:pt x="4882" y="708"/>
                    <a:pt x="5023" y="707"/>
                  </a:cubicBezTo>
                  <a:lnTo>
                    <a:pt x="4968" y="810"/>
                  </a:lnTo>
                  <a:cubicBezTo>
                    <a:pt x="4819" y="804"/>
                    <a:pt x="4697" y="780"/>
                    <a:pt x="4600" y="737"/>
                  </a:cubicBezTo>
                  <a:cubicBezTo>
                    <a:pt x="4548" y="776"/>
                    <a:pt x="4477" y="804"/>
                    <a:pt x="4388" y="821"/>
                  </a:cubicBezTo>
                  <a:cubicBezTo>
                    <a:pt x="4369" y="790"/>
                    <a:pt x="4346" y="758"/>
                    <a:pt x="4322" y="725"/>
                  </a:cubicBezTo>
                  <a:cubicBezTo>
                    <a:pt x="4395" y="715"/>
                    <a:pt x="4455" y="700"/>
                    <a:pt x="4500" y="679"/>
                  </a:cubicBezTo>
                  <a:cubicBezTo>
                    <a:pt x="4455" y="645"/>
                    <a:pt x="4419" y="604"/>
                    <a:pt x="4393" y="557"/>
                  </a:cubicBezTo>
                  <a:lnTo>
                    <a:pt x="4449" y="516"/>
                  </a:lnTo>
                  <a:lnTo>
                    <a:pt x="4381" y="516"/>
                  </a:lnTo>
                  <a:lnTo>
                    <a:pt x="4381" y="207"/>
                  </a:lnTo>
                  <a:lnTo>
                    <a:pt x="4625" y="207"/>
                  </a:lnTo>
                  <a:lnTo>
                    <a:pt x="4625" y="125"/>
                  </a:lnTo>
                  <a:close/>
                  <a:moveTo>
                    <a:pt x="1116" y="125"/>
                  </a:moveTo>
                  <a:lnTo>
                    <a:pt x="1210" y="125"/>
                  </a:lnTo>
                  <a:lnTo>
                    <a:pt x="1210" y="727"/>
                  </a:lnTo>
                  <a:cubicBezTo>
                    <a:pt x="1295" y="652"/>
                    <a:pt x="1346" y="549"/>
                    <a:pt x="1362" y="416"/>
                  </a:cubicBezTo>
                  <a:lnTo>
                    <a:pt x="1234" y="416"/>
                  </a:lnTo>
                  <a:lnTo>
                    <a:pt x="1234" y="324"/>
                  </a:lnTo>
                  <a:lnTo>
                    <a:pt x="1368" y="324"/>
                  </a:lnTo>
                  <a:cubicBezTo>
                    <a:pt x="1370" y="248"/>
                    <a:pt x="1371" y="181"/>
                    <a:pt x="1371" y="125"/>
                  </a:cubicBezTo>
                  <a:lnTo>
                    <a:pt x="1467" y="125"/>
                  </a:lnTo>
                  <a:cubicBezTo>
                    <a:pt x="1467" y="192"/>
                    <a:pt x="1466" y="259"/>
                    <a:pt x="1464" y="324"/>
                  </a:cubicBezTo>
                  <a:lnTo>
                    <a:pt x="1644" y="324"/>
                  </a:lnTo>
                  <a:lnTo>
                    <a:pt x="1644" y="416"/>
                  </a:lnTo>
                  <a:lnTo>
                    <a:pt x="1481" y="416"/>
                  </a:lnTo>
                  <a:cubicBezTo>
                    <a:pt x="1509" y="567"/>
                    <a:pt x="1570" y="671"/>
                    <a:pt x="1663" y="728"/>
                  </a:cubicBezTo>
                  <a:cubicBezTo>
                    <a:pt x="1640" y="751"/>
                    <a:pt x="1616" y="780"/>
                    <a:pt x="1592" y="816"/>
                  </a:cubicBezTo>
                  <a:cubicBezTo>
                    <a:pt x="1515" y="760"/>
                    <a:pt x="1461" y="663"/>
                    <a:pt x="1431" y="524"/>
                  </a:cubicBezTo>
                  <a:cubicBezTo>
                    <a:pt x="1406" y="649"/>
                    <a:pt x="1353" y="748"/>
                    <a:pt x="1273" y="821"/>
                  </a:cubicBezTo>
                  <a:cubicBezTo>
                    <a:pt x="1254" y="791"/>
                    <a:pt x="1233" y="763"/>
                    <a:pt x="1210" y="736"/>
                  </a:cubicBezTo>
                  <a:lnTo>
                    <a:pt x="1210" y="818"/>
                  </a:lnTo>
                  <a:lnTo>
                    <a:pt x="1116" y="818"/>
                  </a:lnTo>
                  <a:lnTo>
                    <a:pt x="1116" y="587"/>
                  </a:lnTo>
                  <a:cubicBezTo>
                    <a:pt x="1076" y="617"/>
                    <a:pt x="1035" y="650"/>
                    <a:pt x="993" y="686"/>
                  </a:cubicBezTo>
                  <a:lnTo>
                    <a:pt x="962" y="574"/>
                  </a:lnTo>
                  <a:cubicBezTo>
                    <a:pt x="1008" y="545"/>
                    <a:pt x="1059" y="509"/>
                    <a:pt x="1116" y="466"/>
                  </a:cubicBezTo>
                  <a:lnTo>
                    <a:pt x="1116" y="125"/>
                  </a:lnTo>
                  <a:close/>
                  <a:moveTo>
                    <a:pt x="13633" y="124"/>
                  </a:moveTo>
                  <a:cubicBezTo>
                    <a:pt x="13683" y="156"/>
                    <a:pt x="13720" y="181"/>
                    <a:pt x="13745" y="201"/>
                  </a:cubicBezTo>
                  <a:lnTo>
                    <a:pt x="13683" y="280"/>
                  </a:lnTo>
                  <a:cubicBezTo>
                    <a:pt x="13650" y="250"/>
                    <a:pt x="13615" y="222"/>
                    <a:pt x="13576" y="195"/>
                  </a:cubicBezTo>
                  <a:lnTo>
                    <a:pt x="13633" y="124"/>
                  </a:lnTo>
                  <a:close/>
                  <a:moveTo>
                    <a:pt x="8817" y="124"/>
                  </a:moveTo>
                  <a:lnTo>
                    <a:pt x="8925" y="124"/>
                  </a:lnTo>
                  <a:lnTo>
                    <a:pt x="8925" y="214"/>
                  </a:lnTo>
                  <a:lnTo>
                    <a:pt x="9178" y="214"/>
                  </a:lnTo>
                  <a:lnTo>
                    <a:pt x="9178" y="302"/>
                  </a:lnTo>
                  <a:lnTo>
                    <a:pt x="8925" y="302"/>
                  </a:lnTo>
                  <a:lnTo>
                    <a:pt x="8925" y="395"/>
                  </a:lnTo>
                  <a:lnTo>
                    <a:pt x="9145" y="395"/>
                  </a:lnTo>
                  <a:lnTo>
                    <a:pt x="9145" y="482"/>
                  </a:lnTo>
                  <a:lnTo>
                    <a:pt x="8925" y="482"/>
                  </a:lnTo>
                  <a:lnTo>
                    <a:pt x="8925" y="577"/>
                  </a:lnTo>
                  <a:lnTo>
                    <a:pt x="9216" y="577"/>
                  </a:lnTo>
                  <a:lnTo>
                    <a:pt x="9216" y="667"/>
                  </a:lnTo>
                  <a:lnTo>
                    <a:pt x="8925" y="667"/>
                  </a:lnTo>
                  <a:lnTo>
                    <a:pt x="8925" y="818"/>
                  </a:lnTo>
                  <a:lnTo>
                    <a:pt x="8817" y="818"/>
                  </a:lnTo>
                  <a:lnTo>
                    <a:pt x="8817" y="667"/>
                  </a:lnTo>
                  <a:lnTo>
                    <a:pt x="8527" y="667"/>
                  </a:lnTo>
                  <a:lnTo>
                    <a:pt x="8527" y="577"/>
                  </a:lnTo>
                  <a:lnTo>
                    <a:pt x="8817" y="577"/>
                  </a:lnTo>
                  <a:lnTo>
                    <a:pt x="8817" y="482"/>
                  </a:lnTo>
                  <a:lnTo>
                    <a:pt x="8601" y="482"/>
                  </a:lnTo>
                  <a:lnTo>
                    <a:pt x="8601" y="395"/>
                  </a:lnTo>
                  <a:lnTo>
                    <a:pt x="8817" y="395"/>
                  </a:lnTo>
                  <a:lnTo>
                    <a:pt x="8817" y="302"/>
                  </a:lnTo>
                  <a:lnTo>
                    <a:pt x="8567" y="302"/>
                  </a:lnTo>
                  <a:lnTo>
                    <a:pt x="8567" y="214"/>
                  </a:lnTo>
                  <a:lnTo>
                    <a:pt x="8817" y="214"/>
                  </a:lnTo>
                  <a:lnTo>
                    <a:pt x="8817" y="124"/>
                  </a:lnTo>
                  <a:close/>
                  <a:moveTo>
                    <a:pt x="5542" y="123"/>
                  </a:moveTo>
                  <a:cubicBezTo>
                    <a:pt x="5560" y="170"/>
                    <a:pt x="5573" y="206"/>
                    <a:pt x="5582" y="233"/>
                  </a:cubicBezTo>
                  <a:lnTo>
                    <a:pt x="5850" y="233"/>
                  </a:lnTo>
                  <a:lnTo>
                    <a:pt x="5850" y="328"/>
                  </a:lnTo>
                  <a:lnTo>
                    <a:pt x="5746" y="328"/>
                  </a:lnTo>
                  <a:cubicBezTo>
                    <a:pt x="5710" y="435"/>
                    <a:pt x="5659" y="525"/>
                    <a:pt x="5593" y="598"/>
                  </a:cubicBezTo>
                  <a:cubicBezTo>
                    <a:pt x="5665" y="648"/>
                    <a:pt x="5754" y="686"/>
                    <a:pt x="5860" y="712"/>
                  </a:cubicBezTo>
                  <a:cubicBezTo>
                    <a:pt x="5821" y="760"/>
                    <a:pt x="5795" y="794"/>
                    <a:pt x="5782" y="816"/>
                  </a:cubicBezTo>
                  <a:cubicBezTo>
                    <a:pt x="5675" y="780"/>
                    <a:pt x="5584" y="732"/>
                    <a:pt x="5510" y="674"/>
                  </a:cubicBezTo>
                  <a:cubicBezTo>
                    <a:pt x="5434" y="730"/>
                    <a:pt x="5342" y="779"/>
                    <a:pt x="5233" y="820"/>
                  </a:cubicBezTo>
                  <a:cubicBezTo>
                    <a:pt x="5207" y="779"/>
                    <a:pt x="5184" y="745"/>
                    <a:pt x="5162" y="718"/>
                  </a:cubicBezTo>
                  <a:cubicBezTo>
                    <a:pt x="5268" y="685"/>
                    <a:pt x="5356" y="644"/>
                    <a:pt x="5427" y="596"/>
                  </a:cubicBezTo>
                  <a:cubicBezTo>
                    <a:pt x="5359" y="521"/>
                    <a:pt x="5311" y="432"/>
                    <a:pt x="5283" y="328"/>
                  </a:cubicBezTo>
                  <a:lnTo>
                    <a:pt x="5170" y="328"/>
                  </a:lnTo>
                  <a:lnTo>
                    <a:pt x="5170" y="233"/>
                  </a:lnTo>
                  <a:lnTo>
                    <a:pt x="5464" y="233"/>
                  </a:lnTo>
                  <a:cubicBezTo>
                    <a:pt x="5457" y="210"/>
                    <a:pt x="5447" y="180"/>
                    <a:pt x="5434" y="145"/>
                  </a:cubicBezTo>
                  <a:lnTo>
                    <a:pt x="5542" y="123"/>
                  </a:lnTo>
                  <a:close/>
                  <a:moveTo>
                    <a:pt x="2846" y="122"/>
                  </a:moveTo>
                  <a:lnTo>
                    <a:pt x="2955" y="130"/>
                  </a:lnTo>
                  <a:cubicBezTo>
                    <a:pt x="2947" y="146"/>
                    <a:pt x="2937" y="162"/>
                    <a:pt x="2927" y="177"/>
                  </a:cubicBezTo>
                  <a:lnTo>
                    <a:pt x="3184" y="177"/>
                  </a:lnTo>
                  <a:lnTo>
                    <a:pt x="3184" y="254"/>
                  </a:lnTo>
                  <a:lnTo>
                    <a:pt x="3124" y="322"/>
                  </a:lnTo>
                  <a:lnTo>
                    <a:pt x="3269" y="322"/>
                  </a:lnTo>
                  <a:lnTo>
                    <a:pt x="3269" y="584"/>
                  </a:lnTo>
                  <a:lnTo>
                    <a:pt x="2813" y="584"/>
                  </a:lnTo>
                  <a:lnTo>
                    <a:pt x="2813" y="645"/>
                  </a:lnTo>
                  <a:cubicBezTo>
                    <a:pt x="2813" y="690"/>
                    <a:pt x="2836" y="712"/>
                    <a:pt x="2882" y="712"/>
                  </a:cubicBezTo>
                  <a:lnTo>
                    <a:pt x="3166" y="712"/>
                  </a:lnTo>
                  <a:cubicBezTo>
                    <a:pt x="3185" y="712"/>
                    <a:pt x="3201" y="709"/>
                    <a:pt x="3212" y="703"/>
                  </a:cubicBezTo>
                  <a:cubicBezTo>
                    <a:pt x="3223" y="697"/>
                    <a:pt x="3231" y="688"/>
                    <a:pt x="3234" y="677"/>
                  </a:cubicBezTo>
                  <a:cubicBezTo>
                    <a:pt x="3238" y="665"/>
                    <a:pt x="3243" y="636"/>
                    <a:pt x="3251" y="588"/>
                  </a:cubicBezTo>
                  <a:cubicBezTo>
                    <a:pt x="3292" y="604"/>
                    <a:pt x="3321" y="615"/>
                    <a:pt x="3339" y="621"/>
                  </a:cubicBezTo>
                  <a:cubicBezTo>
                    <a:pt x="3329" y="669"/>
                    <a:pt x="3320" y="705"/>
                    <a:pt x="3312" y="729"/>
                  </a:cubicBezTo>
                  <a:cubicBezTo>
                    <a:pt x="3305" y="752"/>
                    <a:pt x="3288" y="770"/>
                    <a:pt x="3264" y="783"/>
                  </a:cubicBezTo>
                  <a:cubicBezTo>
                    <a:pt x="3239" y="795"/>
                    <a:pt x="3206" y="802"/>
                    <a:pt x="3164" y="802"/>
                  </a:cubicBezTo>
                  <a:lnTo>
                    <a:pt x="2852" y="802"/>
                  </a:lnTo>
                  <a:cubicBezTo>
                    <a:pt x="2760" y="802"/>
                    <a:pt x="2713" y="758"/>
                    <a:pt x="2713" y="672"/>
                  </a:cubicBezTo>
                  <a:lnTo>
                    <a:pt x="2713" y="404"/>
                  </a:lnTo>
                  <a:cubicBezTo>
                    <a:pt x="2705" y="411"/>
                    <a:pt x="2696" y="418"/>
                    <a:pt x="2687" y="424"/>
                  </a:cubicBezTo>
                  <a:cubicBezTo>
                    <a:pt x="2673" y="394"/>
                    <a:pt x="2656" y="365"/>
                    <a:pt x="2638" y="335"/>
                  </a:cubicBezTo>
                  <a:cubicBezTo>
                    <a:pt x="2729" y="275"/>
                    <a:pt x="2798" y="204"/>
                    <a:pt x="2846" y="122"/>
                  </a:cubicBezTo>
                  <a:moveTo>
                    <a:pt x="13836" y="122"/>
                  </a:moveTo>
                  <a:lnTo>
                    <a:pt x="13933" y="128"/>
                  </a:lnTo>
                  <a:cubicBezTo>
                    <a:pt x="13926" y="142"/>
                    <a:pt x="13920" y="157"/>
                    <a:pt x="13913" y="170"/>
                  </a:cubicBezTo>
                  <a:lnTo>
                    <a:pt x="14242" y="170"/>
                  </a:lnTo>
                  <a:lnTo>
                    <a:pt x="14242" y="237"/>
                  </a:lnTo>
                  <a:lnTo>
                    <a:pt x="14194" y="323"/>
                  </a:lnTo>
                  <a:lnTo>
                    <a:pt x="14121" y="295"/>
                  </a:lnTo>
                  <a:lnTo>
                    <a:pt x="14143" y="250"/>
                  </a:lnTo>
                  <a:lnTo>
                    <a:pt x="14040" y="250"/>
                  </a:lnTo>
                  <a:cubicBezTo>
                    <a:pt x="14038" y="258"/>
                    <a:pt x="14036" y="265"/>
                    <a:pt x="14033" y="273"/>
                  </a:cubicBezTo>
                  <a:cubicBezTo>
                    <a:pt x="14077" y="335"/>
                    <a:pt x="14152" y="370"/>
                    <a:pt x="14261" y="379"/>
                  </a:cubicBezTo>
                  <a:cubicBezTo>
                    <a:pt x="14244" y="413"/>
                    <a:pt x="14230" y="442"/>
                    <a:pt x="14220" y="465"/>
                  </a:cubicBezTo>
                  <a:cubicBezTo>
                    <a:pt x="14114" y="452"/>
                    <a:pt x="14040" y="414"/>
                    <a:pt x="13998" y="352"/>
                  </a:cubicBezTo>
                  <a:cubicBezTo>
                    <a:pt x="13960" y="410"/>
                    <a:pt x="13896" y="447"/>
                    <a:pt x="13806" y="463"/>
                  </a:cubicBezTo>
                  <a:lnTo>
                    <a:pt x="14180" y="463"/>
                  </a:lnTo>
                  <a:lnTo>
                    <a:pt x="14180" y="661"/>
                  </a:lnTo>
                  <a:lnTo>
                    <a:pt x="14082" y="661"/>
                  </a:lnTo>
                  <a:lnTo>
                    <a:pt x="14082" y="547"/>
                  </a:lnTo>
                  <a:lnTo>
                    <a:pt x="13746" y="547"/>
                  </a:lnTo>
                  <a:lnTo>
                    <a:pt x="13746" y="669"/>
                  </a:lnTo>
                  <a:lnTo>
                    <a:pt x="13647" y="669"/>
                  </a:lnTo>
                  <a:lnTo>
                    <a:pt x="13647" y="463"/>
                  </a:lnTo>
                  <a:lnTo>
                    <a:pt x="13775" y="463"/>
                  </a:lnTo>
                  <a:lnTo>
                    <a:pt x="13732" y="389"/>
                  </a:lnTo>
                  <a:cubicBezTo>
                    <a:pt x="13861" y="372"/>
                    <a:pt x="13933" y="326"/>
                    <a:pt x="13948" y="250"/>
                  </a:cubicBezTo>
                  <a:lnTo>
                    <a:pt x="13870" y="250"/>
                  </a:lnTo>
                  <a:cubicBezTo>
                    <a:pt x="13853" y="278"/>
                    <a:pt x="13835" y="303"/>
                    <a:pt x="13816" y="326"/>
                  </a:cubicBezTo>
                  <a:cubicBezTo>
                    <a:pt x="13796" y="311"/>
                    <a:pt x="13770" y="296"/>
                    <a:pt x="13738" y="278"/>
                  </a:cubicBezTo>
                  <a:cubicBezTo>
                    <a:pt x="13781" y="231"/>
                    <a:pt x="13814" y="179"/>
                    <a:pt x="13836" y="122"/>
                  </a:cubicBezTo>
                  <a:moveTo>
                    <a:pt x="11142" y="122"/>
                  </a:moveTo>
                  <a:lnTo>
                    <a:pt x="11240" y="131"/>
                  </a:lnTo>
                  <a:lnTo>
                    <a:pt x="11220" y="250"/>
                  </a:lnTo>
                  <a:lnTo>
                    <a:pt x="11373" y="250"/>
                  </a:lnTo>
                  <a:cubicBezTo>
                    <a:pt x="11373" y="422"/>
                    <a:pt x="11348" y="545"/>
                    <a:pt x="11298" y="621"/>
                  </a:cubicBezTo>
                  <a:cubicBezTo>
                    <a:pt x="11334" y="649"/>
                    <a:pt x="11368" y="677"/>
                    <a:pt x="11399" y="703"/>
                  </a:cubicBezTo>
                  <a:lnTo>
                    <a:pt x="11329" y="780"/>
                  </a:lnTo>
                  <a:cubicBezTo>
                    <a:pt x="11300" y="751"/>
                    <a:pt x="11271" y="724"/>
                    <a:pt x="11242" y="698"/>
                  </a:cubicBezTo>
                  <a:cubicBezTo>
                    <a:pt x="11205" y="740"/>
                    <a:pt x="11159" y="781"/>
                    <a:pt x="11106" y="820"/>
                  </a:cubicBezTo>
                  <a:cubicBezTo>
                    <a:pt x="11088" y="795"/>
                    <a:pt x="11067" y="769"/>
                    <a:pt x="11042" y="742"/>
                  </a:cubicBezTo>
                  <a:cubicBezTo>
                    <a:pt x="11093" y="708"/>
                    <a:pt x="11135" y="672"/>
                    <a:pt x="11170" y="632"/>
                  </a:cubicBezTo>
                  <a:cubicBezTo>
                    <a:pt x="11134" y="601"/>
                    <a:pt x="11099" y="570"/>
                    <a:pt x="11064" y="541"/>
                  </a:cubicBezTo>
                  <a:cubicBezTo>
                    <a:pt x="11081" y="486"/>
                    <a:pt x="11096" y="418"/>
                    <a:pt x="11110" y="337"/>
                  </a:cubicBezTo>
                  <a:lnTo>
                    <a:pt x="11042" y="337"/>
                  </a:lnTo>
                  <a:lnTo>
                    <a:pt x="11042" y="250"/>
                  </a:lnTo>
                  <a:lnTo>
                    <a:pt x="11125" y="250"/>
                  </a:lnTo>
                  <a:cubicBezTo>
                    <a:pt x="11131" y="210"/>
                    <a:pt x="11137" y="167"/>
                    <a:pt x="11142" y="122"/>
                  </a:cubicBezTo>
                  <a:moveTo>
                    <a:pt x="9758" y="121"/>
                  </a:moveTo>
                  <a:cubicBezTo>
                    <a:pt x="9764" y="135"/>
                    <a:pt x="9770" y="153"/>
                    <a:pt x="9776" y="175"/>
                  </a:cubicBezTo>
                  <a:lnTo>
                    <a:pt x="10040" y="175"/>
                  </a:lnTo>
                  <a:lnTo>
                    <a:pt x="10040" y="337"/>
                  </a:lnTo>
                  <a:lnTo>
                    <a:pt x="9946" y="337"/>
                  </a:lnTo>
                  <a:lnTo>
                    <a:pt x="9946" y="245"/>
                  </a:lnTo>
                  <a:lnTo>
                    <a:pt x="9479" y="245"/>
                  </a:lnTo>
                  <a:lnTo>
                    <a:pt x="9479" y="337"/>
                  </a:lnTo>
                  <a:lnTo>
                    <a:pt x="9385" y="337"/>
                  </a:lnTo>
                  <a:lnTo>
                    <a:pt x="9385" y="175"/>
                  </a:lnTo>
                  <a:lnTo>
                    <a:pt x="9658" y="175"/>
                  </a:lnTo>
                  <a:cubicBezTo>
                    <a:pt x="9651" y="158"/>
                    <a:pt x="9645" y="143"/>
                    <a:pt x="9639" y="131"/>
                  </a:cubicBezTo>
                  <a:lnTo>
                    <a:pt x="9758" y="121"/>
                  </a:lnTo>
                  <a:close/>
                  <a:moveTo>
                    <a:pt x="7982" y="121"/>
                  </a:moveTo>
                  <a:lnTo>
                    <a:pt x="8079" y="121"/>
                  </a:lnTo>
                  <a:lnTo>
                    <a:pt x="8079" y="167"/>
                  </a:lnTo>
                  <a:lnTo>
                    <a:pt x="8352" y="167"/>
                  </a:lnTo>
                  <a:lnTo>
                    <a:pt x="8352" y="236"/>
                  </a:lnTo>
                  <a:lnTo>
                    <a:pt x="8079" y="236"/>
                  </a:lnTo>
                  <a:lnTo>
                    <a:pt x="8079" y="262"/>
                  </a:lnTo>
                  <a:lnTo>
                    <a:pt x="8319" y="262"/>
                  </a:lnTo>
                  <a:lnTo>
                    <a:pt x="8319" y="331"/>
                  </a:lnTo>
                  <a:lnTo>
                    <a:pt x="8079" y="331"/>
                  </a:lnTo>
                  <a:lnTo>
                    <a:pt x="8079" y="357"/>
                  </a:lnTo>
                  <a:lnTo>
                    <a:pt x="8374" y="357"/>
                  </a:lnTo>
                  <a:lnTo>
                    <a:pt x="8374" y="426"/>
                  </a:lnTo>
                  <a:lnTo>
                    <a:pt x="8212" y="426"/>
                  </a:lnTo>
                  <a:lnTo>
                    <a:pt x="8263" y="470"/>
                  </a:lnTo>
                  <a:cubicBezTo>
                    <a:pt x="8143" y="518"/>
                    <a:pt x="8033" y="557"/>
                    <a:pt x="7935" y="588"/>
                  </a:cubicBezTo>
                  <a:lnTo>
                    <a:pt x="8177" y="572"/>
                  </a:lnTo>
                  <a:cubicBezTo>
                    <a:pt x="8164" y="562"/>
                    <a:pt x="8151" y="552"/>
                    <a:pt x="8137" y="541"/>
                  </a:cubicBezTo>
                  <a:lnTo>
                    <a:pt x="8199" y="498"/>
                  </a:lnTo>
                  <a:cubicBezTo>
                    <a:pt x="8276" y="552"/>
                    <a:pt x="8335" y="594"/>
                    <a:pt x="8376" y="626"/>
                  </a:cubicBezTo>
                  <a:lnTo>
                    <a:pt x="8307" y="679"/>
                  </a:lnTo>
                  <a:cubicBezTo>
                    <a:pt x="8292" y="665"/>
                    <a:pt x="8274" y="650"/>
                    <a:pt x="8254" y="634"/>
                  </a:cubicBezTo>
                  <a:lnTo>
                    <a:pt x="8091" y="641"/>
                  </a:lnTo>
                  <a:lnTo>
                    <a:pt x="8091" y="742"/>
                  </a:lnTo>
                  <a:cubicBezTo>
                    <a:pt x="8091" y="765"/>
                    <a:pt x="8085" y="782"/>
                    <a:pt x="8074" y="794"/>
                  </a:cubicBezTo>
                  <a:cubicBezTo>
                    <a:pt x="8062" y="805"/>
                    <a:pt x="8045" y="812"/>
                    <a:pt x="8023" y="813"/>
                  </a:cubicBezTo>
                  <a:cubicBezTo>
                    <a:pt x="8000" y="815"/>
                    <a:pt x="7961" y="816"/>
                    <a:pt x="7904" y="816"/>
                  </a:cubicBezTo>
                  <a:cubicBezTo>
                    <a:pt x="7898" y="786"/>
                    <a:pt x="7892" y="760"/>
                    <a:pt x="7886" y="737"/>
                  </a:cubicBezTo>
                  <a:cubicBezTo>
                    <a:pt x="7920" y="738"/>
                    <a:pt x="7948" y="739"/>
                    <a:pt x="7968" y="739"/>
                  </a:cubicBezTo>
                  <a:cubicBezTo>
                    <a:pt x="7987" y="739"/>
                    <a:pt x="7996" y="729"/>
                    <a:pt x="7996" y="709"/>
                  </a:cubicBezTo>
                  <a:lnTo>
                    <a:pt x="7996" y="646"/>
                  </a:lnTo>
                  <a:cubicBezTo>
                    <a:pt x="7904" y="651"/>
                    <a:pt x="7821" y="658"/>
                    <a:pt x="7748" y="665"/>
                  </a:cubicBezTo>
                  <a:lnTo>
                    <a:pt x="7723" y="591"/>
                  </a:lnTo>
                  <a:cubicBezTo>
                    <a:pt x="7797" y="576"/>
                    <a:pt x="7876" y="553"/>
                    <a:pt x="7962" y="522"/>
                  </a:cubicBezTo>
                  <a:cubicBezTo>
                    <a:pt x="7882" y="527"/>
                    <a:pt x="7819" y="533"/>
                    <a:pt x="7775" y="539"/>
                  </a:cubicBezTo>
                  <a:lnTo>
                    <a:pt x="7749" y="465"/>
                  </a:lnTo>
                  <a:cubicBezTo>
                    <a:pt x="7793" y="457"/>
                    <a:pt x="7837" y="443"/>
                    <a:pt x="7881" y="426"/>
                  </a:cubicBezTo>
                  <a:lnTo>
                    <a:pt x="7688" y="426"/>
                  </a:lnTo>
                  <a:lnTo>
                    <a:pt x="7688" y="357"/>
                  </a:lnTo>
                  <a:lnTo>
                    <a:pt x="7982" y="357"/>
                  </a:lnTo>
                  <a:lnTo>
                    <a:pt x="7982" y="331"/>
                  </a:lnTo>
                  <a:lnTo>
                    <a:pt x="7741" y="331"/>
                  </a:lnTo>
                  <a:lnTo>
                    <a:pt x="7741" y="262"/>
                  </a:lnTo>
                  <a:lnTo>
                    <a:pt x="7982" y="262"/>
                  </a:lnTo>
                  <a:lnTo>
                    <a:pt x="7982" y="236"/>
                  </a:lnTo>
                  <a:lnTo>
                    <a:pt x="7712" y="236"/>
                  </a:lnTo>
                  <a:lnTo>
                    <a:pt x="7712" y="167"/>
                  </a:lnTo>
                  <a:lnTo>
                    <a:pt x="7982" y="167"/>
                  </a:lnTo>
                  <a:lnTo>
                    <a:pt x="7982" y="121"/>
                  </a:lnTo>
                  <a:close/>
                  <a:moveTo>
                    <a:pt x="15484" y="120"/>
                  </a:moveTo>
                  <a:lnTo>
                    <a:pt x="15595" y="137"/>
                  </a:lnTo>
                  <a:cubicBezTo>
                    <a:pt x="15588" y="158"/>
                    <a:pt x="15579" y="178"/>
                    <a:pt x="15571" y="198"/>
                  </a:cubicBezTo>
                  <a:lnTo>
                    <a:pt x="15935" y="198"/>
                  </a:lnTo>
                  <a:lnTo>
                    <a:pt x="15935" y="285"/>
                  </a:lnTo>
                  <a:lnTo>
                    <a:pt x="15527" y="285"/>
                  </a:lnTo>
                  <a:cubicBezTo>
                    <a:pt x="15518" y="303"/>
                    <a:pt x="15508" y="320"/>
                    <a:pt x="15497" y="337"/>
                  </a:cubicBezTo>
                  <a:lnTo>
                    <a:pt x="15868" y="337"/>
                  </a:lnTo>
                  <a:lnTo>
                    <a:pt x="15868" y="718"/>
                  </a:lnTo>
                  <a:cubicBezTo>
                    <a:pt x="15868" y="747"/>
                    <a:pt x="15861" y="770"/>
                    <a:pt x="15847" y="786"/>
                  </a:cubicBezTo>
                  <a:cubicBezTo>
                    <a:pt x="15833" y="801"/>
                    <a:pt x="15813" y="810"/>
                    <a:pt x="15788" y="813"/>
                  </a:cubicBezTo>
                  <a:cubicBezTo>
                    <a:pt x="15763" y="815"/>
                    <a:pt x="15714" y="816"/>
                    <a:pt x="15642" y="816"/>
                  </a:cubicBezTo>
                  <a:cubicBezTo>
                    <a:pt x="15635" y="784"/>
                    <a:pt x="15626" y="752"/>
                    <a:pt x="15614" y="720"/>
                  </a:cubicBezTo>
                  <a:cubicBezTo>
                    <a:pt x="15655" y="722"/>
                    <a:pt x="15692" y="723"/>
                    <a:pt x="15727" y="723"/>
                  </a:cubicBezTo>
                  <a:cubicBezTo>
                    <a:pt x="15753" y="723"/>
                    <a:pt x="15767" y="710"/>
                    <a:pt x="15767" y="684"/>
                  </a:cubicBezTo>
                  <a:lnTo>
                    <a:pt x="15767" y="672"/>
                  </a:lnTo>
                  <a:lnTo>
                    <a:pt x="15467" y="672"/>
                  </a:lnTo>
                  <a:lnTo>
                    <a:pt x="15467" y="815"/>
                  </a:lnTo>
                  <a:lnTo>
                    <a:pt x="15365" y="815"/>
                  </a:lnTo>
                  <a:lnTo>
                    <a:pt x="15365" y="505"/>
                  </a:lnTo>
                  <a:cubicBezTo>
                    <a:pt x="15334" y="537"/>
                    <a:pt x="15301" y="567"/>
                    <a:pt x="15266" y="596"/>
                  </a:cubicBezTo>
                  <a:cubicBezTo>
                    <a:pt x="15258" y="558"/>
                    <a:pt x="15250" y="521"/>
                    <a:pt x="15242" y="486"/>
                  </a:cubicBezTo>
                  <a:cubicBezTo>
                    <a:pt x="15311" y="426"/>
                    <a:pt x="15368" y="359"/>
                    <a:pt x="15411" y="285"/>
                  </a:cubicBezTo>
                  <a:lnTo>
                    <a:pt x="15248" y="285"/>
                  </a:lnTo>
                  <a:lnTo>
                    <a:pt x="15248" y="198"/>
                  </a:lnTo>
                  <a:lnTo>
                    <a:pt x="15456" y="198"/>
                  </a:lnTo>
                  <a:cubicBezTo>
                    <a:pt x="15467" y="172"/>
                    <a:pt x="15476" y="147"/>
                    <a:pt x="15484" y="120"/>
                  </a:cubicBezTo>
                  <a:moveTo>
                    <a:pt x="12963" y="120"/>
                  </a:moveTo>
                  <a:lnTo>
                    <a:pt x="13070" y="127"/>
                  </a:lnTo>
                  <a:cubicBezTo>
                    <a:pt x="13063" y="152"/>
                    <a:pt x="13056" y="176"/>
                    <a:pt x="13048" y="199"/>
                  </a:cubicBezTo>
                  <a:lnTo>
                    <a:pt x="13411" y="199"/>
                  </a:lnTo>
                  <a:lnTo>
                    <a:pt x="13411" y="292"/>
                  </a:lnTo>
                  <a:lnTo>
                    <a:pt x="13010" y="292"/>
                  </a:lnTo>
                  <a:cubicBezTo>
                    <a:pt x="12982" y="351"/>
                    <a:pt x="12948" y="406"/>
                    <a:pt x="12909" y="459"/>
                  </a:cubicBezTo>
                  <a:lnTo>
                    <a:pt x="12909" y="817"/>
                  </a:lnTo>
                  <a:lnTo>
                    <a:pt x="12814" y="817"/>
                  </a:lnTo>
                  <a:lnTo>
                    <a:pt x="12814" y="566"/>
                  </a:lnTo>
                  <a:cubicBezTo>
                    <a:pt x="12797" y="583"/>
                    <a:pt x="12779" y="599"/>
                    <a:pt x="12760" y="615"/>
                  </a:cubicBezTo>
                  <a:cubicBezTo>
                    <a:pt x="12747" y="573"/>
                    <a:pt x="12734" y="536"/>
                    <a:pt x="12721" y="506"/>
                  </a:cubicBezTo>
                  <a:cubicBezTo>
                    <a:pt x="12792" y="442"/>
                    <a:pt x="12849" y="371"/>
                    <a:pt x="12893" y="292"/>
                  </a:cubicBezTo>
                  <a:lnTo>
                    <a:pt x="12741" y="292"/>
                  </a:lnTo>
                  <a:lnTo>
                    <a:pt x="12741" y="199"/>
                  </a:lnTo>
                  <a:lnTo>
                    <a:pt x="12937" y="199"/>
                  </a:lnTo>
                  <a:cubicBezTo>
                    <a:pt x="12947" y="173"/>
                    <a:pt x="12956" y="147"/>
                    <a:pt x="12963" y="120"/>
                  </a:cubicBezTo>
                  <a:moveTo>
                    <a:pt x="1927" y="120"/>
                  </a:moveTo>
                  <a:lnTo>
                    <a:pt x="2025" y="159"/>
                  </a:lnTo>
                  <a:cubicBezTo>
                    <a:pt x="1980" y="234"/>
                    <a:pt x="1942" y="293"/>
                    <a:pt x="1912" y="335"/>
                  </a:cubicBezTo>
                  <a:cubicBezTo>
                    <a:pt x="1928" y="335"/>
                    <a:pt x="1947" y="334"/>
                    <a:pt x="1969" y="333"/>
                  </a:cubicBezTo>
                  <a:cubicBezTo>
                    <a:pt x="1984" y="307"/>
                    <a:pt x="2000" y="280"/>
                    <a:pt x="2015" y="251"/>
                  </a:cubicBezTo>
                  <a:lnTo>
                    <a:pt x="2105" y="295"/>
                  </a:lnTo>
                  <a:cubicBezTo>
                    <a:pt x="2065" y="366"/>
                    <a:pt x="2012" y="442"/>
                    <a:pt x="1946" y="526"/>
                  </a:cubicBezTo>
                  <a:cubicBezTo>
                    <a:pt x="1988" y="521"/>
                    <a:pt x="2029" y="516"/>
                    <a:pt x="2068" y="510"/>
                  </a:cubicBezTo>
                  <a:cubicBezTo>
                    <a:pt x="2063" y="548"/>
                    <a:pt x="2061" y="579"/>
                    <a:pt x="2060" y="603"/>
                  </a:cubicBezTo>
                  <a:cubicBezTo>
                    <a:pt x="1946" y="613"/>
                    <a:pt x="1875" y="622"/>
                    <a:pt x="1847" y="633"/>
                  </a:cubicBezTo>
                  <a:lnTo>
                    <a:pt x="1809" y="539"/>
                  </a:lnTo>
                  <a:cubicBezTo>
                    <a:pt x="1833" y="531"/>
                    <a:pt x="1868" y="491"/>
                    <a:pt x="1914" y="419"/>
                  </a:cubicBezTo>
                  <a:cubicBezTo>
                    <a:pt x="1875" y="422"/>
                    <a:pt x="1847" y="425"/>
                    <a:pt x="1828" y="430"/>
                  </a:cubicBezTo>
                  <a:lnTo>
                    <a:pt x="1800" y="344"/>
                  </a:lnTo>
                  <a:cubicBezTo>
                    <a:pt x="1826" y="325"/>
                    <a:pt x="1868" y="250"/>
                    <a:pt x="1927" y="120"/>
                  </a:cubicBezTo>
                </a:path>
              </a:pathLst>
            </a:custGeom>
            <a:noFill/>
            <a:ln w="15240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82" name="rect"/>
          <p:cNvSpPr/>
          <p:nvPr/>
        </p:nvSpPr>
        <p:spPr>
          <a:xfrm>
            <a:off x="14386940" y="4278614"/>
            <a:ext cx="21945" cy="2195080"/>
          </a:xfrm>
          <a:prstGeom prst="rect">
            <a:avLst/>
          </a:pr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32" name="group 32"/>
          <p:cNvGrpSpPr/>
          <p:nvPr/>
        </p:nvGrpSpPr>
        <p:grpSpPr>
          <a:xfrm rot="21600000">
            <a:off x="979163" y="5635614"/>
            <a:ext cx="12930340" cy="603338"/>
            <a:chOff x="0" y="0"/>
            <a:chExt cx="12930340" cy="603338"/>
          </a:xfrm>
        </p:grpSpPr>
        <p:sp>
          <p:nvSpPr>
            <p:cNvPr id="284" name="path"/>
            <p:cNvSpPr/>
            <p:nvPr/>
          </p:nvSpPr>
          <p:spPr>
            <a:xfrm>
              <a:off x="76200" y="76200"/>
              <a:ext cx="12777940" cy="450938"/>
            </a:xfrm>
            <a:custGeom>
              <a:avLst/>
              <a:gdLst/>
              <a:ahLst/>
              <a:cxnLst/>
              <a:rect l="0" t="0" r="0" b="0"/>
              <a:pathLst>
                <a:path w="20122" h="710">
                  <a:moveTo>
                    <a:pt x="9831" y="512"/>
                  </a:moveTo>
                  <a:lnTo>
                    <a:pt x="9930" y="512"/>
                  </a:lnTo>
                  <a:lnTo>
                    <a:pt x="9873" y="702"/>
                  </a:lnTo>
                  <a:lnTo>
                    <a:pt x="9790" y="702"/>
                  </a:lnTo>
                  <a:lnTo>
                    <a:pt x="9831" y="512"/>
                  </a:lnTo>
                  <a:close/>
                  <a:moveTo>
                    <a:pt x="7473" y="511"/>
                  </a:moveTo>
                  <a:cubicBezTo>
                    <a:pt x="7495" y="570"/>
                    <a:pt x="7513" y="620"/>
                    <a:pt x="7527" y="663"/>
                  </a:cubicBezTo>
                  <a:lnTo>
                    <a:pt x="7435" y="686"/>
                  </a:lnTo>
                  <a:cubicBezTo>
                    <a:pt x="7416" y="623"/>
                    <a:pt x="7400" y="573"/>
                    <a:pt x="7385" y="535"/>
                  </a:cubicBezTo>
                  <a:lnTo>
                    <a:pt x="7473" y="511"/>
                  </a:lnTo>
                  <a:close/>
                  <a:moveTo>
                    <a:pt x="7639" y="504"/>
                  </a:moveTo>
                  <a:cubicBezTo>
                    <a:pt x="7660" y="550"/>
                    <a:pt x="7681" y="599"/>
                    <a:pt x="7701" y="652"/>
                  </a:cubicBezTo>
                  <a:lnTo>
                    <a:pt x="7609" y="680"/>
                  </a:lnTo>
                  <a:cubicBezTo>
                    <a:pt x="7592" y="629"/>
                    <a:pt x="7573" y="580"/>
                    <a:pt x="7553" y="532"/>
                  </a:cubicBezTo>
                  <a:lnTo>
                    <a:pt x="7639" y="504"/>
                  </a:lnTo>
                  <a:close/>
                  <a:moveTo>
                    <a:pt x="7273" y="499"/>
                  </a:moveTo>
                  <a:lnTo>
                    <a:pt x="7359" y="536"/>
                  </a:lnTo>
                  <a:cubicBezTo>
                    <a:pt x="7337" y="585"/>
                    <a:pt x="7308" y="642"/>
                    <a:pt x="7272" y="707"/>
                  </a:cubicBezTo>
                  <a:lnTo>
                    <a:pt x="7190" y="663"/>
                  </a:lnTo>
                  <a:cubicBezTo>
                    <a:pt x="7222" y="606"/>
                    <a:pt x="7250" y="551"/>
                    <a:pt x="7273" y="499"/>
                  </a:cubicBezTo>
                  <a:moveTo>
                    <a:pt x="19937" y="497"/>
                  </a:moveTo>
                  <a:cubicBezTo>
                    <a:pt x="19954" y="497"/>
                    <a:pt x="19970" y="503"/>
                    <a:pt x="19982" y="515"/>
                  </a:cubicBezTo>
                  <a:cubicBezTo>
                    <a:pt x="19995" y="526"/>
                    <a:pt x="20001" y="540"/>
                    <a:pt x="20001" y="556"/>
                  </a:cubicBezTo>
                  <a:cubicBezTo>
                    <a:pt x="20001" y="572"/>
                    <a:pt x="19995" y="586"/>
                    <a:pt x="19982" y="597"/>
                  </a:cubicBezTo>
                  <a:cubicBezTo>
                    <a:pt x="19970" y="609"/>
                    <a:pt x="19954" y="615"/>
                    <a:pt x="19937" y="615"/>
                  </a:cubicBezTo>
                  <a:cubicBezTo>
                    <a:pt x="19919" y="615"/>
                    <a:pt x="19903" y="609"/>
                    <a:pt x="19891" y="597"/>
                  </a:cubicBezTo>
                  <a:cubicBezTo>
                    <a:pt x="19878" y="586"/>
                    <a:pt x="19872" y="572"/>
                    <a:pt x="19872" y="556"/>
                  </a:cubicBezTo>
                  <a:cubicBezTo>
                    <a:pt x="19872" y="540"/>
                    <a:pt x="19878" y="526"/>
                    <a:pt x="19891" y="515"/>
                  </a:cubicBezTo>
                  <a:cubicBezTo>
                    <a:pt x="19903" y="503"/>
                    <a:pt x="19919" y="497"/>
                    <a:pt x="19937" y="497"/>
                  </a:cubicBezTo>
                  <a:moveTo>
                    <a:pt x="7801" y="494"/>
                  </a:moveTo>
                  <a:cubicBezTo>
                    <a:pt x="7831" y="550"/>
                    <a:pt x="7858" y="606"/>
                    <a:pt x="7883" y="663"/>
                  </a:cubicBezTo>
                  <a:lnTo>
                    <a:pt x="7795" y="697"/>
                  </a:lnTo>
                  <a:cubicBezTo>
                    <a:pt x="7767" y="633"/>
                    <a:pt x="7741" y="577"/>
                    <a:pt x="7717" y="529"/>
                  </a:cubicBezTo>
                  <a:lnTo>
                    <a:pt x="7801" y="494"/>
                  </a:lnTo>
                  <a:close/>
                  <a:moveTo>
                    <a:pt x="3446" y="430"/>
                  </a:moveTo>
                  <a:lnTo>
                    <a:pt x="3446" y="555"/>
                  </a:lnTo>
                  <a:cubicBezTo>
                    <a:pt x="3446" y="583"/>
                    <a:pt x="3460" y="597"/>
                    <a:pt x="3488" y="597"/>
                  </a:cubicBezTo>
                  <a:lnTo>
                    <a:pt x="3526" y="597"/>
                  </a:lnTo>
                  <a:cubicBezTo>
                    <a:pt x="3559" y="597"/>
                    <a:pt x="3576" y="586"/>
                    <a:pt x="3579" y="565"/>
                  </a:cubicBezTo>
                  <a:cubicBezTo>
                    <a:pt x="3580" y="554"/>
                    <a:pt x="3583" y="530"/>
                    <a:pt x="3585" y="495"/>
                  </a:cubicBezTo>
                  <a:cubicBezTo>
                    <a:pt x="3573" y="502"/>
                    <a:pt x="3535" y="505"/>
                    <a:pt x="3471" y="506"/>
                  </a:cubicBezTo>
                  <a:cubicBezTo>
                    <a:pt x="3465" y="484"/>
                    <a:pt x="3456" y="459"/>
                    <a:pt x="3446" y="430"/>
                  </a:cubicBezTo>
                  <a:moveTo>
                    <a:pt x="15712" y="545"/>
                  </a:moveTo>
                  <a:lnTo>
                    <a:pt x="15812" y="545"/>
                  </a:lnTo>
                  <a:lnTo>
                    <a:pt x="15812" y="425"/>
                  </a:lnTo>
                  <a:lnTo>
                    <a:pt x="15712" y="425"/>
                  </a:lnTo>
                  <a:lnTo>
                    <a:pt x="15712" y="545"/>
                  </a:lnTo>
                  <a:close/>
                  <a:moveTo>
                    <a:pt x="6743" y="426"/>
                  </a:moveTo>
                  <a:lnTo>
                    <a:pt x="6886" y="426"/>
                  </a:lnTo>
                  <a:lnTo>
                    <a:pt x="6886" y="386"/>
                  </a:lnTo>
                  <a:lnTo>
                    <a:pt x="6743" y="386"/>
                  </a:lnTo>
                  <a:lnTo>
                    <a:pt x="6743" y="426"/>
                  </a:lnTo>
                  <a:close/>
                  <a:moveTo>
                    <a:pt x="6510" y="426"/>
                  </a:moveTo>
                  <a:lnTo>
                    <a:pt x="6650" y="426"/>
                  </a:lnTo>
                  <a:lnTo>
                    <a:pt x="6650" y="386"/>
                  </a:lnTo>
                  <a:lnTo>
                    <a:pt x="6510" y="386"/>
                  </a:lnTo>
                  <a:lnTo>
                    <a:pt x="6510" y="426"/>
                  </a:lnTo>
                  <a:close/>
                  <a:moveTo>
                    <a:pt x="8257" y="355"/>
                  </a:moveTo>
                  <a:lnTo>
                    <a:pt x="8724" y="355"/>
                  </a:lnTo>
                  <a:lnTo>
                    <a:pt x="8724" y="436"/>
                  </a:lnTo>
                  <a:lnTo>
                    <a:pt x="8540" y="436"/>
                  </a:lnTo>
                  <a:lnTo>
                    <a:pt x="8540" y="479"/>
                  </a:lnTo>
                  <a:lnTo>
                    <a:pt x="8700" y="479"/>
                  </a:lnTo>
                  <a:lnTo>
                    <a:pt x="8700" y="556"/>
                  </a:lnTo>
                  <a:lnTo>
                    <a:pt x="8540" y="556"/>
                  </a:lnTo>
                  <a:lnTo>
                    <a:pt x="8540" y="602"/>
                  </a:lnTo>
                  <a:cubicBezTo>
                    <a:pt x="8600" y="603"/>
                    <a:pt x="8662" y="603"/>
                    <a:pt x="8728" y="601"/>
                  </a:cubicBezTo>
                  <a:cubicBezTo>
                    <a:pt x="8723" y="622"/>
                    <a:pt x="8716" y="650"/>
                    <a:pt x="8709" y="684"/>
                  </a:cubicBezTo>
                  <a:cubicBezTo>
                    <a:pt x="8619" y="686"/>
                    <a:pt x="8546" y="685"/>
                    <a:pt x="8490" y="682"/>
                  </a:cubicBezTo>
                  <a:cubicBezTo>
                    <a:pt x="8433" y="679"/>
                    <a:pt x="8387" y="655"/>
                    <a:pt x="8350" y="610"/>
                  </a:cubicBezTo>
                  <a:cubicBezTo>
                    <a:pt x="8336" y="646"/>
                    <a:pt x="8318" y="678"/>
                    <a:pt x="8296" y="706"/>
                  </a:cubicBezTo>
                  <a:cubicBezTo>
                    <a:pt x="8256" y="677"/>
                    <a:pt x="8231" y="659"/>
                    <a:pt x="8219" y="653"/>
                  </a:cubicBezTo>
                  <a:cubicBezTo>
                    <a:pt x="8267" y="600"/>
                    <a:pt x="8296" y="531"/>
                    <a:pt x="8305" y="447"/>
                  </a:cubicBezTo>
                  <a:lnTo>
                    <a:pt x="8387" y="464"/>
                  </a:lnTo>
                  <a:cubicBezTo>
                    <a:pt x="8384" y="485"/>
                    <a:pt x="8381" y="504"/>
                    <a:pt x="8377" y="523"/>
                  </a:cubicBezTo>
                  <a:cubicBezTo>
                    <a:pt x="8406" y="562"/>
                    <a:pt x="8430" y="585"/>
                    <a:pt x="8450" y="590"/>
                  </a:cubicBezTo>
                  <a:lnTo>
                    <a:pt x="8450" y="436"/>
                  </a:lnTo>
                  <a:lnTo>
                    <a:pt x="8257" y="436"/>
                  </a:lnTo>
                  <a:lnTo>
                    <a:pt x="8257" y="355"/>
                  </a:lnTo>
                  <a:close/>
                  <a:moveTo>
                    <a:pt x="16964" y="335"/>
                  </a:moveTo>
                  <a:lnTo>
                    <a:pt x="17049" y="368"/>
                  </a:lnTo>
                  <a:cubicBezTo>
                    <a:pt x="17029" y="424"/>
                    <a:pt x="17003" y="474"/>
                    <a:pt x="16971" y="518"/>
                  </a:cubicBezTo>
                  <a:cubicBezTo>
                    <a:pt x="17014" y="556"/>
                    <a:pt x="17067" y="583"/>
                    <a:pt x="17128" y="601"/>
                  </a:cubicBezTo>
                  <a:lnTo>
                    <a:pt x="17076" y="698"/>
                  </a:lnTo>
                  <a:cubicBezTo>
                    <a:pt x="17013" y="670"/>
                    <a:pt x="16958" y="633"/>
                    <a:pt x="16911" y="587"/>
                  </a:cubicBezTo>
                  <a:cubicBezTo>
                    <a:pt x="16863" y="635"/>
                    <a:pt x="16806" y="674"/>
                    <a:pt x="16739" y="703"/>
                  </a:cubicBezTo>
                  <a:cubicBezTo>
                    <a:pt x="16724" y="677"/>
                    <a:pt x="16705" y="647"/>
                    <a:pt x="16683" y="613"/>
                  </a:cubicBezTo>
                  <a:cubicBezTo>
                    <a:pt x="16751" y="590"/>
                    <a:pt x="16807" y="558"/>
                    <a:pt x="16852" y="518"/>
                  </a:cubicBezTo>
                  <a:cubicBezTo>
                    <a:pt x="16821" y="475"/>
                    <a:pt x="16795" y="427"/>
                    <a:pt x="16774" y="374"/>
                  </a:cubicBezTo>
                  <a:lnTo>
                    <a:pt x="16853" y="343"/>
                  </a:lnTo>
                  <a:cubicBezTo>
                    <a:pt x="16868" y="384"/>
                    <a:pt x="16887" y="420"/>
                    <a:pt x="16910" y="452"/>
                  </a:cubicBezTo>
                  <a:cubicBezTo>
                    <a:pt x="16934" y="417"/>
                    <a:pt x="16952" y="378"/>
                    <a:pt x="16964" y="335"/>
                  </a:cubicBezTo>
                  <a:moveTo>
                    <a:pt x="3446" y="309"/>
                  </a:moveTo>
                  <a:lnTo>
                    <a:pt x="3446" y="418"/>
                  </a:lnTo>
                  <a:cubicBezTo>
                    <a:pt x="3468" y="418"/>
                    <a:pt x="3485" y="419"/>
                    <a:pt x="3497" y="419"/>
                  </a:cubicBezTo>
                  <a:cubicBezTo>
                    <a:pt x="3517" y="419"/>
                    <a:pt x="3527" y="408"/>
                    <a:pt x="3527" y="386"/>
                  </a:cubicBezTo>
                  <a:lnTo>
                    <a:pt x="3527" y="309"/>
                  </a:lnTo>
                  <a:lnTo>
                    <a:pt x="3446" y="309"/>
                  </a:lnTo>
                  <a:close/>
                  <a:moveTo>
                    <a:pt x="16020" y="301"/>
                  </a:moveTo>
                  <a:cubicBezTo>
                    <a:pt x="16054" y="341"/>
                    <a:pt x="16090" y="390"/>
                    <a:pt x="16129" y="448"/>
                  </a:cubicBezTo>
                  <a:lnTo>
                    <a:pt x="16041" y="507"/>
                  </a:lnTo>
                  <a:cubicBezTo>
                    <a:pt x="16005" y="449"/>
                    <a:pt x="15971" y="399"/>
                    <a:pt x="15939" y="357"/>
                  </a:cubicBezTo>
                  <a:lnTo>
                    <a:pt x="16020" y="301"/>
                  </a:lnTo>
                  <a:close/>
                  <a:moveTo>
                    <a:pt x="7372" y="393"/>
                  </a:moveTo>
                  <a:lnTo>
                    <a:pt x="7712" y="393"/>
                  </a:lnTo>
                  <a:lnTo>
                    <a:pt x="7712" y="297"/>
                  </a:lnTo>
                  <a:lnTo>
                    <a:pt x="7372" y="297"/>
                  </a:lnTo>
                  <a:lnTo>
                    <a:pt x="7372" y="393"/>
                  </a:lnTo>
                  <a:close/>
                  <a:moveTo>
                    <a:pt x="6743" y="336"/>
                  </a:moveTo>
                  <a:lnTo>
                    <a:pt x="6886" y="336"/>
                  </a:lnTo>
                  <a:lnTo>
                    <a:pt x="6886" y="295"/>
                  </a:lnTo>
                  <a:lnTo>
                    <a:pt x="6743" y="295"/>
                  </a:lnTo>
                  <a:lnTo>
                    <a:pt x="6743" y="336"/>
                  </a:lnTo>
                  <a:close/>
                  <a:moveTo>
                    <a:pt x="6510" y="336"/>
                  </a:moveTo>
                  <a:lnTo>
                    <a:pt x="6650" y="336"/>
                  </a:lnTo>
                  <a:lnTo>
                    <a:pt x="6650" y="295"/>
                  </a:lnTo>
                  <a:lnTo>
                    <a:pt x="6510" y="295"/>
                  </a:lnTo>
                  <a:lnTo>
                    <a:pt x="6510" y="336"/>
                  </a:lnTo>
                  <a:close/>
                  <a:moveTo>
                    <a:pt x="15109" y="353"/>
                  </a:moveTo>
                  <a:lnTo>
                    <a:pt x="15305" y="353"/>
                  </a:lnTo>
                  <a:lnTo>
                    <a:pt x="15305" y="295"/>
                  </a:lnTo>
                  <a:lnTo>
                    <a:pt x="15109" y="295"/>
                  </a:lnTo>
                  <a:lnTo>
                    <a:pt x="15109" y="353"/>
                  </a:lnTo>
                  <a:close/>
                  <a:moveTo>
                    <a:pt x="4672" y="256"/>
                  </a:moveTo>
                  <a:lnTo>
                    <a:pt x="4832" y="256"/>
                  </a:lnTo>
                  <a:lnTo>
                    <a:pt x="4832" y="536"/>
                  </a:lnTo>
                  <a:cubicBezTo>
                    <a:pt x="4869" y="575"/>
                    <a:pt x="4923" y="594"/>
                    <a:pt x="4996" y="594"/>
                  </a:cubicBezTo>
                  <a:cubicBezTo>
                    <a:pt x="5199" y="594"/>
                    <a:pt x="5323" y="593"/>
                    <a:pt x="5368" y="589"/>
                  </a:cubicBezTo>
                  <a:cubicBezTo>
                    <a:pt x="5354" y="623"/>
                    <a:pt x="5344" y="654"/>
                    <a:pt x="5337" y="683"/>
                  </a:cubicBezTo>
                  <a:cubicBezTo>
                    <a:pt x="5306" y="684"/>
                    <a:pt x="5236" y="684"/>
                    <a:pt x="5127" y="684"/>
                  </a:cubicBezTo>
                  <a:lnTo>
                    <a:pt x="5003" y="684"/>
                  </a:lnTo>
                  <a:cubicBezTo>
                    <a:pt x="4955" y="684"/>
                    <a:pt x="4913" y="679"/>
                    <a:pt x="4877" y="667"/>
                  </a:cubicBezTo>
                  <a:cubicBezTo>
                    <a:pt x="4841" y="656"/>
                    <a:pt x="4812" y="639"/>
                    <a:pt x="4789" y="617"/>
                  </a:cubicBezTo>
                  <a:lnTo>
                    <a:pt x="4707" y="700"/>
                  </a:lnTo>
                  <a:lnTo>
                    <a:pt x="4667" y="593"/>
                  </a:lnTo>
                  <a:cubicBezTo>
                    <a:pt x="4692" y="569"/>
                    <a:pt x="4716" y="547"/>
                    <a:pt x="4740" y="527"/>
                  </a:cubicBezTo>
                  <a:lnTo>
                    <a:pt x="4740" y="345"/>
                  </a:lnTo>
                  <a:lnTo>
                    <a:pt x="4672" y="345"/>
                  </a:lnTo>
                  <a:lnTo>
                    <a:pt x="4672" y="256"/>
                  </a:lnTo>
                  <a:close/>
                  <a:moveTo>
                    <a:pt x="5787" y="255"/>
                  </a:moveTo>
                  <a:lnTo>
                    <a:pt x="6207" y="255"/>
                  </a:lnTo>
                  <a:lnTo>
                    <a:pt x="6207" y="346"/>
                  </a:lnTo>
                  <a:lnTo>
                    <a:pt x="6097" y="346"/>
                  </a:lnTo>
                  <a:lnTo>
                    <a:pt x="6097" y="573"/>
                  </a:lnTo>
                  <a:cubicBezTo>
                    <a:pt x="6097" y="610"/>
                    <a:pt x="6088" y="639"/>
                    <a:pt x="6071" y="658"/>
                  </a:cubicBezTo>
                  <a:cubicBezTo>
                    <a:pt x="6053" y="678"/>
                    <a:pt x="6029" y="689"/>
                    <a:pt x="5997" y="691"/>
                  </a:cubicBezTo>
                  <a:cubicBezTo>
                    <a:pt x="5965" y="693"/>
                    <a:pt x="5917" y="695"/>
                    <a:pt x="5855" y="696"/>
                  </a:cubicBezTo>
                  <a:cubicBezTo>
                    <a:pt x="5848" y="665"/>
                    <a:pt x="5839" y="632"/>
                    <a:pt x="5829" y="597"/>
                  </a:cubicBezTo>
                  <a:cubicBezTo>
                    <a:pt x="5877" y="600"/>
                    <a:pt x="5916" y="602"/>
                    <a:pt x="5944" y="602"/>
                  </a:cubicBezTo>
                  <a:cubicBezTo>
                    <a:pt x="5978" y="602"/>
                    <a:pt x="5995" y="584"/>
                    <a:pt x="5995" y="548"/>
                  </a:cubicBezTo>
                  <a:lnTo>
                    <a:pt x="5995" y="346"/>
                  </a:lnTo>
                  <a:lnTo>
                    <a:pt x="5787" y="346"/>
                  </a:lnTo>
                  <a:lnTo>
                    <a:pt x="5787" y="255"/>
                  </a:lnTo>
                  <a:close/>
                  <a:moveTo>
                    <a:pt x="13536" y="253"/>
                  </a:moveTo>
                  <a:lnTo>
                    <a:pt x="13536" y="493"/>
                  </a:lnTo>
                  <a:lnTo>
                    <a:pt x="13642" y="493"/>
                  </a:lnTo>
                  <a:cubicBezTo>
                    <a:pt x="13599" y="428"/>
                    <a:pt x="13564" y="348"/>
                    <a:pt x="13536" y="253"/>
                  </a:cubicBezTo>
                  <a:moveTo>
                    <a:pt x="13443" y="249"/>
                  </a:moveTo>
                  <a:cubicBezTo>
                    <a:pt x="13421" y="339"/>
                    <a:pt x="13386" y="420"/>
                    <a:pt x="13339" y="493"/>
                  </a:cubicBezTo>
                  <a:lnTo>
                    <a:pt x="13443" y="493"/>
                  </a:lnTo>
                  <a:lnTo>
                    <a:pt x="13443" y="249"/>
                  </a:lnTo>
                  <a:close/>
                  <a:moveTo>
                    <a:pt x="2213" y="249"/>
                  </a:moveTo>
                  <a:lnTo>
                    <a:pt x="2725" y="249"/>
                  </a:lnTo>
                  <a:lnTo>
                    <a:pt x="2725" y="342"/>
                  </a:lnTo>
                  <a:cubicBezTo>
                    <a:pt x="2642" y="376"/>
                    <a:pt x="2555" y="417"/>
                    <a:pt x="2463" y="465"/>
                  </a:cubicBezTo>
                  <a:cubicBezTo>
                    <a:pt x="2370" y="514"/>
                    <a:pt x="2324" y="546"/>
                    <a:pt x="2324" y="563"/>
                  </a:cubicBezTo>
                  <a:cubicBezTo>
                    <a:pt x="2324" y="578"/>
                    <a:pt x="2336" y="585"/>
                    <a:pt x="2360" y="585"/>
                  </a:cubicBezTo>
                  <a:lnTo>
                    <a:pt x="2602" y="585"/>
                  </a:lnTo>
                  <a:cubicBezTo>
                    <a:pt x="2638" y="585"/>
                    <a:pt x="2664" y="581"/>
                    <a:pt x="2680" y="573"/>
                  </a:cubicBezTo>
                  <a:cubicBezTo>
                    <a:pt x="2695" y="565"/>
                    <a:pt x="2707" y="551"/>
                    <a:pt x="2715" y="530"/>
                  </a:cubicBezTo>
                  <a:cubicBezTo>
                    <a:pt x="2723" y="509"/>
                    <a:pt x="2729" y="471"/>
                    <a:pt x="2733" y="414"/>
                  </a:cubicBezTo>
                  <a:lnTo>
                    <a:pt x="2838" y="453"/>
                  </a:lnTo>
                  <a:cubicBezTo>
                    <a:pt x="2832" y="500"/>
                    <a:pt x="2823" y="541"/>
                    <a:pt x="2811" y="576"/>
                  </a:cubicBezTo>
                  <a:cubicBezTo>
                    <a:pt x="2799" y="611"/>
                    <a:pt x="2776" y="638"/>
                    <a:pt x="2743" y="657"/>
                  </a:cubicBezTo>
                  <a:cubicBezTo>
                    <a:pt x="2712" y="670"/>
                    <a:pt x="2671" y="676"/>
                    <a:pt x="2620" y="676"/>
                  </a:cubicBezTo>
                  <a:lnTo>
                    <a:pt x="2385" y="676"/>
                  </a:lnTo>
                  <a:cubicBezTo>
                    <a:pt x="2320" y="676"/>
                    <a:pt x="2273" y="668"/>
                    <a:pt x="2246" y="652"/>
                  </a:cubicBezTo>
                  <a:cubicBezTo>
                    <a:pt x="2219" y="636"/>
                    <a:pt x="2205" y="607"/>
                    <a:pt x="2205" y="565"/>
                  </a:cubicBezTo>
                  <a:cubicBezTo>
                    <a:pt x="2205" y="531"/>
                    <a:pt x="2238" y="494"/>
                    <a:pt x="2305" y="453"/>
                  </a:cubicBezTo>
                  <a:cubicBezTo>
                    <a:pt x="2372" y="412"/>
                    <a:pt x="2448" y="375"/>
                    <a:pt x="2533" y="340"/>
                  </a:cubicBezTo>
                  <a:lnTo>
                    <a:pt x="2213" y="340"/>
                  </a:lnTo>
                  <a:lnTo>
                    <a:pt x="2213" y="249"/>
                  </a:lnTo>
                  <a:close/>
                  <a:moveTo>
                    <a:pt x="3352" y="227"/>
                  </a:moveTo>
                  <a:lnTo>
                    <a:pt x="3620" y="227"/>
                  </a:lnTo>
                  <a:lnTo>
                    <a:pt x="3620" y="412"/>
                  </a:lnTo>
                  <a:cubicBezTo>
                    <a:pt x="3620" y="451"/>
                    <a:pt x="3613" y="476"/>
                    <a:pt x="3598" y="487"/>
                  </a:cubicBezTo>
                  <a:cubicBezTo>
                    <a:pt x="3628" y="497"/>
                    <a:pt x="3656" y="506"/>
                    <a:pt x="3681" y="513"/>
                  </a:cubicBezTo>
                  <a:cubicBezTo>
                    <a:pt x="3675" y="561"/>
                    <a:pt x="3668" y="595"/>
                    <a:pt x="3662" y="613"/>
                  </a:cubicBezTo>
                  <a:cubicBezTo>
                    <a:pt x="3652" y="657"/>
                    <a:pt x="3612" y="679"/>
                    <a:pt x="3541" y="679"/>
                  </a:cubicBezTo>
                  <a:lnTo>
                    <a:pt x="3447" y="679"/>
                  </a:lnTo>
                  <a:cubicBezTo>
                    <a:pt x="3384" y="679"/>
                    <a:pt x="3352" y="645"/>
                    <a:pt x="3352" y="577"/>
                  </a:cubicBezTo>
                  <a:lnTo>
                    <a:pt x="3352" y="227"/>
                  </a:lnTo>
                  <a:close/>
                  <a:moveTo>
                    <a:pt x="12591" y="218"/>
                  </a:moveTo>
                  <a:lnTo>
                    <a:pt x="12591" y="291"/>
                  </a:lnTo>
                  <a:lnTo>
                    <a:pt x="12463" y="291"/>
                  </a:lnTo>
                  <a:lnTo>
                    <a:pt x="12463" y="335"/>
                  </a:lnTo>
                  <a:lnTo>
                    <a:pt x="12488" y="295"/>
                  </a:lnTo>
                  <a:cubicBezTo>
                    <a:pt x="12524" y="311"/>
                    <a:pt x="12559" y="328"/>
                    <a:pt x="12593" y="345"/>
                  </a:cubicBezTo>
                  <a:cubicBezTo>
                    <a:pt x="12635" y="332"/>
                    <a:pt x="12672" y="316"/>
                    <a:pt x="12701" y="296"/>
                  </a:cubicBezTo>
                  <a:cubicBezTo>
                    <a:pt x="12684" y="276"/>
                    <a:pt x="12669" y="252"/>
                    <a:pt x="12655" y="225"/>
                  </a:cubicBezTo>
                  <a:cubicBezTo>
                    <a:pt x="12649" y="234"/>
                    <a:pt x="12643" y="243"/>
                    <a:pt x="12636" y="250"/>
                  </a:cubicBezTo>
                  <a:cubicBezTo>
                    <a:pt x="12627" y="243"/>
                    <a:pt x="12611" y="232"/>
                    <a:pt x="12591" y="218"/>
                  </a:cubicBezTo>
                  <a:moveTo>
                    <a:pt x="15712" y="333"/>
                  </a:moveTo>
                  <a:lnTo>
                    <a:pt x="15812" y="333"/>
                  </a:lnTo>
                  <a:lnTo>
                    <a:pt x="15812" y="213"/>
                  </a:lnTo>
                  <a:lnTo>
                    <a:pt x="15712" y="213"/>
                  </a:lnTo>
                  <a:lnTo>
                    <a:pt x="15712" y="333"/>
                  </a:lnTo>
                  <a:close/>
                  <a:moveTo>
                    <a:pt x="18530" y="208"/>
                  </a:moveTo>
                  <a:cubicBezTo>
                    <a:pt x="18527" y="217"/>
                    <a:pt x="18524" y="226"/>
                    <a:pt x="18520" y="235"/>
                  </a:cubicBezTo>
                  <a:cubicBezTo>
                    <a:pt x="18535" y="304"/>
                    <a:pt x="18559" y="365"/>
                    <a:pt x="18592" y="418"/>
                  </a:cubicBezTo>
                  <a:cubicBezTo>
                    <a:pt x="18623" y="363"/>
                    <a:pt x="18646" y="293"/>
                    <a:pt x="18659" y="208"/>
                  </a:cubicBezTo>
                  <a:lnTo>
                    <a:pt x="18530" y="208"/>
                  </a:lnTo>
                  <a:close/>
                  <a:moveTo>
                    <a:pt x="15022" y="206"/>
                  </a:moveTo>
                  <a:cubicBezTo>
                    <a:pt x="14993" y="226"/>
                    <a:pt x="14963" y="245"/>
                    <a:pt x="14933" y="262"/>
                  </a:cubicBezTo>
                  <a:cubicBezTo>
                    <a:pt x="14985" y="354"/>
                    <a:pt x="15010" y="451"/>
                    <a:pt x="15006" y="553"/>
                  </a:cubicBezTo>
                  <a:cubicBezTo>
                    <a:pt x="15005" y="573"/>
                    <a:pt x="15004" y="592"/>
                    <a:pt x="15002" y="607"/>
                  </a:cubicBezTo>
                  <a:cubicBezTo>
                    <a:pt x="15068" y="577"/>
                    <a:pt x="15101" y="519"/>
                    <a:pt x="15100" y="435"/>
                  </a:cubicBezTo>
                  <a:lnTo>
                    <a:pt x="15022" y="435"/>
                  </a:lnTo>
                  <a:lnTo>
                    <a:pt x="15022" y="206"/>
                  </a:lnTo>
                  <a:close/>
                  <a:moveTo>
                    <a:pt x="8385" y="243"/>
                  </a:moveTo>
                  <a:lnTo>
                    <a:pt x="8588" y="243"/>
                  </a:lnTo>
                  <a:lnTo>
                    <a:pt x="8588" y="206"/>
                  </a:lnTo>
                  <a:lnTo>
                    <a:pt x="8385" y="206"/>
                  </a:lnTo>
                  <a:lnTo>
                    <a:pt x="8385" y="243"/>
                  </a:lnTo>
                  <a:close/>
                  <a:moveTo>
                    <a:pt x="5057" y="201"/>
                  </a:moveTo>
                  <a:cubicBezTo>
                    <a:pt x="5057" y="249"/>
                    <a:pt x="5056" y="289"/>
                    <a:pt x="5055" y="322"/>
                  </a:cubicBezTo>
                  <a:lnTo>
                    <a:pt x="5162" y="322"/>
                  </a:lnTo>
                  <a:lnTo>
                    <a:pt x="5162" y="201"/>
                  </a:lnTo>
                  <a:lnTo>
                    <a:pt x="5057" y="201"/>
                  </a:lnTo>
                  <a:close/>
                  <a:moveTo>
                    <a:pt x="12463" y="236"/>
                  </a:moveTo>
                  <a:lnTo>
                    <a:pt x="12516" y="236"/>
                  </a:lnTo>
                  <a:lnTo>
                    <a:pt x="12516" y="194"/>
                  </a:lnTo>
                  <a:lnTo>
                    <a:pt x="12463" y="194"/>
                  </a:lnTo>
                  <a:lnTo>
                    <a:pt x="12463" y="236"/>
                  </a:lnTo>
                  <a:close/>
                  <a:moveTo>
                    <a:pt x="12331" y="236"/>
                  </a:moveTo>
                  <a:lnTo>
                    <a:pt x="12384" y="236"/>
                  </a:lnTo>
                  <a:lnTo>
                    <a:pt x="12384" y="194"/>
                  </a:lnTo>
                  <a:lnTo>
                    <a:pt x="12331" y="194"/>
                  </a:lnTo>
                  <a:lnTo>
                    <a:pt x="12331" y="236"/>
                  </a:lnTo>
                  <a:close/>
                  <a:moveTo>
                    <a:pt x="3101" y="188"/>
                  </a:moveTo>
                  <a:lnTo>
                    <a:pt x="3194" y="205"/>
                  </a:lnTo>
                  <a:cubicBezTo>
                    <a:pt x="3192" y="214"/>
                    <a:pt x="3189" y="222"/>
                    <a:pt x="3186" y="229"/>
                  </a:cubicBezTo>
                  <a:lnTo>
                    <a:pt x="3337" y="229"/>
                  </a:lnTo>
                  <a:cubicBezTo>
                    <a:pt x="3328" y="364"/>
                    <a:pt x="3306" y="463"/>
                    <a:pt x="3270" y="524"/>
                  </a:cubicBezTo>
                  <a:cubicBezTo>
                    <a:pt x="3228" y="593"/>
                    <a:pt x="3161" y="650"/>
                    <a:pt x="3067" y="696"/>
                  </a:cubicBezTo>
                  <a:cubicBezTo>
                    <a:pt x="3046" y="675"/>
                    <a:pt x="3020" y="651"/>
                    <a:pt x="2989" y="625"/>
                  </a:cubicBezTo>
                  <a:cubicBezTo>
                    <a:pt x="3064" y="590"/>
                    <a:pt x="3122" y="549"/>
                    <a:pt x="3162" y="502"/>
                  </a:cubicBezTo>
                  <a:cubicBezTo>
                    <a:pt x="3137" y="481"/>
                    <a:pt x="3115" y="465"/>
                    <a:pt x="3098" y="452"/>
                  </a:cubicBezTo>
                  <a:lnTo>
                    <a:pt x="3150" y="387"/>
                  </a:lnTo>
                  <a:cubicBezTo>
                    <a:pt x="3167" y="398"/>
                    <a:pt x="3187" y="411"/>
                    <a:pt x="3209" y="426"/>
                  </a:cubicBezTo>
                  <a:cubicBezTo>
                    <a:pt x="3222" y="393"/>
                    <a:pt x="3232" y="355"/>
                    <a:pt x="3237" y="312"/>
                  </a:cubicBezTo>
                  <a:lnTo>
                    <a:pt x="3157" y="312"/>
                  </a:lnTo>
                  <a:cubicBezTo>
                    <a:pt x="3133" y="370"/>
                    <a:pt x="3100" y="428"/>
                    <a:pt x="3056" y="485"/>
                  </a:cubicBezTo>
                  <a:cubicBezTo>
                    <a:pt x="3037" y="465"/>
                    <a:pt x="3016" y="445"/>
                    <a:pt x="2991" y="423"/>
                  </a:cubicBezTo>
                  <a:cubicBezTo>
                    <a:pt x="3039" y="354"/>
                    <a:pt x="3076" y="275"/>
                    <a:pt x="3101" y="188"/>
                  </a:cubicBezTo>
                  <a:moveTo>
                    <a:pt x="10914" y="187"/>
                  </a:moveTo>
                  <a:lnTo>
                    <a:pt x="11011" y="187"/>
                  </a:lnTo>
                  <a:cubicBezTo>
                    <a:pt x="11008" y="284"/>
                    <a:pt x="11002" y="362"/>
                    <a:pt x="10993" y="419"/>
                  </a:cubicBezTo>
                  <a:lnTo>
                    <a:pt x="11238" y="419"/>
                  </a:lnTo>
                  <a:lnTo>
                    <a:pt x="11238" y="506"/>
                  </a:lnTo>
                  <a:lnTo>
                    <a:pt x="10971" y="506"/>
                  </a:lnTo>
                  <a:cubicBezTo>
                    <a:pt x="10970" y="509"/>
                    <a:pt x="10968" y="513"/>
                    <a:pt x="10966" y="519"/>
                  </a:cubicBezTo>
                  <a:cubicBezTo>
                    <a:pt x="11056" y="549"/>
                    <a:pt x="11146" y="580"/>
                    <a:pt x="11235" y="613"/>
                  </a:cubicBezTo>
                  <a:lnTo>
                    <a:pt x="11198" y="700"/>
                  </a:lnTo>
                  <a:cubicBezTo>
                    <a:pt x="11104" y="661"/>
                    <a:pt x="11009" y="623"/>
                    <a:pt x="10916" y="588"/>
                  </a:cubicBezTo>
                  <a:cubicBezTo>
                    <a:pt x="10854" y="646"/>
                    <a:pt x="10760" y="686"/>
                    <a:pt x="10634" y="708"/>
                  </a:cubicBezTo>
                  <a:cubicBezTo>
                    <a:pt x="10611" y="668"/>
                    <a:pt x="10591" y="637"/>
                    <a:pt x="10574" y="614"/>
                  </a:cubicBezTo>
                  <a:cubicBezTo>
                    <a:pt x="10724" y="592"/>
                    <a:pt x="10820" y="557"/>
                    <a:pt x="10862" y="506"/>
                  </a:cubicBezTo>
                  <a:lnTo>
                    <a:pt x="10556" y="506"/>
                  </a:lnTo>
                  <a:lnTo>
                    <a:pt x="10556" y="419"/>
                  </a:lnTo>
                  <a:lnTo>
                    <a:pt x="10778" y="419"/>
                  </a:lnTo>
                  <a:cubicBezTo>
                    <a:pt x="10728" y="389"/>
                    <a:pt x="10683" y="364"/>
                    <a:pt x="10641" y="343"/>
                  </a:cubicBezTo>
                  <a:lnTo>
                    <a:pt x="10685" y="275"/>
                  </a:lnTo>
                  <a:cubicBezTo>
                    <a:pt x="10728" y="296"/>
                    <a:pt x="10778" y="322"/>
                    <a:pt x="10833" y="352"/>
                  </a:cubicBezTo>
                  <a:lnTo>
                    <a:pt x="10789" y="419"/>
                  </a:lnTo>
                  <a:lnTo>
                    <a:pt x="10894" y="419"/>
                  </a:lnTo>
                  <a:cubicBezTo>
                    <a:pt x="10906" y="359"/>
                    <a:pt x="10912" y="282"/>
                    <a:pt x="10914" y="187"/>
                  </a:cubicBezTo>
                  <a:moveTo>
                    <a:pt x="5695" y="187"/>
                  </a:moveTo>
                  <a:lnTo>
                    <a:pt x="5777" y="239"/>
                  </a:lnTo>
                  <a:cubicBezTo>
                    <a:pt x="5757" y="270"/>
                    <a:pt x="5734" y="299"/>
                    <a:pt x="5710" y="328"/>
                  </a:cubicBezTo>
                  <a:lnTo>
                    <a:pt x="5710" y="693"/>
                  </a:lnTo>
                  <a:lnTo>
                    <a:pt x="5612" y="693"/>
                  </a:lnTo>
                  <a:lnTo>
                    <a:pt x="5612" y="434"/>
                  </a:lnTo>
                  <a:cubicBezTo>
                    <a:pt x="5590" y="455"/>
                    <a:pt x="5568" y="475"/>
                    <a:pt x="5544" y="495"/>
                  </a:cubicBezTo>
                  <a:cubicBezTo>
                    <a:pt x="5535" y="469"/>
                    <a:pt x="5522" y="436"/>
                    <a:pt x="5506" y="397"/>
                  </a:cubicBezTo>
                  <a:cubicBezTo>
                    <a:pt x="5578" y="335"/>
                    <a:pt x="5641" y="265"/>
                    <a:pt x="5695" y="187"/>
                  </a:cubicBezTo>
                  <a:moveTo>
                    <a:pt x="10741" y="181"/>
                  </a:moveTo>
                  <a:cubicBezTo>
                    <a:pt x="10790" y="202"/>
                    <a:pt x="10840" y="226"/>
                    <a:pt x="10892" y="253"/>
                  </a:cubicBezTo>
                  <a:lnTo>
                    <a:pt x="10848" y="324"/>
                  </a:lnTo>
                  <a:cubicBezTo>
                    <a:pt x="10793" y="293"/>
                    <a:pt x="10743" y="268"/>
                    <a:pt x="10700" y="247"/>
                  </a:cubicBezTo>
                  <a:lnTo>
                    <a:pt x="10741" y="181"/>
                  </a:lnTo>
                  <a:close/>
                  <a:moveTo>
                    <a:pt x="19370" y="169"/>
                  </a:moveTo>
                  <a:lnTo>
                    <a:pt x="19465" y="169"/>
                  </a:lnTo>
                  <a:cubicBezTo>
                    <a:pt x="19466" y="269"/>
                    <a:pt x="19460" y="351"/>
                    <a:pt x="19446" y="417"/>
                  </a:cubicBezTo>
                  <a:lnTo>
                    <a:pt x="19494" y="417"/>
                  </a:lnTo>
                  <a:lnTo>
                    <a:pt x="19494" y="573"/>
                  </a:lnTo>
                  <a:cubicBezTo>
                    <a:pt x="19494" y="594"/>
                    <a:pt x="19504" y="604"/>
                    <a:pt x="19524" y="604"/>
                  </a:cubicBezTo>
                  <a:cubicBezTo>
                    <a:pt x="19537" y="604"/>
                    <a:pt x="19545" y="599"/>
                    <a:pt x="19550" y="590"/>
                  </a:cubicBezTo>
                  <a:cubicBezTo>
                    <a:pt x="19555" y="580"/>
                    <a:pt x="19559" y="548"/>
                    <a:pt x="19563" y="492"/>
                  </a:cubicBezTo>
                  <a:cubicBezTo>
                    <a:pt x="19594" y="507"/>
                    <a:pt x="19624" y="519"/>
                    <a:pt x="19652" y="530"/>
                  </a:cubicBezTo>
                  <a:cubicBezTo>
                    <a:pt x="19640" y="610"/>
                    <a:pt x="19625" y="656"/>
                    <a:pt x="19607" y="668"/>
                  </a:cubicBezTo>
                  <a:cubicBezTo>
                    <a:pt x="19588" y="680"/>
                    <a:pt x="19568" y="686"/>
                    <a:pt x="19546" y="686"/>
                  </a:cubicBezTo>
                  <a:lnTo>
                    <a:pt x="19494" y="686"/>
                  </a:lnTo>
                  <a:cubicBezTo>
                    <a:pt x="19437" y="686"/>
                    <a:pt x="19408" y="658"/>
                    <a:pt x="19408" y="601"/>
                  </a:cubicBezTo>
                  <a:lnTo>
                    <a:pt x="19408" y="529"/>
                  </a:lnTo>
                  <a:cubicBezTo>
                    <a:pt x="19372" y="600"/>
                    <a:pt x="19311" y="658"/>
                    <a:pt x="19224" y="704"/>
                  </a:cubicBezTo>
                  <a:cubicBezTo>
                    <a:pt x="19206" y="678"/>
                    <a:pt x="19184" y="650"/>
                    <a:pt x="19158" y="619"/>
                  </a:cubicBezTo>
                  <a:cubicBezTo>
                    <a:pt x="19249" y="578"/>
                    <a:pt x="19308" y="527"/>
                    <a:pt x="19335" y="466"/>
                  </a:cubicBezTo>
                  <a:cubicBezTo>
                    <a:pt x="19361" y="404"/>
                    <a:pt x="19373" y="305"/>
                    <a:pt x="19370" y="169"/>
                  </a:cubicBezTo>
                  <a:moveTo>
                    <a:pt x="11798" y="166"/>
                  </a:moveTo>
                  <a:lnTo>
                    <a:pt x="11893" y="166"/>
                  </a:lnTo>
                  <a:cubicBezTo>
                    <a:pt x="11892" y="268"/>
                    <a:pt x="11884" y="352"/>
                    <a:pt x="11869" y="417"/>
                  </a:cubicBezTo>
                  <a:lnTo>
                    <a:pt x="11924" y="417"/>
                  </a:lnTo>
                  <a:lnTo>
                    <a:pt x="11924" y="574"/>
                  </a:lnTo>
                  <a:cubicBezTo>
                    <a:pt x="11924" y="595"/>
                    <a:pt x="11934" y="605"/>
                    <a:pt x="11954" y="605"/>
                  </a:cubicBezTo>
                  <a:cubicBezTo>
                    <a:pt x="11969" y="605"/>
                    <a:pt x="11979" y="600"/>
                    <a:pt x="11984" y="589"/>
                  </a:cubicBezTo>
                  <a:cubicBezTo>
                    <a:pt x="11989" y="578"/>
                    <a:pt x="11993" y="546"/>
                    <a:pt x="11996" y="492"/>
                  </a:cubicBezTo>
                  <a:cubicBezTo>
                    <a:pt x="12032" y="510"/>
                    <a:pt x="12062" y="523"/>
                    <a:pt x="12086" y="531"/>
                  </a:cubicBezTo>
                  <a:cubicBezTo>
                    <a:pt x="12076" y="607"/>
                    <a:pt x="12063" y="652"/>
                    <a:pt x="12048" y="666"/>
                  </a:cubicBezTo>
                  <a:cubicBezTo>
                    <a:pt x="12032" y="680"/>
                    <a:pt x="12014" y="687"/>
                    <a:pt x="11993" y="687"/>
                  </a:cubicBezTo>
                  <a:lnTo>
                    <a:pt x="11919" y="687"/>
                  </a:lnTo>
                  <a:cubicBezTo>
                    <a:pt x="11863" y="687"/>
                    <a:pt x="11835" y="661"/>
                    <a:pt x="11835" y="608"/>
                  </a:cubicBezTo>
                  <a:lnTo>
                    <a:pt x="11835" y="515"/>
                  </a:lnTo>
                  <a:cubicBezTo>
                    <a:pt x="11798" y="589"/>
                    <a:pt x="11737" y="651"/>
                    <a:pt x="11654" y="702"/>
                  </a:cubicBezTo>
                  <a:cubicBezTo>
                    <a:pt x="11634" y="676"/>
                    <a:pt x="11611" y="648"/>
                    <a:pt x="11585" y="620"/>
                  </a:cubicBezTo>
                  <a:cubicBezTo>
                    <a:pt x="11669" y="578"/>
                    <a:pt x="11726" y="529"/>
                    <a:pt x="11755" y="474"/>
                  </a:cubicBezTo>
                  <a:cubicBezTo>
                    <a:pt x="11784" y="420"/>
                    <a:pt x="11798" y="317"/>
                    <a:pt x="11798" y="166"/>
                  </a:cubicBezTo>
                  <a:moveTo>
                    <a:pt x="15109" y="222"/>
                  </a:moveTo>
                  <a:lnTo>
                    <a:pt x="15305" y="222"/>
                  </a:lnTo>
                  <a:lnTo>
                    <a:pt x="15305" y="162"/>
                  </a:lnTo>
                  <a:lnTo>
                    <a:pt x="15109" y="162"/>
                  </a:lnTo>
                  <a:lnTo>
                    <a:pt x="15109" y="222"/>
                  </a:lnTo>
                  <a:close/>
                  <a:moveTo>
                    <a:pt x="14323" y="160"/>
                  </a:moveTo>
                  <a:lnTo>
                    <a:pt x="14406" y="207"/>
                  </a:lnTo>
                  <a:cubicBezTo>
                    <a:pt x="14376" y="269"/>
                    <a:pt x="14341" y="329"/>
                    <a:pt x="14302" y="387"/>
                  </a:cubicBezTo>
                  <a:cubicBezTo>
                    <a:pt x="14345" y="446"/>
                    <a:pt x="14383" y="502"/>
                    <a:pt x="14417" y="554"/>
                  </a:cubicBezTo>
                  <a:lnTo>
                    <a:pt x="14337" y="616"/>
                  </a:lnTo>
                  <a:cubicBezTo>
                    <a:pt x="14307" y="568"/>
                    <a:pt x="14275" y="519"/>
                    <a:pt x="14242" y="471"/>
                  </a:cubicBezTo>
                  <a:cubicBezTo>
                    <a:pt x="14204" y="520"/>
                    <a:pt x="14163" y="568"/>
                    <a:pt x="14118" y="615"/>
                  </a:cubicBezTo>
                  <a:cubicBezTo>
                    <a:pt x="14094" y="588"/>
                    <a:pt x="14071" y="563"/>
                    <a:pt x="14049" y="541"/>
                  </a:cubicBezTo>
                  <a:cubicBezTo>
                    <a:pt x="14099" y="491"/>
                    <a:pt x="14145" y="440"/>
                    <a:pt x="14185" y="388"/>
                  </a:cubicBezTo>
                  <a:cubicBezTo>
                    <a:pt x="14147" y="334"/>
                    <a:pt x="14108" y="280"/>
                    <a:pt x="14067" y="227"/>
                  </a:cubicBezTo>
                  <a:lnTo>
                    <a:pt x="14142" y="173"/>
                  </a:lnTo>
                  <a:cubicBezTo>
                    <a:pt x="14178" y="219"/>
                    <a:pt x="14212" y="264"/>
                    <a:pt x="14243" y="306"/>
                  </a:cubicBezTo>
                  <a:cubicBezTo>
                    <a:pt x="14274" y="258"/>
                    <a:pt x="14300" y="210"/>
                    <a:pt x="14323" y="160"/>
                  </a:cubicBezTo>
                  <a:moveTo>
                    <a:pt x="12703" y="144"/>
                  </a:moveTo>
                  <a:cubicBezTo>
                    <a:pt x="12717" y="182"/>
                    <a:pt x="12735" y="214"/>
                    <a:pt x="12759" y="241"/>
                  </a:cubicBezTo>
                  <a:cubicBezTo>
                    <a:pt x="12778" y="214"/>
                    <a:pt x="12793" y="182"/>
                    <a:pt x="12804" y="144"/>
                  </a:cubicBezTo>
                  <a:lnTo>
                    <a:pt x="12703" y="144"/>
                  </a:lnTo>
                  <a:close/>
                  <a:moveTo>
                    <a:pt x="8385" y="144"/>
                  </a:moveTo>
                  <a:lnTo>
                    <a:pt x="8588" y="144"/>
                  </a:lnTo>
                  <a:lnTo>
                    <a:pt x="8588" y="106"/>
                  </a:lnTo>
                  <a:lnTo>
                    <a:pt x="8385" y="106"/>
                  </a:lnTo>
                  <a:lnTo>
                    <a:pt x="8385" y="144"/>
                  </a:lnTo>
                  <a:close/>
                  <a:moveTo>
                    <a:pt x="18955" y="66"/>
                  </a:moveTo>
                  <a:lnTo>
                    <a:pt x="19205" y="66"/>
                  </a:lnTo>
                  <a:cubicBezTo>
                    <a:pt x="19201" y="187"/>
                    <a:pt x="19180" y="297"/>
                    <a:pt x="19141" y="397"/>
                  </a:cubicBezTo>
                  <a:lnTo>
                    <a:pt x="19221" y="547"/>
                  </a:lnTo>
                  <a:lnTo>
                    <a:pt x="19143" y="599"/>
                  </a:lnTo>
                  <a:cubicBezTo>
                    <a:pt x="19128" y="567"/>
                    <a:pt x="19112" y="533"/>
                    <a:pt x="19095" y="499"/>
                  </a:cubicBezTo>
                  <a:cubicBezTo>
                    <a:pt x="19066" y="552"/>
                    <a:pt x="19031" y="602"/>
                    <a:pt x="18991" y="648"/>
                  </a:cubicBezTo>
                  <a:cubicBezTo>
                    <a:pt x="18976" y="618"/>
                    <a:pt x="18958" y="587"/>
                    <a:pt x="18939" y="556"/>
                  </a:cubicBezTo>
                  <a:cubicBezTo>
                    <a:pt x="18983" y="507"/>
                    <a:pt x="19018" y="455"/>
                    <a:pt x="19046" y="401"/>
                  </a:cubicBezTo>
                  <a:cubicBezTo>
                    <a:pt x="19017" y="345"/>
                    <a:pt x="18986" y="286"/>
                    <a:pt x="18952" y="225"/>
                  </a:cubicBezTo>
                  <a:lnTo>
                    <a:pt x="19026" y="190"/>
                  </a:lnTo>
                  <a:lnTo>
                    <a:pt x="19087" y="299"/>
                  </a:lnTo>
                  <a:cubicBezTo>
                    <a:pt x="19101" y="252"/>
                    <a:pt x="19110" y="204"/>
                    <a:pt x="19113" y="154"/>
                  </a:cubicBezTo>
                  <a:lnTo>
                    <a:pt x="18955" y="154"/>
                  </a:lnTo>
                  <a:lnTo>
                    <a:pt x="18955" y="66"/>
                  </a:lnTo>
                  <a:close/>
                  <a:moveTo>
                    <a:pt x="5810" y="54"/>
                  </a:moveTo>
                  <a:lnTo>
                    <a:pt x="6176" y="54"/>
                  </a:lnTo>
                  <a:lnTo>
                    <a:pt x="6176" y="145"/>
                  </a:lnTo>
                  <a:lnTo>
                    <a:pt x="5810" y="145"/>
                  </a:lnTo>
                  <a:lnTo>
                    <a:pt x="5810" y="54"/>
                  </a:lnTo>
                  <a:close/>
                  <a:moveTo>
                    <a:pt x="19952" y="52"/>
                  </a:moveTo>
                  <a:cubicBezTo>
                    <a:pt x="20006" y="52"/>
                    <a:pt x="20048" y="65"/>
                    <a:pt x="20078" y="89"/>
                  </a:cubicBezTo>
                  <a:cubicBezTo>
                    <a:pt x="20107" y="114"/>
                    <a:pt x="20122" y="147"/>
                    <a:pt x="20122" y="189"/>
                  </a:cubicBezTo>
                  <a:cubicBezTo>
                    <a:pt x="20122" y="216"/>
                    <a:pt x="20116" y="241"/>
                    <a:pt x="20104" y="264"/>
                  </a:cubicBezTo>
                  <a:cubicBezTo>
                    <a:pt x="20092" y="286"/>
                    <a:pt x="20071" y="310"/>
                    <a:pt x="20041" y="334"/>
                  </a:cubicBezTo>
                  <a:cubicBezTo>
                    <a:pt x="20016" y="354"/>
                    <a:pt x="20000" y="369"/>
                    <a:pt x="19993" y="381"/>
                  </a:cubicBezTo>
                  <a:cubicBezTo>
                    <a:pt x="19986" y="392"/>
                    <a:pt x="19983" y="406"/>
                    <a:pt x="19983" y="422"/>
                  </a:cubicBezTo>
                  <a:lnTo>
                    <a:pt x="19983" y="446"/>
                  </a:lnTo>
                  <a:lnTo>
                    <a:pt x="19890" y="446"/>
                  </a:lnTo>
                  <a:lnTo>
                    <a:pt x="19890" y="413"/>
                  </a:lnTo>
                  <a:cubicBezTo>
                    <a:pt x="19890" y="388"/>
                    <a:pt x="19894" y="366"/>
                    <a:pt x="19904" y="349"/>
                  </a:cubicBezTo>
                  <a:cubicBezTo>
                    <a:pt x="19913" y="331"/>
                    <a:pt x="19928" y="313"/>
                    <a:pt x="19950" y="295"/>
                  </a:cubicBezTo>
                  <a:cubicBezTo>
                    <a:pt x="19974" y="275"/>
                    <a:pt x="19991" y="258"/>
                    <a:pt x="19999" y="245"/>
                  </a:cubicBezTo>
                  <a:cubicBezTo>
                    <a:pt x="20007" y="232"/>
                    <a:pt x="20011" y="218"/>
                    <a:pt x="20011" y="203"/>
                  </a:cubicBezTo>
                  <a:cubicBezTo>
                    <a:pt x="20011" y="186"/>
                    <a:pt x="20005" y="172"/>
                    <a:pt x="19993" y="162"/>
                  </a:cubicBezTo>
                  <a:cubicBezTo>
                    <a:pt x="19981" y="152"/>
                    <a:pt x="19964" y="146"/>
                    <a:pt x="19941" y="146"/>
                  </a:cubicBezTo>
                  <a:cubicBezTo>
                    <a:pt x="19897" y="146"/>
                    <a:pt x="19856" y="163"/>
                    <a:pt x="19818" y="196"/>
                  </a:cubicBezTo>
                  <a:lnTo>
                    <a:pt x="19818" y="87"/>
                  </a:lnTo>
                  <a:cubicBezTo>
                    <a:pt x="19860" y="64"/>
                    <a:pt x="19905" y="52"/>
                    <a:pt x="19952" y="52"/>
                  </a:cubicBezTo>
                  <a:moveTo>
                    <a:pt x="4055" y="52"/>
                  </a:moveTo>
                  <a:lnTo>
                    <a:pt x="4154" y="52"/>
                  </a:lnTo>
                  <a:lnTo>
                    <a:pt x="4084" y="220"/>
                  </a:lnTo>
                  <a:lnTo>
                    <a:pt x="4012" y="220"/>
                  </a:lnTo>
                  <a:lnTo>
                    <a:pt x="4055" y="52"/>
                  </a:lnTo>
                  <a:close/>
                  <a:moveTo>
                    <a:pt x="3903" y="52"/>
                  </a:moveTo>
                  <a:lnTo>
                    <a:pt x="4001" y="52"/>
                  </a:lnTo>
                  <a:lnTo>
                    <a:pt x="3930" y="220"/>
                  </a:lnTo>
                  <a:lnTo>
                    <a:pt x="3860" y="220"/>
                  </a:lnTo>
                  <a:lnTo>
                    <a:pt x="3903" y="52"/>
                  </a:lnTo>
                  <a:close/>
                  <a:moveTo>
                    <a:pt x="223" y="52"/>
                  </a:moveTo>
                  <a:lnTo>
                    <a:pt x="293" y="52"/>
                  </a:lnTo>
                  <a:lnTo>
                    <a:pt x="251" y="220"/>
                  </a:lnTo>
                  <a:lnTo>
                    <a:pt x="153" y="220"/>
                  </a:lnTo>
                  <a:lnTo>
                    <a:pt x="223" y="52"/>
                  </a:lnTo>
                  <a:close/>
                  <a:moveTo>
                    <a:pt x="69" y="52"/>
                  </a:moveTo>
                  <a:lnTo>
                    <a:pt x="140" y="52"/>
                  </a:lnTo>
                  <a:lnTo>
                    <a:pt x="99" y="220"/>
                  </a:lnTo>
                  <a:lnTo>
                    <a:pt x="0" y="220"/>
                  </a:lnTo>
                  <a:lnTo>
                    <a:pt x="69" y="52"/>
                  </a:lnTo>
                  <a:close/>
                  <a:moveTo>
                    <a:pt x="11395" y="41"/>
                  </a:moveTo>
                  <a:lnTo>
                    <a:pt x="11635" y="41"/>
                  </a:lnTo>
                  <a:lnTo>
                    <a:pt x="11635" y="134"/>
                  </a:lnTo>
                  <a:lnTo>
                    <a:pt x="11559" y="134"/>
                  </a:lnTo>
                  <a:lnTo>
                    <a:pt x="11559" y="270"/>
                  </a:lnTo>
                  <a:lnTo>
                    <a:pt x="11625" y="270"/>
                  </a:lnTo>
                  <a:lnTo>
                    <a:pt x="11625" y="363"/>
                  </a:lnTo>
                  <a:lnTo>
                    <a:pt x="11559" y="363"/>
                  </a:lnTo>
                  <a:lnTo>
                    <a:pt x="11559" y="500"/>
                  </a:lnTo>
                  <a:cubicBezTo>
                    <a:pt x="11587" y="489"/>
                    <a:pt x="11610" y="479"/>
                    <a:pt x="11628" y="470"/>
                  </a:cubicBezTo>
                  <a:cubicBezTo>
                    <a:pt x="11631" y="509"/>
                    <a:pt x="11634" y="542"/>
                    <a:pt x="11638" y="570"/>
                  </a:cubicBezTo>
                  <a:cubicBezTo>
                    <a:pt x="11559" y="603"/>
                    <a:pt x="11484" y="635"/>
                    <a:pt x="11415" y="667"/>
                  </a:cubicBezTo>
                  <a:lnTo>
                    <a:pt x="11385" y="565"/>
                  </a:lnTo>
                  <a:lnTo>
                    <a:pt x="11468" y="536"/>
                  </a:lnTo>
                  <a:lnTo>
                    <a:pt x="11468" y="363"/>
                  </a:lnTo>
                  <a:lnTo>
                    <a:pt x="11400" y="363"/>
                  </a:lnTo>
                  <a:lnTo>
                    <a:pt x="11400" y="270"/>
                  </a:lnTo>
                  <a:lnTo>
                    <a:pt x="11468" y="270"/>
                  </a:lnTo>
                  <a:lnTo>
                    <a:pt x="11468" y="134"/>
                  </a:lnTo>
                  <a:lnTo>
                    <a:pt x="11395" y="134"/>
                  </a:lnTo>
                  <a:lnTo>
                    <a:pt x="11395" y="41"/>
                  </a:lnTo>
                  <a:close/>
                  <a:moveTo>
                    <a:pt x="13970" y="38"/>
                  </a:moveTo>
                  <a:lnTo>
                    <a:pt x="14506" y="38"/>
                  </a:lnTo>
                  <a:lnTo>
                    <a:pt x="14506" y="338"/>
                  </a:lnTo>
                  <a:cubicBezTo>
                    <a:pt x="14506" y="440"/>
                    <a:pt x="14506" y="508"/>
                    <a:pt x="14508" y="541"/>
                  </a:cubicBezTo>
                  <a:cubicBezTo>
                    <a:pt x="14510" y="573"/>
                    <a:pt x="14516" y="590"/>
                    <a:pt x="14526" y="591"/>
                  </a:cubicBezTo>
                  <a:cubicBezTo>
                    <a:pt x="14530" y="591"/>
                    <a:pt x="14533" y="589"/>
                    <a:pt x="14535" y="587"/>
                  </a:cubicBezTo>
                  <a:cubicBezTo>
                    <a:pt x="14538" y="584"/>
                    <a:pt x="14540" y="572"/>
                    <a:pt x="14544" y="552"/>
                  </a:cubicBezTo>
                  <a:cubicBezTo>
                    <a:pt x="14547" y="532"/>
                    <a:pt x="14550" y="501"/>
                    <a:pt x="14553" y="458"/>
                  </a:cubicBezTo>
                  <a:cubicBezTo>
                    <a:pt x="14575" y="469"/>
                    <a:pt x="14595" y="479"/>
                    <a:pt x="14615" y="486"/>
                  </a:cubicBezTo>
                  <a:cubicBezTo>
                    <a:pt x="14607" y="579"/>
                    <a:pt x="14597" y="637"/>
                    <a:pt x="14582" y="662"/>
                  </a:cubicBezTo>
                  <a:cubicBezTo>
                    <a:pt x="14568" y="686"/>
                    <a:pt x="14548" y="698"/>
                    <a:pt x="14520" y="698"/>
                  </a:cubicBezTo>
                  <a:cubicBezTo>
                    <a:pt x="14484" y="698"/>
                    <a:pt x="14456" y="679"/>
                    <a:pt x="14437" y="640"/>
                  </a:cubicBezTo>
                  <a:cubicBezTo>
                    <a:pt x="14418" y="601"/>
                    <a:pt x="14409" y="497"/>
                    <a:pt x="14410" y="328"/>
                  </a:cubicBezTo>
                  <a:lnTo>
                    <a:pt x="14410" y="134"/>
                  </a:lnTo>
                  <a:lnTo>
                    <a:pt x="14065" y="134"/>
                  </a:lnTo>
                  <a:lnTo>
                    <a:pt x="14065" y="314"/>
                  </a:lnTo>
                  <a:cubicBezTo>
                    <a:pt x="14065" y="404"/>
                    <a:pt x="14059" y="478"/>
                    <a:pt x="14046" y="536"/>
                  </a:cubicBezTo>
                  <a:cubicBezTo>
                    <a:pt x="14034" y="594"/>
                    <a:pt x="14009" y="652"/>
                    <a:pt x="13971" y="710"/>
                  </a:cubicBezTo>
                  <a:cubicBezTo>
                    <a:pt x="13949" y="683"/>
                    <a:pt x="13925" y="655"/>
                    <a:pt x="13899" y="627"/>
                  </a:cubicBezTo>
                  <a:cubicBezTo>
                    <a:pt x="13929" y="584"/>
                    <a:pt x="13948" y="539"/>
                    <a:pt x="13957" y="493"/>
                  </a:cubicBezTo>
                  <a:cubicBezTo>
                    <a:pt x="13966" y="446"/>
                    <a:pt x="13970" y="373"/>
                    <a:pt x="13970" y="273"/>
                  </a:cubicBezTo>
                  <a:lnTo>
                    <a:pt x="13970" y="38"/>
                  </a:lnTo>
                  <a:close/>
                  <a:moveTo>
                    <a:pt x="19228" y="34"/>
                  </a:moveTo>
                  <a:lnTo>
                    <a:pt x="19607" y="34"/>
                  </a:lnTo>
                  <a:lnTo>
                    <a:pt x="19607" y="463"/>
                  </a:lnTo>
                  <a:lnTo>
                    <a:pt x="19513" y="463"/>
                  </a:lnTo>
                  <a:lnTo>
                    <a:pt x="19513" y="125"/>
                  </a:lnTo>
                  <a:lnTo>
                    <a:pt x="19322" y="125"/>
                  </a:lnTo>
                  <a:lnTo>
                    <a:pt x="19322" y="467"/>
                  </a:lnTo>
                  <a:lnTo>
                    <a:pt x="19228" y="467"/>
                  </a:lnTo>
                  <a:lnTo>
                    <a:pt x="19228" y="34"/>
                  </a:lnTo>
                  <a:close/>
                  <a:moveTo>
                    <a:pt x="1332" y="34"/>
                  </a:moveTo>
                  <a:lnTo>
                    <a:pt x="1983" y="34"/>
                  </a:lnTo>
                  <a:lnTo>
                    <a:pt x="1983" y="167"/>
                  </a:lnTo>
                  <a:lnTo>
                    <a:pt x="1884" y="167"/>
                  </a:lnTo>
                  <a:lnTo>
                    <a:pt x="1884" y="118"/>
                  </a:lnTo>
                  <a:lnTo>
                    <a:pt x="1598" y="118"/>
                  </a:lnTo>
                  <a:lnTo>
                    <a:pt x="1655" y="132"/>
                  </a:lnTo>
                  <a:cubicBezTo>
                    <a:pt x="1644" y="150"/>
                    <a:pt x="1632" y="170"/>
                    <a:pt x="1620" y="190"/>
                  </a:cubicBezTo>
                  <a:lnTo>
                    <a:pt x="1969" y="190"/>
                  </a:lnTo>
                  <a:lnTo>
                    <a:pt x="1969" y="274"/>
                  </a:lnTo>
                  <a:lnTo>
                    <a:pt x="1566" y="274"/>
                  </a:lnTo>
                  <a:lnTo>
                    <a:pt x="1501" y="373"/>
                  </a:lnTo>
                  <a:lnTo>
                    <a:pt x="1640" y="373"/>
                  </a:lnTo>
                  <a:lnTo>
                    <a:pt x="1640" y="290"/>
                  </a:lnTo>
                  <a:lnTo>
                    <a:pt x="1742" y="290"/>
                  </a:lnTo>
                  <a:lnTo>
                    <a:pt x="1742" y="373"/>
                  </a:lnTo>
                  <a:lnTo>
                    <a:pt x="1951" y="373"/>
                  </a:lnTo>
                  <a:lnTo>
                    <a:pt x="1951" y="456"/>
                  </a:lnTo>
                  <a:lnTo>
                    <a:pt x="1742" y="456"/>
                  </a:lnTo>
                  <a:lnTo>
                    <a:pt x="1742" y="520"/>
                  </a:lnTo>
                  <a:lnTo>
                    <a:pt x="2001" y="520"/>
                  </a:lnTo>
                  <a:lnTo>
                    <a:pt x="2001" y="605"/>
                  </a:lnTo>
                  <a:lnTo>
                    <a:pt x="1742" y="605"/>
                  </a:lnTo>
                  <a:lnTo>
                    <a:pt x="1742" y="698"/>
                  </a:lnTo>
                  <a:lnTo>
                    <a:pt x="1640" y="698"/>
                  </a:lnTo>
                  <a:lnTo>
                    <a:pt x="1640" y="605"/>
                  </a:lnTo>
                  <a:lnTo>
                    <a:pt x="1315" y="605"/>
                  </a:lnTo>
                  <a:lnTo>
                    <a:pt x="1315" y="520"/>
                  </a:lnTo>
                  <a:lnTo>
                    <a:pt x="1640" y="520"/>
                  </a:lnTo>
                  <a:lnTo>
                    <a:pt x="1640" y="456"/>
                  </a:lnTo>
                  <a:lnTo>
                    <a:pt x="1386" y="456"/>
                  </a:lnTo>
                  <a:lnTo>
                    <a:pt x="1386" y="378"/>
                  </a:lnTo>
                  <a:cubicBezTo>
                    <a:pt x="1410" y="343"/>
                    <a:pt x="1432" y="309"/>
                    <a:pt x="1453" y="274"/>
                  </a:cubicBezTo>
                  <a:lnTo>
                    <a:pt x="1350" y="274"/>
                  </a:lnTo>
                  <a:lnTo>
                    <a:pt x="1350" y="190"/>
                  </a:lnTo>
                  <a:lnTo>
                    <a:pt x="1505" y="190"/>
                  </a:lnTo>
                  <a:cubicBezTo>
                    <a:pt x="1519" y="166"/>
                    <a:pt x="1533" y="142"/>
                    <a:pt x="1546" y="118"/>
                  </a:cubicBezTo>
                  <a:lnTo>
                    <a:pt x="1430" y="118"/>
                  </a:lnTo>
                  <a:lnTo>
                    <a:pt x="1430" y="167"/>
                  </a:lnTo>
                  <a:lnTo>
                    <a:pt x="1332" y="167"/>
                  </a:lnTo>
                  <a:lnTo>
                    <a:pt x="1332" y="34"/>
                  </a:lnTo>
                  <a:close/>
                  <a:moveTo>
                    <a:pt x="11655" y="31"/>
                  </a:moveTo>
                  <a:lnTo>
                    <a:pt x="12040" y="31"/>
                  </a:lnTo>
                  <a:lnTo>
                    <a:pt x="12040" y="468"/>
                  </a:lnTo>
                  <a:lnTo>
                    <a:pt x="11948" y="468"/>
                  </a:lnTo>
                  <a:lnTo>
                    <a:pt x="11948" y="123"/>
                  </a:lnTo>
                  <a:lnTo>
                    <a:pt x="11748" y="123"/>
                  </a:lnTo>
                  <a:lnTo>
                    <a:pt x="11748" y="473"/>
                  </a:lnTo>
                  <a:lnTo>
                    <a:pt x="11655" y="473"/>
                  </a:lnTo>
                  <a:lnTo>
                    <a:pt x="11655" y="31"/>
                  </a:lnTo>
                  <a:close/>
                  <a:moveTo>
                    <a:pt x="6981" y="29"/>
                  </a:moveTo>
                  <a:cubicBezTo>
                    <a:pt x="6982" y="30"/>
                    <a:pt x="6986" y="52"/>
                    <a:pt x="6995" y="95"/>
                  </a:cubicBezTo>
                  <a:lnTo>
                    <a:pt x="6743" y="102"/>
                  </a:lnTo>
                  <a:lnTo>
                    <a:pt x="6743" y="139"/>
                  </a:lnTo>
                  <a:lnTo>
                    <a:pt x="7047" y="139"/>
                  </a:lnTo>
                  <a:lnTo>
                    <a:pt x="7047" y="203"/>
                  </a:lnTo>
                  <a:lnTo>
                    <a:pt x="6743" y="203"/>
                  </a:lnTo>
                  <a:lnTo>
                    <a:pt x="6743" y="237"/>
                  </a:lnTo>
                  <a:lnTo>
                    <a:pt x="6977" y="237"/>
                  </a:lnTo>
                  <a:lnTo>
                    <a:pt x="6977" y="485"/>
                  </a:lnTo>
                  <a:lnTo>
                    <a:pt x="6743" y="485"/>
                  </a:lnTo>
                  <a:lnTo>
                    <a:pt x="6743" y="519"/>
                  </a:lnTo>
                  <a:lnTo>
                    <a:pt x="7003" y="519"/>
                  </a:lnTo>
                  <a:lnTo>
                    <a:pt x="7003" y="578"/>
                  </a:lnTo>
                  <a:lnTo>
                    <a:pt x="6743" y="578"/>
                  </a:lnTo>
                  <a:lnTo>
                    <a:pt x="6743" y="614"/>
                  </a:lnTo>
                  <a:lnTo>
                    <a:pt x="7047" y="614"/>
                  </a:lnTo>
                  <a:lnTo>
                    <a:pt x="7047" y="677"/>
                  </a:lnTo>
                  <a:lnTo>
                    <a:pt x="6349" y="677"/>
                  </a:lnTo>
                  <a:lnTo>
                    <a:pt x="6349" y="614"/>
                  </a:lnTo>
                  <a:lnTo>
                    <a:pt x="6650" y="614"/>
                  </a:lnTo>
                  <a:lnTo>
                    <a:pt x="6650" y="578"/>
                  </a:lnTo>
                  <a:lnTo>
                    <a:pt x="6394" y="578"/>
                  </a:lnTo>
                  <a:lnTo>
                    <a:pt x="6394" y="519"/>
                  </a:lnTo>
                  <a:lnTo>
                    <a:pt x="6650" y="519"/>
                  </a:lnTo>
                  <a:lnTo>
                    <a:pt x="6650" y="485"/>
                  </a:lnTo>
                  <a:lnTo>
                    <a:pt x="6419" y="485"/>
                  </a:lnTo>
                  <a:lnTo>
                    <a:pt x="6419" y="237"/>
                  </a:lnTo>
                  <a:lnTo>
                    <a:pt x="6650" y="237"/>
                  </a:lnTo>
                  <a:lnTo>
                    <a:pt x="6650" y="203"/>
                  </a:lnTo>
                  <a:lnTo>
                    <a:pt x="6351" y="203"/>
                  </a:lnTo>
                  <a:lnTo>
                    <a:pt x="6351" y="139"/>
                  </a:lnTo>
                  <a:lnTo>
                    <a:pt x="6650" y="139"/>
                  </a:lnTo>
                  <a:lnTo>
                    <a:pt x="6650" y="104"/>
                  </a:lnTo>
                  <a:lnTo>
                    <a:pt x="6411" y="108"/>
                  </a:lnTo>
                  <a:cubicBezTo>
                    <a:pt x="6407" y="88"/>
                    <a:pt x="6403" y="67"/>
                    <a:pt x="6398" y="45"/>
                  </a:cubicBezTo>
                  <a:cubicBezTo>
                    <a:pt x="6597" y="43"/>
                    <a:pt x="6792" y="37"/>
                    <a:pt x="6981" y="29"/>
                  </a:cubicBezTo>
                  <a:moveTo>
                    <a:pt x="8295" y="28"/>
                  </a:moveTo>
                  <a:lnTo>
                    <a:pt x="8678" y="28"/>
                  </a:lnTo>
                  <a:lnTo>
                    <a:pt x="8678" y="322"/>
                  </a:lnTo>
                  <a:lnTo>
                    <a:pt x="8295" y="322"/>
                  </a:lnTo>
                  <a:lnTo>
                    <a:pt x="8295" y="28"/>
                  </a:lnTo>
                  <a:close/>
                  <a:moveTo>
                    <a:pt x="8098" y="14"/>
                  </a:moveTo>
                  <a:lnTo>
                    <a:pt x="8189" y="14"/>
                  </a:lnTo>
                  <a:lnTo>
                    <a:pt x="8189" y="138"/>
                  </a:lnTo>
                  <a:lnTo>
                    <a:pt x="8245" y="138"/>
                  </a:lnTo>
                  <a:lnTo>
                    <a:pt x="8245" y="225"/>
                  </a:lnTo>
                  <a:lnTo>
                    <a:pt x="8189" y="225"/>
                  </a:lnTo>
                  <a:lnTo>
                    <a:pt x="8189" y="327"/>
                  </a:lnTo>
                  <a:lnTo>
                    <a:pt x="8241" y="313"/>
                  </a:lnTo>
                  <a:cubicBezTo>
                    <a:pt x="8240" y="350"/>
                    <a:pt x="8241" y="382"/>
                    <a:pt x="8242" y="407"/>
                  </a:cubicBezTo>
                  <a:lnTo>
                    <a:pt x="8189" y="422"/>
                  </a:lnTo>
                  <a:lnTo>
                    <a:pt x="8189" y="605"/>
                  </a:lnTo>
                  <a:cubicBezTo>
                    <a:pt x="8189" y="642"/>
                    <a:pt x="8180" y="667"/>
                    <a:pt x="8163" y="679"/>
                  </a:cubicBezTo>
                  <a:cubicBezTo>
                    <a:pt x="8146" y="691"/>
                    <a:pt x="8107" y="697"/>
                    <a:pt x="8045" y="696"/>
                  </a:cubicBezTo>
                  <a:cubicBezTo>
                    <a:pt x="8041" y="669"/>
                    <a:pt x="8035" y="639"/>
                    <a:pt x="8027" y="605"/>
                  </a:cubicBezTo>
                  <a:lnTo>
                    <a:pt x="8079" y="605"/>
                  </a:lnTo>
                  <a:cubicBezTo>
                    <a:pt x="8092" y="605"/>
                    <a:pt x="8098" y="597"/>
                    <a:pt x="8098" y="580"/>
                  </a:cubicBezTo>
                  <a:lnTo>
                    <a:pt x="8098" y="448"/>
                  </a:lnTo>
                  <a:lnTo>
                    <a:pt x="8034" y="466"/>
                  </a:lnTo>
                  <a:lnTo>
                    <a:pt x="8026" y="362"/>
                  </a:lnTo>
                  <a:lnTo>
                    <a:pt x="8098" y="347"/>
                  </a:lnTo>
                  <a:lnTo>
                    <a:pt x="8098" y="225"/>
                  </a:lnTo>
                  <a:lnTo>
                    <a:pt x="8029" y="225"/>
                  </a:lnTo>
                  <a:lnTo>
                    <a:pt x="8029" y="138"/>
                  </a:lnTo>
                  <a:lnTo>
                    <a:pt x="8098" y="138"/>
                  </a:lnTo>
                  <a:lnTo>
                    <a:pt x="8098" y="14"/>
                  </a:lnTo>
                  <a:close/>
                  <a:moveTo>
                    <a:pt x="4768" y="14"/>
                  </a:moveTo>
                  <a:cubicBezTo>
                    <a:pt x="4803" y="60"/>
                    <a:pt x="4835" y="103"/>
                    <a:pt x="4863" y="144"/>
                  </a:cubicBezTo>
                  <a:lnTo>
                    <a:pt x="4780" y="199"/>
                  </a:lnTo>
                  <a:cubicBezTo>
                    <a:pt x="4752" y="150"/>
                    <a:pt x="4723" y="104"/>
                    <a:pt x="4693" y="61"/>
                  </a:cubicBezTo>
                  <a:lnTo>
                    <a:pt x="4768" y="14"/>
                  </a:lnTo>
                  <a:close/>
                  <a:moveTo>
                    <a:pt x="9324" y="10"/>
                  </a:moveTo>
                  <a:lnTo>
                    <a:pt x="9428" y="10"/>
                  </a:lnTo>
                  <a:lnTo>
                    <a:pt x="9428" y="291"/>
                  </a:lnTo>
                  <a:lnTo>
                    <a:pt x="9565" y="291"/>
                  </a:lnTo>
                  <a:lnTo>
                    <a:pt x="9565" y="383"/>
                  </a:lnTo>
                  <a:lnTo>
                    <a:pt x="9428" y="383"/>
                  </a:lnTo>
                  <a:lnTo>
                    <a:pt x="9428" y="693"/>
                  </a:lnTo>
                  <a:lnTo>
                    <a:pt x="9324" y="693"/>
                  </a:lnTo>
                  <a:lnTo>
                    <a:pt x="9324" y="383"/>
                  </a:lnTo>
                  <a:lnTo>
                    <a:pt x="9134" y="383"/>
                  </a:lnTo>
                  <a:cubicBezTo>
                    <a:pt x="9128" y="525"/>
                    <a:pt x="9070" y="633"/>
                    <a:pt x="8959" y="706"/>
                  </a:cubicBezTo>
                  <a:cubicBezTo>
                    <a:pt x="8932" y="677"/>
                    <a:pt x="8905" y="650"/>
                    <a:pt x="8877" y="625"/>
                  </a:cubicBezTo>
                  <a:cubicBezTo>
                    <a:pt x="8971" y="573"/>
                    <a:pt x="9022" y="492"/>
                    <a:pt x="9029" y="383"/>
                  </a:cubicBezTo>
                  <a:lnTo>
                    <a:pt x="8871" y="383"/>
                  </a:lnTo>
                  <a:lnTo>
                    <a:pt x="8871" y="291"/>
                  </a:lnTo>
                  <a:lnTo>
                    <a:pt x="9030" y="291"/>
                  </a:lnTo>
                  <a:lnTo>
                    <a:pt x="9030" y="147"/>
                  </a:lnTo>
                  <a:lnTo>
                    <a:pt x="8902" y="160"/>
                  </a:lnTo>
                  <a:cubicBezTo>
                    <a:pt x="8899" y="134"/>
                    <a:pt x="8894" y="103"/>
                    <a:pt x="8888" y="67"/>
                  </a:cubicBezTo>
                  <a:cubicBezTo>
                    <a:pt x="9017" y="57"/>
                    <a:pt x="9143" y="43"/>
                    <a:pt x="9264" y="26"/>
                  </a:cubicBezTo>
                  <a:lnTo>
                    <a:pt x="9288" y="117"/>
                  </a:lnTo>
                  <a:cubicBezTo>
                    <a:pt x="9241" y="123"/>
                    <a:pt x="9190" y="130"/>
                    <a:pt x="9134" y="136"/>
                  </a:cubicBezTo>
                  <a:lnTo>
                    <a:pt x="9134" y="291"/>
                  </a:lnTo>
                  <a:lnTo>
                    <a:pt x="9324" y="291"/>
                  </a:lnTo>
                  <a:lnTo>
                    <a:pt x="9324" y="10"/>
                  </a:lnTo>
                  <a:close/>
                  <a:moveTo>
                    <a:pt x="4963" y="10"/>
                  </a:moveTo>
                  <a:lnTo>
                    <a:pt x="5057" y="10"/>
                  </a:lnTo>
                  <a:lnTo>
                    <a:pt x="5057" y="117"/>
                  </a:lnTo>
                  <a:lnTo>
                    <a:pt x="5162" y="117"/>
                  </a:lnTo>
                  <a:lnTo>
                    <a:pt x="5162" y="10"/>
                  </a:lnTo>
                  <a:lnTo>
                    <a:pt x="5256" y="10"/>
                  </a:lnTo>
                  <a:lnTo>
                    <a:pt x="5256" y="117"/>
                  </a:lnTo>
                  <a:lnTo>
                    <a:pt x="5332" y="117"/>
                  </a:lnTo>
                  <a:lnTo>
                    <a:pt x="5332" y="201"/>
                  </a:lnTo>
                  <a:lnTo>
                    <a:pt x="5256" y="201"/>
                  </a:lnTo>
                  <a:lnTo>
                    <a:pt x="5256" y="322"/>
                  </a:lnTo>
                  <a:lnTo>
                    <a:pt x="5359" y="322"/>
                  </a:lnTo>
                  <a:lnTo>
                    <a:pt x="5359" y="407"/>
                  </a:lnTo>
                  <a:lnTo>
                    <a:pt x="5256" y="407"/>
                  </a:lnTo>
                  <a:lnTo>
                    <a:pt x="5256" y="573"/>
                  </a:lnTo>
                  <a:lnTo>
                    <a:pt x="5162" y="573"/>
                  </a:lnTo>
                  <a:lnTo>
                    <a:pt x="5162" y="407"/>
                  </a:lnTo>
                  <a:lnTo>
                    <a:pt x="5046" y="407"/>
                  </a:lnTo>
                  <a:cubicBezTo>
                    <a:pt x="5035" y="476"/>
                    <a:pt x="5014" y="535"/>
                    <a:pt x="4983" y="585"/>
                  </a:cubicBezTo>
                  <a:cubicBezTo>
                    <a:pt x="4954" y="560"/>
                    <a:pt x="4924" y="537"/>
                    <a:pt x="4891" y="515"/>
                  </a:cubicBezTo>
                  <a:cubicBezTo>
                    <a:pt x="4916" y="485"/>
                    <a:pt x="4934" y="449"/>
                    <a:pt x="4946" y="407"/>
                  </a:cubicBezTo>
                  <a:lnTo>
                    <a:pt x="4860" y="407"/>
                  </a:lnTo>
                  <a:lnTo>
                    <a:pt x="4860" y="322"/>
                  </a:lnTo>
                  <a:lnTo>
                    <a:pt x="4960" y="322"/>
                  </a:lnTo>
                  <a:cubicBezTo>
                    <a:pt x="4962" y="306"/>
                    <a:pt x="4963" y="266"/>
                    <a:pt x="4963" y="201"/>
                  </a:cubicBezTo>
                  <a:lnTo>
                    <a:pt x="4887" y="201"/>
                  </a:lnTo>
                  <a:lnTo>
                    <a:pt x="4887" y="117"/>
                  </a:lnTo>
                  <a:lnTo>
                    <a:pt x="4963" y="117"/>
                  </a:lnTo>
                  <a:lnTo>
                    <a:pt x="4963" y="10"/>
                  </a:lnTo>
                  <a:close/>
                  <a:moveTo>
                    <a:pt x="906" y="9"/>
                  </a:moveTo>
                  <a:lnTo>
                    <a:pt x="1000" y="9"/>
                  </a:lnTo>
                  <a:cubicBezTo>
                    <a:pt x="1000" y="52"/>
                    <a:pt x="1000" y="94"/>
                    <a:pt x="999" y="134"/>
                  </a:cubicBezTo>
                  <a:lnTo>
                    <a:pt x="1143" y="134"/>
                  </a:lnTo>
                  <a:lnTo>
                    <a:pt x="1143" y="220"/>
                  </a:lnTo>
                  <a:lnTo>
                    <a:pt x="997" y="220"/>
                  </a:lnTo>
                  <a:lnTo>
                    <a:pt x="993" y="322"/>
                  </a:lnTo>
                  <a:lnTo>
                    <a:pt x="1163" y="322"/>
                  </a:lnTo>
                  <a:lnTo>
                    <a:pt x="1163" y="408"/>
                  </a:lnTo>
                  <a:lnTo>
                    <a:pt x="1006" y="408"/>
                  </a:lnTo>
                  <a:cubicBezTo>
                    <a:pt x="1041" y="492"/>
                    <a:pt x="1095" y="558"/>
                    <a:pt x="1168" y="606"/>
                  </a:cubicBezTo>
                  <a:cubicBezTo>
                    <a:pt x="1148" y="634"/>
                    <a:pt x="1128" y="665"/>
                    <a:pt x="1108" y="699"/>
                  </a:cubicBezTo>
                  <a:cubicBezTo>
                    <a:pt x="1036" y="646"/>
                    <a:pt x="983" y="574"/>
                    <a:pt x="949" y="483"/>
                  </a:cubicBezTo>
                  <a:cubicBezTo>
                    <a:pt x="920" y="568"/>
                    <a:pt x="864" y="642"/>
                    <a:pt x="782" y="704"/>
                  </a:cubicBezTo>
                  <a:cubicBezTo>
                    <a:pt x="752" y="675"/>
                    <a:pt x="725" y="650"/>
                    <a:pt x="699" y="630"/>
                  </a:cubicBezTo>
                  <a:cubicBezTo>
                    <a:pt x="795" y="565"/>
                    <a:pt x="854" y="491"/>
                    <a:pt x="876" y="408"/>
                  </a:cubicBezTo>
                  <a:lnTo>
                    <a:pt x="739" y="408"/>
                  </a:lnTo>
                  <a:lnTo>
                    <a:pt x="739" y="322"/>
                  </a:lnTo>
                  <a:lnTo>
                    <a:pt x="894" y="322"/>
                  </a:lnTo>
                  <a:cubicBezTo>
                    <a:pt x="897" y="304"/>
                    <a:pt x="900" y="270"/>
                    <a:pt x="902" y="220"/>
                  </a:cubicBezTo>
                  <a:lnTo>
                    <a:pt x="837" y="220"/>
                  </a:lnTo>
                  <a:cubicBezTo>
                    <a:pt x="827" y="248"/>
                    <a:pt x="817" y="276"/>
                    <a:pt x="806" y="304"/>
                  </a:cubicBezTo>
                  <a:lnTo>
                    <a:pt x="718" y="270"/>
                  </a:lnTo>
                  <a:cubicBezTo>
                    <a:pt x="752" y="193"/>
                    <a:pt x="777" y="117"/>
                    <a:pt x="793" y="42"/>
                  </a:cubicBezTo>
                  <a:lnTo>
                    <a:pt x="881" y="63"/>
                  </a:lnTo>
                  <a:cubicBezTo>
                    <a:pt x="876" y="86"/>
                    <a:pt x="870" y="110"/>
                    <a:pt x="863" y="134"/>
                  </a:cubicBezTo>
                  <a:lnTo>
                    <a:pt x="905" y="134"/>
                  </a:lnTo>
                  <a:cubicBezTo>
                    <a:pt x="905" y="96"/>
                    <a:pt x="906" y="54"/>
                    <a:pt x="906" y="9"/>
                  </a:cubicBezTo>
                  <a:moveTo>
                    <a:pt x="17563" y="9"/>
                  </a:moveTo>
                  <a:lnTo>
                    <a:pt x="17669" y="9"/>
                  </a:lnTo>
                  <a:cubicBezTo>
                    <a:pt x="17668" y="78"/>
                    <a:pt x="17666" y="137"/>
                    <a:pt x="17664" y="186"/>
                  </a:cubicBezTo>
                  <a:lnTo>
                    <a:pt x="17954" y="186"/>
                  </a:lnTo>
                  <a:lnTo>
                    <a:pt x="17954" y="283"/>
                  </a:lnTo>
                  <a:lnTo>
                    <a:pt x="17672" y="283"/>
                  </a:lnTo>
                  <a:cubicBezTo>
                    <a:pt x="17712" y="439"/>
                    <a:pt x="17810" y="545"/>
                    <a:pt x="17964" y="599"/>
                  </a:cubicBezTo>
                  <a:cubicBezTo>
                    <a:pt x="17931" y="637"/>
                    <a:pt x="17904" y="669"/>
                    <a:pt x="17884" y="696"/>
                  </a:cubicBezTo>
                  <a:cubicBezTo>
                    <a:pt x="17756" y="636"/>
                    <a:pt x="17667" y="539"/>
                    <a:pt x="17617" y="406"/>
                  </a:cubicBezTo>
                  <a:cubicBezTo>
                    <a:pt x="17578" y="528"/>
                    <a:pt x="17488" y="626"/>
                    <a:pt x="17347" y="700"/>
                  </a:cubicBezTo>
                  <a:cubicBezTo>
                    <a:pt x="17329" y="677"/>
                    <a:pt x="17302" y="647"/>
                    <a:pt x="17268" y="610"/>
                  </a:cubicBezTo>
                  <a:cubicBezTo>
                    <a:pt x="17439" y="533"/>
                    <a:pt x="17532" y="424"/>
                    <a:pt x="17548" y="283"/>
                  </a:cubicBezTo>
                  <a:lnTo>
                    <a:pt x="17281" y="283"/>
                  </a:lnTo>
                  <a:lnTo>
                    <a:pt x="17281" y="186"/>
                  </a:lnTo>
                  <a:lnTo>
                    <a:pt x="17558" y="186"/>
                  </a:lnTo>
                  <a:cubicBezTo>
                    <a:pt x="17562" y="135"/>
                    <a:pt x="17563" y="76"/>
                    <a:pt x="17563" y="9"/>
                  </a:cubicBezTo>
                  <a:moveTo>
                    <a:pt x="3409" y="9"/>
                  </a:moveTo>
                  <a:lnTo>
                    <a:pt x="3506" y="9"/>
                  </a:lnTo>
                  <a:lnTo>
                    <a:pt x="3506" y="65"/>
                  </a:lnTo>
                  <a:lnTo>
                    <a:pt x="3680" y="65"/>
                  </a:lnTo>
                  <a:lnTo>
                    <a:pt x="3680" y="149"/>
                  </a:lnTo>
                  <a:lnTo>
                    <a:pt x="3506" y="149"/>
                  </a:lnTo>
                  <a:lnTo>
                    <a:pt x="3506" y="201"/>
                  </a:lnTo>
                  <a:lnTo>
                    <a:pt x="3409" y="201"/>
                  </a:lnTo>
                  <a:lnTo>
                    <a:pt x="3409" y="149"/>
                  </a:lnTo>
                  <a:lnTo>
                    <a:pt x="3275" y="149"/>
                  </a:lnTo>
                  <a:lnTo>
                    <a:pt x="3275" y="195"/>
                  </a:lnTo>
                  <a:lnTo>
                    <a:pt x="3178" y="195"/>
                  </a:lnTo>
                  <a:lnTo>
                    <a:pt x="3178" y="149"/>
                  </a:lnTo>
                  <a:lnTo>
                    <a:pt x="2996" y="149"/>
                  </a:lnTo>
                  <a:lnTo>
                    <a:pt x="2996" y="65"/>
                  </a:lnTo>
                  <a:lnTo>
                    <a:pt x="3178" y="65"/>
                  </a:lnTo>
                  <a:lnTo>
                    <a:pt x="3178" y="10"/>
                  </a:lnTo>
                  <a:lnTo>
                    <a:pt x="3275" y="10"/>
                  </a:lnTo>
                  <a:lnTo>
                    <a:pt x="3275" y="65"/>
                  </a:lnTo>
                  <a:lnTo>
                    <a:pt x="3409" y="65"/>
                  </a:lnTo>
                  <a:lnTo>
                    <a:pt x="3409" y="9"/>
                  </a:lnTo>
                  <a:close/>
                  <a:moveTo>
                    <a:pt x="13180" y="8"/>
                  </a:moveTo>
                  <a:lnTo>
                    <a:pt x="13271" y="31"/>
                  </a:lnTo>
                  <a:cubicBezTo>
                    <a:pt x="13255" y="91"/>
                    <a:pt x="13238" y="147"/>
                    <a:pt x="13220" y="199"/>
                  </a:cubicBezTo>
                  <a:lnTo>
                    <a:pt x="13220" y="485"/>
                  </a:lnTo>
                  <a:cubicBezTo>
                    <a:pt x="13295" y="406"/>
                    <a:pt x="13350" y="315"/>
                    <a:pt x="13387" y="210"/>
                  </a:cubicBezTo>
                  <a:lnTo>
                    <a:pt x="13260" y="210"/>
                  </a:lnTo>
                  <a:lnTo>
                    <a:pt x="13260" y="122"/>
                  </a:lnTo>
                  <a:lnTo>
                    <a:pt x="13443" y="122"/>
                  </a:lnTo>
                  <a:lnTo>
                    <a:pt x="13443" y="8"/>
                  </a:lnTo>
                  <a:lnTo>
                    <a:pt x="13536" y="8"/>
                  </a:lnTo>
                  <a:lnTo>
                    <a:pt x="13536" y="122"/>
                  </a:lnTo>
                  <a:lnTo>
                    <a:pt x="13739" y="122"/>
                  </a:lnTo>
                  <a:lnTo>
                    <a:pt x="13739" y="210"/>
                  </a:lnTo>
                  <a:lnTo>
                    <a:pt x="13587" y="210"/>
                  </a:lnTo>
                  <a:cubicBezTo>
                    <a:pt x="13623" y="309"/>
                    <a:pt x="13683" y="397"/>
                    <a:pt x="13767" y="474"/>
                  </a:cubicBezTo>
                  <a:cubicBezTo>
                    <a:pt x="13747" y="505"/>
                    <a:pt x="13726" y="538"/>
                    <a:pt x="13706" y="574"/>
                  </a:cubicBezTo>
                  <a:cubicBezTo>
                    <a:pt x="13687" y="555"/>
                    <a:pt x="13669" y="533"/>
                    <a:pt x="13653" y="509"/>
                  </a:cubicBezTo>
                  <a:lnTo>
                    <a:pt x="13653" y="582"/>
                  </a:lnTo>
                  <a:lnTo>
                    <a:pt x="13536" y="582"/>
                  </a:lnTo>
                  <a:lnTo>
                    <a:pt x="13536" y="700"/>
                  </a:lnTo>
                  <a:lnTo>
                    <a:pt x="13443" y="700"/>
                  </a:lnTo>
                  <a:lnTo>
                    <a:pt x="13443" y="582"/>
                  </a:lnTo>
                  <a:lnTo>
                    <a:pt x="13330" y="582"/>
                  </a:lnTo>
                  <a:lnTo>
                    <a:pt x="13330" y="506"/>
                  </a:lnTo>
                  <a:cubicBezTo>
                    <a:pt x="13312" y="533"/>
                    <a:pt x="13292" y="559"/>
                    <a:pt x="13271" y="584"/>
                  </a:cubicBezTo>
                  <a:cubicBezTo>
                    <a:pt x="13257" y="561"/>
                    <a:pt x="13240" y="535"/>
                    <a:pt x="13220" y="504"/>
                  </a:cubicBezTo>
                  <a:lnTo>
                    <a:pt x="13220" y="698"/>
                  </a:lnTo>
                  <a:lnTo>
                    <a:pt x="13135" y="698"/>
                  </a:lnTo>
                  <a:lnTo>
                    <a:pt x="13135" y="389"/>
                  </a:lnTo>
                  <a:cubicBezTo>
                    <a:pt x="13120" y="416"/>
                    <a:pt x="13105" y="441"/>
                    <a:pt x="13089" y="464"/>
                  </a:cubicBezTo>
                  <a:cubicBezTo>
                    <a:pt x="13083" y="422"/>
                    <a:pt x="13076" y="377"/>
                    <a:pt x="13066" y="331"/>
                  </a:cubicBezTo>
                  <a:cubicBezTo>
                    <a:pt x="13104" y="262"/>
                    <a:pt x="13141" y="154"/>
                    <a:pt x="13180" y="8"/>
                  </a:cubicBezTo>
                  <a:moveTo>
                    <a:pt x="2319" y="8"/>
                  </a:moveTo>
                  <a:lnTo>
                    <a:pt x="2424" y="8"/>
                  </a:lnTo>
                  <a:lnTo>
                    <a:pt x="2424" y="83"/>
                  </a:lnTo>
                  <a:lnTo>
                    <a:pt x="2570" y="83"/>
                  </a:lnTo>
                  <a:lnTo>
                    <a:pt x="2570" y="8"/>
                  </a:lnTo>
                  <a:lnTo>
                    <a:pt x="2674" y="8"/>
                  </a:lnTo>
                  <a:lnTo>
                    <a:pt x="2674" y="83"/>
                  </a:lnTo>
                  <a:lnTo>
                    <a:pt x="2841" y="83"/>
                  </a:lnTo>
                  <a:lnTo>
                    <a:pt x="2841" y="172"/>
                  </a:lnTo>
                  <a:lnTo>
                    <a:pt x="2674" y="172"/>
                  </a:lnTo>
                  <a:lnTo>
                    <a:pt x="2674" y="224"/>
                  </a:lnTo>
                  <a:lnTo>
                    <a:pt x="2570" y="224"/>
                  </a:lnTo>
                  <a:lnTo>
                    <a:pt x="2570" y="172"/>
                  </a:lnTo>
                  <a:lnTo>
                    <a:pt x="2424" y="172"/>
                  </a:lnTo>
                  <a:lnTo>
                    <a:pt x="2424" y="224"/>
                  </a:lnTo>
                  <a:lnTo>
                    <a:pt x="2319" y="224"/>
                  </a:lnTo>
                  <a:lnTo>
                    <a:pt x="2319" y="172"/>
                  </a:lnTo>
                  <a:lnTo>
                    <a:pt x="2152" y="172"/>
                  </a:lnTo>
                  <a:lnTo>
                    <a:pt x="2152" y="83"/>
                  </a:lnTo>
                  <a:lnTo>
                    <a:pt x="2319" y="83"/>
                  </a:lnTo>
                  <a:lnTo>
                    <a:pt x="2319" y="8"/>
                  </a:lnTo>
                  <a:close/>
                  <a:moveTo>
                    <a:pt x="16018" y="7"/>
                  </a:moveTo>
                  <a:lnTo>
                    <a:pt x="16115" y="33"/>
                  </a:lnTo>
                  <a:cubicBezTo>
                    <a:pt x="16105" y="64"/>
                    <a:pt x="16094" y="94"/>
                    <a:pt x="16082" y="124"/>
                  </a:cubicBezTo>
                  <a:lnTo>
                    <a:pt x="16264" y="124"/>
                  </a:lnTo>
                  <a:lnTo>
                    <a:pt x="16256" y="529"/>
                  </a:lnTo>
                  <a:cubicBezTo>
                    <a:pt x="16254" y="572"/>
                    <a:pt x="16251" y="603"/>
                    <a:pt x="16245" y="620"/>
                  </a:cubicBezTo>
                  <a:cubicBezTo>
                    <a:pt x="16239" y="638"/>
                    <a:pt x="16229" y="652"/>
                    <a:pt x="16216" y="663"/>
                  </a:cubicBezTo>
                  <a:cubicBezTo>
                    <a:pt x="16203" y="674"/>
                    <a:pt x="16185" y="681"/>
                    <a:pt x="16162" y="685"/>
                  </a:cubicBezTo>
                  <a:cubicBezTo>
                    <a:pt x="16139" y="689"/>
                    <a:pt x="16089" y="691"/>
                    <a:pt x="16011" y="691"/>
                  </a:cubicBezTo>
                  <a:cubicBezTo>
                    <a:pt x="16004" y="650"/>
                    <a:pt x="15995" y="615"/>
                    <a:pt x="15984" y="585"/>
                  </a:cubicBezTo>
                  <a:cubicBezTo>
                    <a:pt x="16019" y="588"/>
                    <a:pt x="16056" y="589"/>
                    <a:pt x="16095" y="589"/>
                  </a:cubicBezTo>
                  <a:cubicBezTo>
                    <a:pt x="16106" y="589"/>
                    <a:pt x="16116" y="588"/>
                    <a:pt x="16124" y="586"/>
                  </a:cubicBezTo>
                  <a:cubicBezTo>
                    <a:pt x="16133" y="583"/>
                    <a:pt x="16139" y="579"/>
                    <a:pt x="16145" y="574"/>
                  </a:cubicBezTo>
                  <a:cubicBezTo>
                    <a:pt x="16150" y="568"/>
                    <a:pt x="16153" y="563"/>
                    <a:pt x="16155" y="556"/>
                  </a:cubicBezTo>
                  <a:cubicBezTo>
                    <a:pt x="16157" y="549"/>
                    <a:pt x="16159" y="521"/>
                    <a:pt x="16160" y="470"/>
                  </a:cubicBezTo>
                  <a:lnTo>
                    <a:pt x="16163" y="326"/>
                  </a:lnTo>
                  <a:cubicBezTo>
                    <a:pt x="16164" y="281"/>
                    <a:pt x="16164" y="245"/>
                    <a:pt x="16164" y="217"/>
                  </a:cubicBezTo>
                  <a:lnTo>
                    <a:pt x="16042" y="217"/>
                  </a:lnTo>
                  <a:cubicBezTo>
                    <a:pt x="16027" y="250"/>
                    <a:pt x="16010" y="281"/>
                    <a:pt x="15993" y="312"/>
                  </a:cubicBezTo>
                  <a:cubicBezTo>
                    <a:pt x="15971" y="298"/>
                    <a:pt x="15943" y="283"/>
                    <a:pt x="15910" y="269"/>
                  </a:cubicBezTo>
                  <a:lnTo>
                    <a:pt x="15910" y="688"/>
                  </a:lnTo>
                  <a:lnTo>
                    <a:pt x="15812" y="688"/>
                  </a:lnTo>
                  <a:lnTo>
                    <a:pt x="15812" y="637"/>
                  </a:lnTo>
                  <a:lnTo>
                    <a:pt x="15712" y="637"/>
                  </a:lnTo>
                  <a:lnTo>
                    <a:pt x="15712" y="692"/>
                  </a:lnTo>
                  <a:lnTo>
                    <a:pt x="15615" y="692"/>
                  </a:lnTo>
                  <a:lnTo>
                    <a:pt x="15615" y="120"/>
                  </a:lnTo>
                  <a:lnTo>
                    <a:pt x="15689" y="120"/>
                  </a:lnTo>
                  <a:cubicBezTo>
                    <a:pt x="15702" y="75"/>
                    <a:pt x="15712" y="37"/>
                    <a:pt x="15717" y="9"/>
                  </a:cubicBezTo>
                  <a:lnTo>
                    <a:pt x="15822" y="25"/>
                  </a:lnTo>
                  <a:lnTo>
                    <a:pt x="15790" y="120"/>
                  </a:lnTo>
                  <a:lnTo>
                    <a:pt x="15910" y="120"/>
                  </a:lnTo>
                  <a:lnTo>
                    <a:pt x="15910" y="258"/>
                  </a:lnTo>
                  <a:cubicBezTo>
                    <a:pt x="15948" y="194"/>
                    <a:pt x="15984" y="111"/>
                    <a:pt x="16018" y="7"/>
                  </a:cubicBezTo>
                  <a:moveTo>
                    <a:pt x="7478" y="7"/>
                  </a:moveTo>
                  <a:lnTo>
                    <a:pt x="7577" y="7"/>
                  </a:lnTo>
                  <a:lnTo>
                    <a:pt x="7577" y="66"/>
                  </a:lnTo>
                  <a:lnTo>
                    <a:pt x="7872" y="66"/>
                  </a:lnTo>
                  <a:lnTo>
                    <a:pt x="7872" y="155"/>
                  </a:lnTo>
                  <a:lnTo>
                    <a:pt x="7577" y="155"/>
                  </a:lnTo>
                  <a:lnTo>
                    <a:pt x="7577" y="211"/>
                  </a:lnTo>
                  <a:lnTo>
                    <a:pt x="7815" y="211"/>
                  </a:lnTo>
                  <a:lnTo>
                    <a:pt x="7815" y="478"/>
                  </a:lnTo>
                  <a:lnTo>
                    <a:pt x="7269" y="478"/>
                  </a:lnTo>
                  <a:lnTo>
                    <a:pt x="7269" y="211"/>
                  </a:lnTo>
                  <a:lnTo>
                    <a:pt x="7478" y="211"/>
                  </a:lnTo>
                  <a:lnTo>
                    <a:pt x="7478" y="7"/>
                  </a:lnTo>
                  <a:close/>
                  <a:moveTo>
                    <a:pt x="10950" y="4"/>
                  </a:moveTo>
                  <a:cubicBezTo>
                    <a:pt x="10957" y="24"/>
                    <a:pt x="10965" y="48"/>
                    <a:pt x="10974" y="76"/>
                  </a:cubicBezTo>
                  <a:lnTo>
                    <a:pt x="11222" y="76"/>
                  </a:lnTo>
                  <a:lnTo>
                    <a:pt x="11222" y="259"/>
                  </a:lnTo>
                  <a:lnTo>
                    <a:pt x="11124" y="259"/>
                  </a:lnTo>
                  <a:lnTo>
                    <a:pt x="11124" y="160"/>
                  </a:lnTo>
                  <a:lnTo>
                    <a:pt x="10668" y="160"/>
                  </a:lnTo>
                  <a:lnTo>
                    <a:pt x="10668" y="259"/>
                  </a:lnTo>
                  <a:lnTo>
                    <a:pt x="10570" y="259"/>
                  </a:lnTo>
                  <a:lnTo>
                    <a:pt x="10570" y="76"/>
                  </a:lnTo>
                  <a:lnTo>
                    <a:pt x="10854" y="76"/>
                  </a:lnTo>
                  <a:cubicBezTo>
                    <a:pt x="10845" y="53"/>
                    <a:pt x="10837" y="33"/>
                    <a:pt x="10830" y="17"/>
                  </a:cubicBezTo>
                  <a:lnTo>
                    <a:pt x="10950" y="4"/>
                  </a:lnTo>
                  <a:close/>
                  <a:moveTo>
                    <a:pt x="550" y="4"/>
                  </a:moveTo>
                  <a:lnTo>
                    <a:pt x="639" y="23"/>
                  </a:lnTo>
                  <a:cubicBezTo>
                    <a:pt x="632" y="46"/>
                    <a:pt x="625" y="69"/>
                    <a:pt x="617" y="92"/>
                  </a:cubicBezTo>
                  <a:lnTo>
                    <a:pt x="728" y="92"/>
                  </a:lnTo>
                  <a:lnTo>
                    <a:pt x="728" y="170"/>
                  </a:lnTo>
                  <a:lnTo>
                    <a:pt x="588" y="170"/>
                  </a:lnTo>
                  <a:cubicBezTo>
                    <a:pt x="581" y="188"/>
                    <a:pt x="573" y="205"/>
                    <a:pt x="565" y="222"/>
                  </a:cubicBezTo>
                  <a:lnTo>
                    <a:pt x="711" y="222"/>
                  </a:lnTo>
                  <a:lnTo>
                    <a:pt x="711" y="301"/>
                  </a:lnTo>
                  <a:lnTo>
                    <a:pt x="644" y="301"/>
                  </a:lnTo>
                  <a:lnTo>
                    <a:pt x="644" y="372"/>
                  </a:lnTo>
                  <a:lnTo>
                    <a:pt x="725" y="372"/>
                  </a:lnTo>
                  <a:lnTo>
                    <a:pt x="725" y="452"/>
                  </a:lnTo>
                  <a:lnTo>
                    <a:pt x="644" y="452"/>
                  </a:lnTo>
                  <a:lnTo>
                    <a:pt x="644" y="538"/>
                  </a:lnTo>
                  <a:cubicBezTo>
                    <a:pt x="668" y="523"/>
                    <a:pt x="694" y="506"/>
                    <a:pt x="722" y="488"/>
                  </a:cubicBezTo>
                  <a:cubicBezTo>
                    <a:pt x="723" y="518"/>
                    <a:pt x="726" y="549"/>
                    <a:pt x="730" y="581"/>
                  </a:cubicBezTo>
                  <a:cubicBezTo>
                    <a:pt x="658" y="629"/>
                    <a:pt x="608" y="667"/>
                    <a:pt x="582" y="695"/>
                  </a:cubicBezTo>
                  <a:lnTo>
                    <a:pt x="531" y="625"/>
                  </a:lnTo>
                  <a:cubicBezTo>
                    <a:pt x="545" y="607"/>
                    <a:pt x="552" y="586"/>
                    <a:pt x="552" y="561"/>
                  </a:cubicBezTo>
                  <a:lnTo>
                    <a:pt x="552" y="452"/>
                  </a:lnTo>
                  <a:lnTo>
                    <a:pt x="471" y="452"/>
                  </a:lnTo>
                  <a:lnTo>
                    <a:pt x="471" y="372"/>
                  </a:lnTo>
                  <a:lnTo>
                    <a:pt x="552" y="372"/>
                  </a:lnTo>
                  <a:lnTo>
                    <a:pt x="552" y="301"/>
                  </a:lnTo>
                  <a:lnTo>
                    <a:pt x="522" y="301"/>
                  </a:lnTo>
                  <a:cubicBezTo>
                    <a:pt x="512" y="317"/>
                    <a:pt x="502" y="332"/>
                    <a:pt x="492" y="346"/>
                  </a:cubicBezTo>
                  <a:cubicBezTo>
                    <a:pt x="483" y="304"/>
                    <a:pt x="475" y="267"/>
                    <a:pt x="466" y="234"/>
                  </a:cubicBezTo>
                  <a:cubicBezTo>
                    <a:pt x="504" y="163"/>
                    <a:pt x="532" y="86"/>
                    <a:pt x="550" y="4"/>
                  </a:cubicBezTo>
                  <a:moveTo>
                    <a:pt x="18488" y="4"/>
                  </a:moveTo>
                  <a:lnTo>
                    <a:pt x="18580" y="22"/>
                  </a:lnTo>
                  <a:cubicBezTo>
                    <a:pt x="18573" y="54"/>
                    <a:pt x="18566" y="85"/>
                    <a:pt x="18559" y="114"/>
                  </a:cubicBezTo>
                  <a:lnTo>
                    <a:pt x="18800" y="114"/>
                  </a:lnTo>
                  <a:lnTo>
                    <a:pt x="18800" y="208"/>
                  </a:lnTo>
                  <a:lnTo>
                    <a:pt x="18752" y="208"/>
                  </a:lnTo>
                  <a:cubicBezTo>
                    <a:pt x="18739" y="326"/>
                    <a:pt x="18707" y="424"/>
                    <a:pt x="18655" y="499"/>
                  </a:cubicBezTo>
                  <a:cubicBezTo>
                    <a:pt x="18697" y="543"/>
                    <a:pt x="18748" y="580"/>
                    <a:pt x="18808" y="609"/>
                  </a:cubicBezTo>
                  <a:lnTo>
                    <a:pt x="18746" y="700"/>
                  </a:lnTo>
                  <a:cubicBezTo>
                    <a:pt x="18686" y="664"/>
                    <a:pt x="18634" y="622"/>
                    <a:pt x="18592" y="576"/>
                  </a:cubicBezTo>
                  <a:cubicBezTo>
                    <a:pt x="18545" y="624"/>
                    <a:pt x="18489" y="665"/>
                    <a:pt x="18426" y="700"/>
                  </a:cubicBezTo>
                  <a:cubicBezTo>
                    <a:pt x="18414" y="679"/>
                    <a:pt x="18395" y="649"/>
                    <a:pt x="18369" y="610"/>
                  </a:cubicBezTo>
                  <a:cubicBezTo>
                    <a:pt x="18432" y="579"/>
                    <a:pt x="18486" y="541"/>
                    <a:pt x="18530" y="496"/>
                  </a:cubicBezTo>
                  <a:cubicBezTo>
                    <a:pt x="18502" y="452"/>
                    <a:pt x="18480" y="403"/>
                    <a:pt x="18464" y="351"/>
                  </a:cubicBezTo>
                  <a:cubicBezTo>
                    <a:pt x="18457" y="363"/>
                    <a:pt x="18449" y="374"/>
                    <a:pt x="18441" y="384"/>
                  </a:cubicBezTo>
                  <a:cubicBezTo>
                    <a:pt x="18424" y="357"/>
                    <a:pt x="18409" y="335"/>
                    <a:pt x="18395" y="317"/>
                  </a:cubicBezTo>
                  <a:lnTo>
                    <a:pt x="18395" y="371"/>
                  </a:lnTo>
                  <a:lnTo>
                    <a:pt x="18234" y="371"/>
                  </a:lnTo>
                  <a:lnTo>
                    <a:pt x="18234" y="550"/>
                  </a:lnTo>
                  <a:cubicBezTo>
                    <a:pt x="18276" y="528"/>
                    <a:pt x="18326" y="502"/>
                    <a:pt x="18384" y="473"/>
                  </a:cubicBezTo>
                  <a:cubicBezTo>
                    <a:pt x="18385" y="494"/>
                    <a:pt x="18389" y="526"/>
                    <a:pt x="18395" y="569"/>
                  </a:cubicBezTo>
                  <a:cubicBezTo>
                    <a:pt x="18276" y="629"/>
                    <a:pt x="18203" y="671"/>
                    <a:pt x="18175" y="698"/>
                  </a:cubicBezTo>
                  <a:lnTo>
                    <a:pt x="18123" y="629"/>
                  </a:lnTo>
                  <a:cubicBezTo>
                    <a:pt x="18136" y="613"/>
                    <a:pt x="18142" y="594"/>
                    <a:pt x="18142" y="570"/>
                  </a:cubicBezTo>
                  <a:lnTo>
                    <a:pt x="18142" y="281"/>
                  </a:lnTo>
                  <a:lnTo>
                    <a:pt x="18302" y="281"/>
                  </a:lnTo>
                  <a:lnTo>
                    <a:pt x="18302" y="145"/>
                  </a:lnTo>
                  <a:lnTo>
                    <a:pt x="18125" y="145"/>
                  </a:lnTo>
                  <a:lnTo>
                    <a:pt x="18125" y="55"/>
                  </a:lnTo>
                  <a:lnTo>
                    <a:pt x="18395" y="55"/>
                  </a:lnTo>
                  <a:lnTo>
                    <a:pt x="18395" y="279"/>
                  </a:lnTo>
                  <a:cubicBezTo>
                    <a:pt x="18439" y="204"/>
                    <a:pt x="18470" y="112"/>
                    <a:pt x="18488" y="4"/>
                  </a:cubicBezTo>
                  <a:moveTo>
                    <a:pt x="12667" y="4"/>
                  </a:moveTo>
                  <a:lnTo>
                    <a:pt x="12750" y="19"/>
                  </a:lnTo>
                  <a:cubicBezTo>
                    <a:pt x="12744" y="37"/>
                    <a:pt x="12738" y="54"/>
                    <a:pt x="12732" y="70"/>
                  </a:cubicBezTo>
                  <a:lnTo>
                    <a:pt x="12921" y="70"/>
                  </a:lnTo>
                  <a:lnTo>
                    <a:pt x="12921" y="144"/>
                  </a:lnTo>
                  <a:lnTo>
                    <a:pt x="12887" y="144"/>
                  </a:lnTo>
                  <a:cubicBezTo>
                    <a:pt x="12871" y="204"/>
                    <a:pt x="12848" y="254"/>
                    <a:pt x="12819" y="292"/>
                  </a:cubicBezTo>
                  <a:cubicBezTo>
                    <a:pt x="12852" y="312"/>
                    <a:pt x="12890" y="326"/>
                    <a:pt x="12933" y="333"/>
                  </a:cubicBezTo>
                  <a:cubicBezTo>
                    <a:pt x="12920" y="353"/>
                    <a:pt x="12904" y="379"/>
                    <a:pt x="12887" y="412"/>
                  </a:cubicBezTo>
                  <a:cubicBezTo>
                    <a:pt x="12837" y="397"/>
                    <a:pt x="12795" y="376"/>
                    <a:pt x="12759" y="351"/>
                  </a:cubicBezTo>
                  <a:cubicBezTo>
                    <a:pt x="12729" y="375"/>
                    <a:pt x="12688" y="397"/>
                    <a:pt x="12638" y="418"/>
                  </a:cubicBezTo>
                  <a:cubicBezTo>
                    <a:pt x="12629" y="406"/>
                    <a:pt x="12614" y="385"/>
                    <a:pt x="12592" y="356"/>
                  </a:cubicBezTo>
                  <a:lnTo>
                    <a:pt x="12559" y="412"/>
                  </a:lnTo>
                  <a:cubicBezTo>
                    <a:pt x="12526" y="390"/>
                    <a:pt x="12494" y="372"/>
                    <a:pt x="12463" y="359"/>
                  </a:cubicBezTo>
                  <a:lnTo>
                    <a:pt x="12463" y="405"/>
                  </a:lnTo>
                  <a:lnTo>
                    <a:pt x="12384" y="405"/>
                  </a:lnTo>
                  <a:lnTo>
                    <a:pt x="12384" y="338"/>
                  </a:lnTo>
                  <a:cubicBezTo>
                    <a:pt x="12354" y="370"/>
                    <a:pt x="12323" y="397"/>
                    <a:pt x="12288" y="419"/>
                  </a:cubicBezTo>
                  <a:lnTo>
                    <a:pt x="12880" y="419"/>
                  </a:lnTo>
                  <a:lnTo>
                    <a:pt x="12880" y="483"/>
                  </a:lnTo>
                  <a:lnTo>
                    <a:pt x="12631" y="483"/>
                  </a:lnTo>
                  <a:lnTo>
                    <a:pt x="12631" y="518"/>
                  </a:lnTo>
                  <a:lnTo>
                    <a:pt x="12839" y="518"/>
                  </a:lnTo>
                  <a:lnTo>
                    <a:pt x="12839" y="577"/>
                  </a:lnTo>
                  <a:lnTo>
                    <a:pt x="12631" y="577"/>
                  </a:lnTo>
                  <a:lnTo>
                    <a:pt x="12631" y="613"/>
                  </a:lnTo>
                  <a:lnTo>
                    <a:pt x="12921" y="613"/>
                  </a:lnTo>
                  <a:lnTo>
                    <a:pt x="12921" y="682"/>
                  </a:lnTo>
                  <a:lnTo>
                    <a:pt x="12234" y="682"/>
                  </a:lnTo>
                  <a:lnTo>
                    <a:pt x="12234" y="613"/>
                  </a:lnTo>
                  <a:lnTo>
                    <a:pt x="12341" y="613"/>
                  </a:lnTo>
                  <a:lnTo>
                    <a:pt x="12341" y="504"/>
                  </a:lnTo>
                  <a:lnTo>
                    <a:pt x="12435" y="504"/>
                  </a:lnTo>
                  <a:lnTo>
                    <a:pt x="12435" y="613"/>
                  </a:lnTo>
                  <a:lnTo>
                    <a:pt x="12537" y="613"/>
                  </a:lnTo>
                  <a:lnTo>
                    <a:pt x="12537" y="483"/>
                  </a:lnTo>
                  <a:lnTo>
                    <a:pt x="12274" y="483"/>
                  </a:lnTo>
                  <a:lnTo>
                    <a:pt x="12274" y="428"/>
                  </a:lnTo>
                  <a:lnTo>
                    <a:pt x="12267" y="433"/>
                  </a:lnTo>
                  <a:cubicBezTo>
                    <a:pt x="12253" y="412"/>
                    <a:pt x="12238" y="390"/>
                    <a:pt x="12222" y="366"/>
                  </a:cubicBezTo>
                  <a:cubicBezTo>
                    <a:pt x="12268" y="348"/>
                    <a:pt x="12310" y="323"/>
                    <a:pt x="12347" y="291"/>
                  </a:cubicBezTo>
                  <a:lnTo>
                    <a:pt x="12257" y="291"/>
                  </a:lnTo>
                  <a:lnTo>
                    <a:pt x="12257" y="139"/>
                  </a:lnTo>
                  <a:lnTo>
                    <a:pt x="12384" y="139"/>
                  </a:lnTo>
                  <a:lnTo>
                    <a:pt x="12384" y="111"/>
                  </a:lnTo>
                  <a:lnTo>
                    <a:pt x="12241" y="111"/>
                  </a:lnTo>
                  <a:lnTo>
                    <a:pt x="12241" y="47"/>
                  </a:lnTo>
                  <a:lnTo>
                    <a:pt x="12384" y="47"/>
                  </a:lnTo>
                  <a:lnTo>
                    <a:pt x="12384" y="8"/>
                  </a:lnTo>
                  <a:lnTo>
                    <a:pt x="12463" y="8"/>
                  </a:lnTo>
                  <a:lnTo>
                    <a:pt x="12463" y="47"/>
                  </a:lnTo>
                  <a:lnTo>
                    <a:pt x="12602" y="47"/>
                  </a:lnTo>
                  <a:lnTo>
                    <a:pt x="12602" y="111"/>
                  </a:lnTo>
                  <a:lnTo>
                    <a:pt x="12463" y="111"/>
                  </a:lnTo>
                  <a:lnTo>
                    <a:pt x="12463" y="139"/>
                  </a:lnTo>
                  <a:lnTo>
                    <a:pt x="12591" y="139"/>
                  </a:lnTo>
                  <a:lnTo>
                    <a:pt x="12591" y="177"/>
                  </a:lnTo>
                  <a:cubicBezTo>
                    <a:pt x="12625" y="124"/>
                    <a:pt x="12650" y="67"/>
                    <a:pt x="12667" y="4"/>
                  </a:cubicBezTo>
                  <a:moveTo>
                    <a:pt x="5684" y="4"/>
                  </a:moveTo>
                  <a:cubicBezTo>
                    <a:pt x="5714" y="24"/>
                    <a:pt x="5742" y="45"/>
                    <a:pt x="5768" y="64"/>
                  </a:cubicBezTo>
                  <a:cubicBezTo>
                    <a:pt x="5719" y="121"/>
                    <a:pt x="5653" y="183"/>
                    <a:pt x="5572" y="248"/>
                  </a:cubicBezTo>
                  <a:cubicBezTo>
                    <a:pt x="5555" y="221"/>
                    <a:pt x="5534" y="194"/>
                    <a:pt x="5509" y="165"/>
                  </a:cubicBezTo>
                  <a:cubicBezTo>
                    <a:pt x="5588" y="105"/>
                    <a:pt x="5646" y="51"/>
                    <a:pt x="5684" y="4"/>
                  </a:cubicBezTo>
                  <a:moveTo>
                    <a:pt x="16919" y="3"/>
                  </a:moveTo>
                  <a:cubicBezTo>
                    <a:pt x="16938" y="33"/>
                    <a:pt x="16953" y="60"/>
                    <a:pt x="16964" y="84"/>
                  </a:cubicBezTo>
                  <a:lnTo>
                    <a:pt x="16912" y="101"/>
                  </a:lnTo>
                  <a:lnTo>
                    <a:pt x="17115" y="101"/>
                  </a:lnTo>
                  <a:lnTo>
                    <a:pt x="17115" y="187"/>
                  </a:lnTo>
                  <a:lnTo>
                    <a:pt x="16996" y="187"/>
                  </a:lnTo>
                  <a:cubicBezTo>
                    <a:pt x="17043" y="230"/>
                    <a:pt x="17087" y="273"/>
                    <a:pt x="17128" y="318"/>
                  </a:cubicBezTo>
                  <a:lnTo>
                    <a:pt x="17061" y="380"/>
                  </a:lnTo>
                  <a:cubicBezTo>
                    <a:pt x="17031" y="343"/>
                    <a:pt x="16987" y="295"/>
                    <a:pt x="16930" y="235"/>
                  </a:cubicBezTo>
                  <a:lnTo>
                    <a:pt x="16989" y="187"/>
                  </a:lnTo>
                  <a:lnTo>
                    <a:pt x="16820" y="187"/>
                  </a:lnTo>
                  <a:lnTo>
                    <a:pt x="16891" y="232"/>
                  </a:lnTo>
                  <a:cubicBezTo>
                    <a:pt x="16850" y="289"/>
                    <a:pt x="16803" y="343"/>
                    <a:pt x="16750" y="393"/>
                  </a:cubicBezTo>
                  <a:cubicBezTo>
                    <a:pt x="16742" y="383"/>
                    <a:pt x="16726" y="365"/>
                    <a:pt x="16700" y="339"/>
                  </a:cubicBezTo>
                  <a:lnTo>
                    <a:pt x="16700" y="416"/>
                  </a:lnTo>
                  <a:lnTo>
                    <a:pt x="16649" y="416"/>
                  </a:lnTo>
                  <a:lnTo>
                    <a:pt x="16649" y="476"/>
                  </a:lnTo>
                  <a:lnTo>
                    <a:pt x="16732" y="466"/>
                  </a:lnTo>
                  <a:cubicBezTo>
                    <a:pt x="16728" y="484"/>
                    <a:pt x="16726" y="513"/>
                    <a:pt x="16727" y="553"/>
                  </a:cubicBezTo>
                  <a:lnTo>
                    <a:pt x="16649" y="561"/>
                  </a:lnTo>
                  <a:lnTo>
                    <a:pt x="16649" y="702"/>
                  </a:lnTo>
                  <a:lnTo>
                    <a:pt x="16564" y="702"/>
                  </a:lnTo>
                  <a:lnTo>
                    <a:pt x="16564" y="570"/>
                  </a:lnTo>
                  <a:cubicBezTo>
                    <a:pt x="16515" y="576"/>
                    <a:pt x="16471" y="581"/>
                    <a:pt x="16435" y="587"/>
                  </a:cubicBezTo>
                  <a:lnTo>
                    <a:pt x="16426" y="498"/>
                  </a:lnTo>
                  <a:lnTo>
                    <a:pt x="16564" y="485"/>
                  </a:lnTo>
                  <a:lnTo>
                    <a:pt x="16564" y="416"/>
                  </a:lnTo>
                  <a:lnTo>
                    <a:pt x="16438" y="416"/>
                  </a:lnTo>
                  <a:lnTo>
                    <a:pt x="16438" y="335"/>
                  </a:lnTo>
                  <a:cubicBezTo>
                    <a:pt x="16452" y="285"/>
                    <a:pt x="16465" y="234"/>
                    <a:pt x="16477" y="183"/>
                  </a:cubicBezTo>
                  <a:lnTo>
                    <a:pt x="16429" y="183"/>
                  </a:lnTo>
                  <a:lnTo>
                    <a:pt x="16429" y="100"/>
                  </a:lnTo>
                  <a:lnTo>
                    <a:pt x="16496" y="100"/>
                  </a:lnTo>
                  <a:lnTo>
                    <a:pt x="16516" y="5"/>
                  </a:lnTo>
                  <a:lnTo>
                    <a:pt x="16603" y="17"/>
                  </a:lnTo>
                  <a:lnTo>
                    <a:pt x="16584" y="100"/>
                  </a:lnTo>
                  <a:lnTo>
                    <a:pt x="16697" y="100"/>
                  </a:lnTo>
                  <a:lnTo>
                    <a:pt x="16697" y="183"/>
                  </a:lnTo>
                  <a:lnTo>
                    <a:pt x="16563" y="183"/>
                  </a:lnTo>
                  <a:cubicBezTo>
                    <a:pt x="16551" y="232"/>
                    <a:pt x="16537" y="282"/>
                    <a:pt x="16523" y="333"/>
                  </a:cubicBezTo>
                  <a:lnTo>
                    <a:pt x="16564" y="333"/>
                  </a:lnTo>
                  <a:lnTo>
                    <a:pt x="16564" y="220"/>
                  </a:lnTo>
                  <a:lnTo>
                    <a:pt x="16649" y="220"/>
                  </a:lnTo>
                  <a:lnTo>
                    <a:pt x="16649" y="333"/>
                  </a:lnTo>
                  <a:lnTo>
                    <a:pt x="16692" y="333"/>
                  </a:lnTo>
                  <a:cubicBezTo>
                    <a:pt x="16732" y="295"/>
                    <a:pt x="16772" y="246"/>
                    <a:pt x="16813" y="187"/>
                  </a:cubicBezTo>
                  <a:lnTo>
                    <a:pt x="16726" y="187"/>
                  </a:lnTo>
                  <a:lnTo>
                    <a:pt x="16726" y="101"/>
                  </a:lnTo>
                  <a:lnTo>
                    <a:pt x="16866" y="101"/>
                  </a:lnTo>
                  <a:cubicBezTo>
                    <a:pt x="16855" y="76"/>
                    <a:pt x="16843" y="53"/>
                    <a:pt x="16831" y="30"/>
                  </a:cubicBezTo>
                  <a:lnTo>
                    <a:pt x="16919" y="3"/>
                  </a:lnTo>
                  <a:close/>
                  <a:moveTo>
                    <a:pt x="15148" y="2"/>
                  </a:moveTo>
                  <a:lnTo>
                    <a:pt x="15247" y="21"/>
                  </a:lnTo>
                  <a:cubicBezTo>
                    <a:pt x="15239" y="41"/>
                    <a:pt x="15230" y="61"/>
                    <a:pt x="15223" y="80"/>
                  </a:cubicBezTo>
                  <a:lnTo>
                    <a:pt x="15392" y="80"/>
                  </a:lnTo>
                  <a:lnTo>
                    <a:pt x="15392" y="435"/>
                  </a:lnTo>
                  <a:lnTo>
                    <a:pt x="15308" y="435"/>
                  </a:lnTo>
                  <a:lnTo>
                    <a:pt x="15308" y="582"/>
                  </a:lnTo>
                  <a:cubicBezTo>
                    <a:pt x="15308" y="600"/>
                    <a:pt x="15315" y="609"/>
                    <a:pt x="15329" y="609"/>
                  </a:cubicBezTo>
                  <a:lnTo>
                    <a:pt x="15342" y="609"/>
                  </a:lnTo>
                  <a:cubicBezTo>
                    <a:pt x="15353" y="609"/>
                    <a:pt x="15360" y="600"/>
                    <a:pt x="15362" y="583"/>
                  </a:cubicBezTo>
                  <a:cubicBezTo>
                    <a:pt x="15365" y="569"/>
                    <a:pt x="15367" y="540"/>
                    <a:pt x="15368" y="496"/>
                  </a:cubicBezTo>
                  <a:cubicBezTo>
                    <a:pt x="15395" y="506"/>
                    <a:pt x="15421" y="515"/>
                    <a:pt x="15446" y="523"/>
                  </a:cubicBezTo>
                  <a:cubicBezTo>
                    <a:pt x="15443" y="559"/>
                    <a:pt x="15439" y="592"/>
                    <a:pt x="15433" y="621"/>
                  </a:cubicBezTo>
                  <a:cubicBezTo>
                    <a:pt x="15425" y="667"/>
                    <a:pt x="15393" y="691"/>
                    <a:pt x="15336" y="691"/>
                  </a:cubicBezTo>
                  <a:lnTo>
                    <a:pt x="15303" y="691"/>
                  </a:lnTo>
                  <a:cubicBezTo>
                    <a:pt x="15249" y="691"/>
                    <a:pt x="15223" y="663"/>
                    <a:pt x="15223" y="609"/>
                  </a:cubicBezTo>
                  <a:lnTo>
                    <a:pt x="15223" y="435"/>
                  </a:lnTo>
                  <a:lnTo>
                    <a:pt x="15183" y="435"/>
                  </a:lnTo>
                  <a:cubicBezTo>
                    <a:pt x="15182" y="505"/>
                    <a:pt x="15172" y="557"/>
                    <a:pt x="15154" y="589"/>
                  </a:cubicBezTo>
                  <a:cubicBezTo>
                    <a:pt x="15136" y="627"/>
                    <a:pt x="15095" y="664"/>
                    <a:pt x="15033" y="700"/>
                  </a:cubicBezTo>
                  <a:cubicBezTo>
                    <a:pt x="15020" y="677"/>
                    <a:pt x="15008" y="655"/>
                    <a:pt x="14994" y="634"/>
                  </a:cubicBezTo>
                  <a:cubicBezTo>
                    <a:pt x="14978" y="675"/>
                    <a:pt x="14940" y="696"/>
                    <a:pt x="14879" y="697"/>
                  </a:cubicBezTo>
                  <a:cubicBezTo>
                    <a:pt x="14854" y="697"/>
                    <a:pt x="14830" y="698"/>
                    <a:pt x="14807" y="698"/>
                  </a:cubicBezTo>
                  <a:cubicBezTo>
                    <a:pt x="14805" y="675"/>
                    <a:pt x="14799" y="648"/>
                    <a:pt x="14791" y="616"/>
                  </a:cubicBezTo>
                  <a:cubicBezTo>
                    <a:pt x="14826" y="618"/>
                    <a:pt x="14852" y="619"/>
                    <a:pt x="14869" y="619"/>
                  </a:cubicBezTo>
                  <a:cubicBezTo>
                    <a:pt x="14903" y="620"/>
                    <a:pt x="14920" y="603"/>
                    <a:pt x="14921" y="568"/>
                  </a:cubicBezTo>
                  <a:cubicBezTo>
                    <a:pt x="14920" y="546"/>
                    <a:pt x="14919" y="526"/>
                    <a:pt x="14918" y="507"/>
                  </a:cubicBezTo>
                  <a:cubicBezTo>
                    <a:pt x="14880" y="542"/>
                    <a:pt x="14836" y="573"/>
                    <a:pt x="14788" y="602"/>
                  </a:cubicBezTo>
                  <a:cubicBezTo>
                    <a:pt x="14777" y="583"/>
                    <a:pt x="14761" y="561"/>
                    <a:pt x="14741" y="536"/>
                  </a:cubicBezTo>
                  <a:cubicBezTo>
                    <a:pt x="14803" y="507"/>
                    <a:pt x="14858" y="472"/>
                    <a:pt x="14906" y="430"/>
                  </a:cubicBezTo>
                  <a:cubicBezTo>
                    <a:pt x="14903" y="416"/>
                    <a:pt x="14899" y="402"/>
                    <a:pt x="14895" y="388"/>
                  </a:cubicBezTo>
                  <a:cubicBezTo>
                    <a:pt x="14863" y="416"/>
                    <a:pt x="14825" y="442"/>
                    <a:pt x="14784" y="468"/>
                  </a:cubicBezTo>
                  <a:cubicBezTo>
                    <a:pt x="14773" y="449"/>
                    <a:pt x="14758" y="428"/>
                    <a:pt x="14740" y="406"/>
                  </a:cubicBezTo>
                  <a:cubicBezTo>
                    <a:pt x="14788" y="383"/>
                    <a:pt x="14831" y="357"/>
                    <a:pt x="14870" y="327"/>
                  </a:cubicBezTo>
                  <a:cubicBezTo>
                    <a:pt x="14866" y="319"/>
                    <a:pt x="14863" y="310"/>
                    <a:pt x="14858" y="303"/>
                  </a:cubicBezTo>
                  <a:cubicBezTo>
                    <a:pt x="14832" y="316"/>
                    <a:pt x="14805" y="328"/>
                    <a:pt x="14777" y="339"/>
                  </a:cubicBezTo>
                  <a:lnTo>
                    <a:pt x="14738" y="266"/>
                  </a:lnTo>
                  <a:cubicBezTo>
                    <a:pt x="14760" y="258"/>
                    <a:pt x="14781" y="250"/>
                    <a:pt x="14801" y="241"/>
                  </a:cubicBezTo>
                  <a:cubicBezTo>
                    <a:pt x="14791" y="226"/>
                    <a:pt x="14781" y="210"/>
                    <a:pt x="14770" y="193"/>
                  </a:cubicBezTo>
                  <a:lnTo>
                    <a:pt x="14832" y="160"/>
                  </a:lnTo>
                  <a:cubicBezTo>
                    <a:pt x="14841" y="175"/>
                    <a:pt x="14853" y="192"/>
                    <a:pt x="14865" y="211"/>
                  </a:cubicBezTo>
                  <a:cubicBezTo>
                    <a:pt x="14877" y="205"/>
                    <a:pt x="14887" y="199"/>
                    <a:pt x="14898" y="193"/>
                  </a:cubicBezTo>
                  <a:cubicBezTo>
                    <a:pt x="14885" y="174"/>
                    <a:pt x="14874" y="158"/>
                    <a:pt x="14865" y="146"/>
                  </a:cubicBezTo>
                  <a:lnTo>
                    <a:pt x="14923" y="111"/>
                  </a:lnTo>
                  <a:cubicBezTo>
                    <a:pt x="14934" y="128"/>
                    <a:pt x="14945" y="143"/>
                    <a:pt x="14954" y="156"/>
                  </a:cubicBezTo>
                  <a:cubicBezTo>
                    <a:pt x="14966" y="148"/>
                    <a:pt x="14977" y="139"/>
                    <a:pt x="14987" y="130"/>
                  </a:cubicBezTo>
                  <a:lnTo>
                    <a:pt x="15022" y="172"/>
                  </a:lnTo>
                  <a:lnTo>
                    <a:pt x="15022" y="80"/>
                  </a:lnTo>
                  <a:lnTo>
                    <a:pt x="15131" y="80"/>
                  </a:lnTo>
                  <a:cubicBezTo>
                    <a:pt x="15138" y="48"/>
                    <a:pt x="15144" y="22"/>
                    <a:pt x="15148" y="2"/>
                  </a:cubicBezTo>
                  <a:moveTo>
                    <a:pt x="14937" y="0"/>
                  </a:moveTo>
                  <a:lnTo>
                    <a:pt x="14991" y="59"/>
                  </a:lnTo>
                  <a:cubicBezTo>
                    <a:pt x="14911" y="107"/>
                    <a:pt x="14837" y="144"/>
                    <a:pt x="14767" y="172"/>
                  </a:cubicBezTo>
                  <a:lnTo>
                    <a:pt x="14739" y="97"/>
                  </a:lnTo>
                  <a:cubicBezTo>
                    <a:pt x="14807" y="73"/>
                    <a:pt x="14873" y="40"/>
                    <a:pt x="14937" y="0"/>
                  </a:cubicBezTo>
                </a:path>
              </a:pathLst>
            </a:custGeom>
            <a:solidFill>
              <a:srgbClr val="FF6600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6" name="path"/>
            <p:cNvSpPr/>
            <p:nvPr/>
          </p:nvSpPr>
          <p:spPr>
            <a:xfrm>
              <a:off x="0" y="0"/>
              <a:ext cx="12930340" cy="603338"/>
            </a:xfrm>
            <a:custGeom>
              <a:avLst/>
              <a:gdLst/>
              <a:ahLst/>
              <a:cxnLst/>
              <a:rect l="0" t="0" r="0" b="0"/>
              <a:pathLst>
                <a:path w="20362" h="950">
                  <a:moveTo>
                    <a:pt x="9951" y="632"/>
                  </a:moveTo>
                  <a:lnTo>
                    <a:pt x="10050" y="632"/>
                  </a:lnTo>
                  <a:lnTo>
                    <a:pt x="9993" y="822"/>
                  </a:lnTo>
                  <a:lnTo>
                    <a:pt x="9910" y="822"/>
                  </a:lnTo>
                  <a:lnTo>
                    <a:pt x="9951" y="632"/>
                  </a:lnTo>
                  <a:close/>
                  <a:moveTo>
                    <a:pt x="7593" y="631"/>
                  </a:moveTo>
                  <a:cubicBezTo>
                    <a:pt x="7615" y="690"/>
                    <a:pt x="7633" y="740"/>
                    <a:pt x="7647" y="783"/>
                  </a:cubicBezTo>
                  <a:lnTo>
                    <a:pt x="7555" y="806"/>
                  </a:lnTo>
                  <a:cubicBezTo>
                    <a:pt x="7536" y="743"/>
                    <a:pt x="7520" y="693"/>
                    <a:pt x="7505" y="655"/>
                  </a:cubicBezTo>
                  <a:lnTo>
                    <a:pt x="7593" y="631"/>
                  </a:lnTo>
                  <a:close/>
                  <a:moveTo>
                    <a:pt x="7759" y="624"/>
                  </a:moveTo>
                  <a:cubicBezTo>
                    <a:pt x="7780" y="670"/>
                    <a:pt x="7801" y="719"/>
                    <a:pt x="7821" y="772"/>
                  </a:cubicBezTo>
                  <a:lnTo>
                    <a:pt x="7729" y="800"/>
                  </a:lnTo>
                  <a:cubicBezTo>
                    <a:pt x="7712" y="749"/>
                    <a:pt x="7693" y="700"/>
                    <a:pt x="7673" y="652"/>
                  </a:cubicBezTo>
                  <a:lnTo>
                    <a:pt x="7759" y="624"/>
                  </a:lnTo>
                  <a:close/>
                  <a:moveTo>
                    <a:pt x="7393" y="619"/>
                  </a:moveTo>
                  <a:lnTo>
                    <a:pt x="7479" y="656"/>
                  </a:lnTo>
                  <a:cubicBezTo>
                    <a:pt x="7457" y="705"/>
                    <a:pt x="7428" y="762"/>
                    <a:pt x="7392" y="827"/>
                  </a:cubicBezTo>
                  <a:lnTo>
                    <a:pt x="7310" y="783"/>
                  </a:lnTo>
                  <a:cubicBezTo>
                    <a:pt x="7342" y="726"/>
                    <a:pt x="7370" y="671"/>
                    <a:pt x="7393" y="619"/>
                  </a:cubicBezTo>
                  <a:moveTo>
                    <a:pt x="20057" y="617"/>
                  </a:moveTo>
                  <a:cubicBezTo>
                    <a:pt x="20074" y="617"/>
                    <a:pt x="20090" y="623"/>
                    <a:pt x="20102" y="635"/>
                  </a:cubicBezTo>
                  <a:cubicBezTo>
                    <a:pt x="20115" y="646"/>
                    <a:pt x="20121" y="660"/>
                    <a:pt x="20121" y="676"/>
                  </a:cubicBezTo>
                  <a:cubicBezTo>
                    <a:pt x="20121" y="692"/>
                    <a:pt x="20115" y="706"/>
                    <a:pt x="20102" y="717"/>
                  </a:cubicBezTo>
                  <a:cubicBezTo>
                    <a:pt x="20090" y="729"/>
                    <a:pt x="20074" y="735"/>
                    <a:pt x="20057" y="735"/>
                  </a:cubicBezTo>
                  <a:cubicBezTo>
                    <a:pt x="20039" y="735"/>
                    <a:pt x="20023" y="729"/>
                    <a:pt x="20011" y="717"/>
                  </a:cubicBezTo>
                  <a:cubicBezTo>
                    <a:pt x="19998" y="706"/>
                    <a:pt x="19992" y="692"/>
                    <a:pt x="19992" y="676"/>
                  </a:cubicBezTo>
                  <a:cubicBezTo>
                    <a:pt x="19992" y="660"/>
                    <a:pt x="19998" y="646"/>
                    <a:pt x="20011" y="635"/>
                  </a:cubicBezTo>
                  <a:cubicBezTo>
                    <a:pt x="20023" y="623"/>
                    <a:pt x="20039" y="617"/>
                    <a:pt x="20057" y="617"/>
                  </a:cubicBezTo>
                  <a:moveTo>
                    <a:pt x="7921" y="614"/>
                  </a:moveTo>
                  <a:cubicBezTo>
                    <a:pt x="7951" y="670"/>
                    <a:pt x="7978" y="726"/>
                    <a:pt x="8003" y="783"/>
                  </a:cubicBezTo>
                  <a:lnTo>
                    <a:pt x="7915" y="817"/>
                  </a:lnTo>
                  <a:cubicBezTo>
                    <a:pt x="7887" y="753"/>
                    <a:pt x="7861" y="697"/>
                    <a:pt x="7837" y="649"/>
                  </a:cubicBezTo>
                  <a:lnTo>
                    <a:pt x="7921" y="614"/>
                  </a:lnTo>
                  <a:close/>
                  <a:moveTo>
                    <a:pt x="3566" y="550"/>
                  </a:moveTo>
                  <a:lnTo>
                    <a:pt x="3566" y="675"/>
                  </a:lnTo>
                  <a:cubicBezTo>
                    <a:pt x="3566" y="703"/>
                    <a:pt x="3580" y="717"/>
                    <a:pt x="3608" y="717"/>
                  </a:cubicBezTo>
                  <a:lnTo>
                    <a:pt x="3646" y="717"/>
                  </a:lnTo>
                  <a:cubicBezTo>
                    <a:pt x="3679" y="717"/>
                    <a:pt x="3696" y="706"/>
                    <a:pt x="3699" y="685"/>
                  </a:cubicBezTo>
                  <a:cubicBezTo>
                    <a:pt x="3700" y="674"/>
                    <a:pt x="3703" y="650"/>
                    <a:pt x="3705" y="615"/>
                  </a:cubicBezTo>
                  <a:cubicBezTo>
                    <a:pt x="3693" y="622"/>
                    <a:pt x="3655" y="625"/>
                    <a:pt x="3591" y="626"/>
                  </a:cubicBezTo>
                  <a:cubicBezTo>
                    <a:pt x="3585" y="604"/>
                    <a:pt x="3576" y="579"/>
                    <a:pt x="3566" y="550"/>
                  </a:cubicBezTo>
                  <a:moveTo>
                    <a:pt x="15832" y="665"/>
                  </a:moveTo>
                  <a:lnTo>
                    <a:pt x="15932" y="665"/>
                  </a:lnTo>
                  <a:lnTo>
                    <a:pt x="15932" y="545"/>
                  </a:lnTo>
                  <a:lnTo>
                    <a:pt x="15832" y="545"/>
                  </a:lnTo>
                  <a:lnTo>
                    <a:pt x="15832" y="665"/>
                  </a:lnTo>
                  <a:close/>
                  <a:moveTo>
                    <a:pt x="6863" y="546"/>
                  </a:moveTo>
                  <a:lnTo>
                    <a:pt x="7006" y="546"/>
                  </a:lnTo>
                  <a:lnTo>
                    <a:pt x="7006" y="506"/>
                  </a:lnTo>
                  <a:lnTo>
                    <a:pt x="6863" y="506"/>
                  </a:lnTo>
                  <a:lnTo>
                    <a:pt x="6863" y="546"/>
                  </a:lnTo>
                  <a:close/>
                  <a:moveTo>
                    <a:pt x="6630" y="546"/>
                  </a:moveTo>
                  <a:lnTo>
                    <a:pt x="6770" y="546"/>
                  </a:lnTo>
                  <a:lnTo>
                    <a:pt x="6770" y="506"/>
                  </a:lnTo>
                  <a:lnTo>
                    <a:pt x="6630" y="506"/>
                  </a:lnTo>
                  <a:lnTo>
                    <a:pt x="6630" y="546"/>
                  </a:lnTo>
                  <a:close/>
                  <a:moveTo>
                    <a:pt x="8377" y="475"/>
                  </a:moveTo>
                  <a:lnTo>
                    <a:pt x="8844" y="475"/>
                  </a:lnTo>
                  <a:lnTo>
                    <a:pt x="8844" y="556"/>
                  </a:lnTo>
                  <a:lnTo>
                    <a:pt x="8660" y="556"/>
                  </a:lnTo>
                  <a:lnTo>
                    <a:pt x="8660" y="599"/>
                  </a:lnTo>
                  <a:lnTo>
                    <a:pt x="8820" y="599"/>
                  </a:lnTo>
                  <a:lnTo>
                    <a:pt x="8820" y="676"/>
                  </a:lnTo>
                  <a:lnTo>
                    <a:pt x="8660" y="676"/>
                  </a:lnTo>
                  <a:lnTo>
                    <a:pt x="8660" y="722"/>
                  </a:lnTo>
                  <a:cubicBezTo>
                    <a:pt x="8720" y="723"/>
                    <a:pt x="8782" y="723"/>
                    <a:pt x="8848" y="721"/>
                  </a:cubicBezTo>
                  <a:cubicBezTo>
                    <a:pt x="8843" y="742"/>
                    <a:pt x="8836" y="770"/>
                    <a:pt x="8829" y="804"/>
                  </a:cubicBezTo>
                  <a:cubicBezTo>
                    <a:pt x="8739" y="806"/>
                    <a:pt x="8666" y="805"/>
                    <a:pt x="8610" y="802"/>
                  </a:cubicBezTo>
                  <a:cubicBezTo>
                    <a:pt x="8553" y="799"/>
                    <a:pt x="8507" y="775"/>
                    <a:pt x="8470" y="730"/>
                  </a:cubicBezTo>
                  <a:cubicBezTo>
                    <a:pt x="8456" y="766"/>
                    <a:pt x="8438" y="798"/>
                    <a:pt x="8416" y="826"/>
                  </a:cubicBezTo>
                  <a:cubicBezTo>
                    <a:pt x="8376" y="797"/>
                    <a:pt x="8351" y="779"/>
                    <a:pt x="8339" y="773"/>
                  </a:cubicBezTo>
                  <a:cubicBezTo>
                    <a:pt x="8387" y="720"/>
                    <a:pt x="8416" y="651"/>
                    <a:pt x="8425" y="567"/>
                  </a:cubicBezTo>
                  <a:lnTo>
                    <a:pt x="8507" y="584"/>
                  </a:lnTo>
                  <a:cubicBezTo>
                    <a:pt x="8504" y="605"/>
                    <a:pt x="8501" y="624"/>
                    <a:pt x="8497" y="643"/>
                  </a:cubicBezTo>
                  <a:cubicBezTo>
                    <a:pt x="8526" y="682"/>
                    <a:pt x="8550" y="705"/>
                    <a:pt x="8570" y="710"/>
                  </a:cubicBezTo>
                  <a:lnTo>
                    <a:pt x="8570" y="556"/>
                  </a:lnTo>
                  <a:lnTo>
                    <a:pt x="8377" y="556"/>
                  </a:lnTo>
                  <a:lnTo>
                    <a:pt x="8377" y="475"/>
                  </a:lnTo>
                  <a:close/>
                  <a:moveTo>
                    <a:pt x="17084" y="455"/>
                  </a:moveTo>
                  <a:lnTo>
                    <a:pt x="17169" y="488"/>
                  </a:lnTo>
                  <a:cubicBezTo>
                    <a:pt x="17149" y="544"/>
                    <a:pt x="17123" y="594"/>
                    <a:pt x="17091" y="638"/>
                  </a:cubicBezTo>
                  <a:cubicBezTo>
                    <a:pt x="17134" y="676"/>
                    <a:pt x="17187" y="703"/>
                    <a:pt x="17248" y="721"/>
                  </a:cubicBezTo>
                  <a:lnTo>
                    <a:pt x="17196" y="818"/>
                  </a:lnTo>
                  <a:cubicBezTo>
                    <a:pt x="17133" y="790"/>
                    <a:pt x="17078" y="753"/>
                    <a:pt x="17031" y="707"/>
                  </a:cubicBezTo>
                  <a:cubicBezTo>
                    <a:pt x="16983" y="755"/>
                    <a:pt x="16926" y="794"/>
                    <a:pt x="16859" y="823"/>
                  </a:cubicBezTo>
                  <a:cubicBezTo>
                    <a:pt x="16844" y="797"/>
                    <a:pt x="16825" y="767"/>
                    <a:pt x="16803" y="733"/>
                  </a:cubicBezTo>
                  <a:cubicBezTo>
                    <a:pt x="16871" y="710"/>
                    <a:pt x="16927" y="678"/>
                    <a:pt x="16972" y="638"/>
                  </a:cubicBezTo>
                  <a:cubicBezTo>
                    <a:pt x="16941" y="595"/>
                    <a:pt x="16915" y="547"/>
                    <a:pt x="16894" y="494"/>
                  </a:cubicBezTo>
                  <a:lnTo>
                    <a:pt x="16973" y="463"/>
                  </a:lnTo>
                  <a:cubicBezTo>
                    <a:pt x="16988" y="504"/>
                    <a:pt x="17007" y="540"/>
                    <a:pt x="17030" y="572"/>
                  </a:cubicBezTo>
                  <a:cubicBezTo>
                    <a:pt x="17054" y="537"/>
                    <a:pt x="17072" y="498"/>
                    <a:pt x="17084" y="455"/>
                  </a:cubicBezTo>
                  <a:moveTo>
                    <a:pt x="3566" y="429"/>
                  </a:moveTo>
                  <a:lnTo>
                    <a:pt x="3566" y="538"/>
                  </a:lnTo>
                  <a:cubicBezTo>
                    <a:pt x="3588" y="538"/>
                    <a:pt x="3605" y="539"/>
                    <a:pt x="3617" y="539"/>
                  </a:cubicBezTo>
                  <a:cubicBezTo>
                    <a:pt x="3637" y="539"/>
                    <a:pt x="3647" y="528"/>
                    <a:pt x="3647" y="506"/>
                  </a:cubicBezTo>
                  <a:lnTo>
                    <a:pt x="3647" y="429"/>
                  </a:lnTo>
                  <a:lnTo>
                    <a:pt x="3566" y="429"/>
                  </a:lnTo>
                  <a:close/>
                  <a:moveTo>
                    <a:pt x="16140" y="421"/>
                  </a:moveTo>
                  <a:cubicBezTo>
                    <a:pt x="16174" y="461"/>
                    <a:pt x="16210" y="510"/>
                    <a:pt x="16249" y="568"/>
                  </a:cubicBezTo>
                  <a:lnTo>
                    <a:pt x="16161" y="627"/>
                  </a:lnTo>
                  <a:cubicBezTo>
                    <a:pt x="16125" y="569"/>
                    <a:pt x="16091" y="519"/>
                    <a:pt x="16059" y="477"/>
                  </a:cubicBezTo>
                  <a:lnTo>
                    <a:pt x="16140" y="421"/>
                  </a:lnTo>
                  <a:close/>
                  <a:moveTo>
                    <a:pt x="7492" y="513"/>
                  </a:moveTo>
                  <a:lnTo>
                    <a:pt x="7832" y="513"/>
                  </a:lnTo>
                  <a:lnTo>
                    <a:pt x="7832" y="417"/>
                  </a:lnTo>
                  <a:lnTo>
                    <a:pt x="7492" y="417"/>
                  </a:lnTo>
                  <a:lnTo>
                    <a:pt x="7492" y="513"/>
                  </a:lnTo>
                  <a:close/>
                  <a:moveTo>
                    <a:pt x="6863" y="456"/>
                  </a:moveTo>
                  <a:lnTo>
                    <a:pt x="7006" y="456"/>
                  </a:lnTo>
                  <a:lnTo>
                    <a:pt x="7006" y="415"/>
                  </a:lnTo>
                  <a:lnTo>
                    <a:pt x="6863" y="415"/>
                  </a:lnTo>
                  <a:lnTo>
                    <a:pt x="6863" y="456"/>
                  </a:lnTo>
                  <a:close/>
                  <a:moveTo>
                    <a:pt x="6630" y="456"/>
                  </a:moveTo>
                  <a:lnTo>
                    <a:pt x="6770" y="456"/>
                  </a:lnTo>
                  <a:lnTo>
                    <a:pt x="6770" y="415"/>
                  </a:lnTo>
                  <a:lnTo>
                    <a:pt x="6630" y="415"/>
                  </a:lnTo>
                  <a:lnTo>
                    <a:pt x="6630" y="456"/>
                  </a:lnTo>
                  <a:close/>
                  <a:moveTo>
                    <a:pt x="15229" y="473"/>
                  </a:moveTo>
                  <a:lnTo>
                    <a:pt x="15425" y="473"/>
                  </a:lnTo>
                  <a:lnTo>
                    <a:pt x="15425" y="415"/>
                  </a:lnTo>
                  <a:lnTo>
                    <a:pt x="15229" y="415"/>
                  </a:lnTo>
                  <a:lnTo>
                    <a:pt x="15229" y="473"/>
                  </a:lnTo>
                  <a:close/>
                  <a:moveTo>
                    <a:pt x="4792" y="376"/>
                  </a:moveTo>
                  <a:lnTo>
                    <a:pt x="4952" y="376"/>
                  </a:lnTo>
                  <a:lnTo>
                    <a:pt x="4952" y="656"/>
                  </a:lnTo>
                  <a:cubicBezTo>
                    <a:pt x="4989" y="695"/>
                    <a:pt x="5043" y="714"/>
                    <a:pt x="5116" y="714"/>
                  </a:cubicBezTo>
                  <a:cubicBezTo>
                    <a:pt x="5319" y="714"/>
                    <a:pt x="5443" y="713"/>
                    <a:pt x="5488" y="709"/>
                  </a:cubicBezTo>
                  <a:cubicBezTo>
                    <a:pt x="5474" y="743"/>
                    <a:pt x="5464" y="774"/>
                    <a:pt x="5457" y="803"/>
                  </a:cubicBezTo>
                  <a:cubicBezTo>
                    <a:pt x="5426" y="804"/>
                    <a:pt x="5356" y="804"/>
                    <a:pt x="5247" y="804"/>
                  </a:cubicBezTo>
                  <a:lnTo>
                    <a:pt x="5123" y="804"/>
                  </a:lnTo>
                  <a:cubicBezTo>
                    <a:pt x="5075" y="804"/>
                    <a:pt x="5033" y="799"/>
                    <a:pt x="4997" y="787"/>
                  </a:cubicBezTo>
                  <a:cubicBezTo>
                    <a:pt x="4961" y="776"/>
                    <a:pt x="4932" y="759"/>
                    <a:pt x="4909" y="737"/>
                  </a:cubicBezTo>
                  <a:lnTo>
                    <a:pt x="4827" y="820"/>
                  </a:lnTo>
                  <a:lnTo>
                    <a:pt x="4787" y="713"/>
                  </a:lnTo>
                  <a:cubicBezTo>
                    <a:pt x="4812" y="689"/>
                    <a:pt x="4836" y="667"/>
                    <a:pt x="4860" y="647"/>
                  </a:cubicBezTo>
                  <a:lnTo>
                    <a:pt x="4860" y="465"/>
                  </a:lnTo>
                  <a:lnTo>
                    <a:pt x="4792" y="465"/>
                  </a:lnTo>
                  <a:lnTo>
                    <a:pt x="4792" y="376"/>
                  </a:lnTo>
                  <a:close/>
                  <a:moveTo>
                    <a:pt x="5907" y="375"/>
                  </a:moveTo>
                  <a:lnTo>
                    <a:pt x="6327" y="375"/>
                  </a:lnTo>
                  <a:lnTo>
                    <a:pt x="6327" y="466"/>
                  </a:lnTo>
                  <a:lnTo>
                    <a:pt x="6217" y="466"/>
                  </a:lnTo>
                  <a:lnTo>
                    <a:pt x="6217" y="693"/>
                  </a:lnTo>
                  <a:cubicBezTo>
                    <a:pt x="6217" y="730"/>
                    <a:pt x="6208" y="759"/>
                    <a:pt x="6191" y="778"/>
                  </a:cubicBezTo>
                  <a:cubicBezTo>
                    <a:pt x="6173" y="798"/>
                    <a:pt x="6149" y="809"/>
                    <a:pt x="6117" y="811"/>
                  </a:cubicBezTo>
                  <a:cubicBezTo>
                    <a:pt x="6085" y="813"/>
                    <a:pt x="6037" y="815"/>
                    <a:pt x="5975" y="816"/>
                  </a:cubicBezTo>
                  <a:cubicBezTo>
                    <a:pt x="5968" y="785"/>
                    <a:pt x="5959" y="752"/>
                    <a:pt x="5949" y="717"/>
                  </a:cubicBezTo>
                  <a:cubicBezTo>
                    <a:pt x="5997" y="720"/>
                    <a:pt x="6036" y="722"/>
                    <a:pt x="6064" y="722"/>
                  </a:cubicBezTo>
                  <a:cubicBezTo>
                    <a:pt x="6098" y="722"/>
                    <a:pt x="6115" y="704"/>
                    <a:pt x="6115" y="668"/>
                  </a:cubicBezTo>
                  <a:lnTo>
                    <a:pt x="6115" y="466"/>
                  </a:lnTo>
                  <a:lnTo>
                    <a:pt x="5907" y="466"/>
                  </a:lnTo>
                  <a:lnTo>
                    <a:pt x="5907" y="375"/>
                  </a:lnTo>
                  <a:close/>
                  <a:moveTo>
                    <a:pt x="13656" y="373"/>
                  </a:moveTo>
                  <a:lnTo>
                    <a:pt x="13656" y="613"/>
                  </a:lnTo>
                  <a:lnTo>
                    <a:pt x="13762" y="613"/>
                  </a:lnTo>
                  <a:cubicBezTo>
                    <a:pt x="13719" y="548"/>
                    <a:pt x="13684" y="468"/>
                    <a:pt x="13656" y="373"/>
                  </a:cubicBezTo>
                  <a:moveTo>
                    <a:pt x="13563" y="369"/>
                  </a:moveTo>
                  <a:cubicBezTo>
                    <a:pt x="13541" y="459"/>
                    <a:pt x="13506" y="540"/>
                    <a:pt x="13459" y="613"/>
                  </a:cubicBezTo>
                  <a:lnTo>
                    <a:pt x="13563" y="613"/>
                  </a:lnTo>
                  <a:lnTo>
                    <a:pt x="13563" y="369"/>
                  </a:lnTo>
                  <a:close/>
                  <a:moveTo>
                    <a:pt x="2333" y="369"/>
                  </a:moveTo>
                  <a:lnTo>
                    <a:pt x="2845" y="369"/>
                  </a:lnTo>
                  <a:lnTo>
                    <a:pt x="2845" y="462"/>
                  </a:lnTo>
                  <a:cubicBezTo>
                    <a:pt x="2762" y="496"/>
                    <a:pt x="2675" y="537"/>
                    <a:pt x="2583" y="585"/>
                  </a:cubicBezTo>
                  <a:cubicBezTo>
                    <a:pt x="2490" y="634"/>
                    <a:pt x="2444" y="666"/>
                    <a:pt x="2444" y="683"/>
                  </a:cubicBezTo>
                  <a:cubicBezTo>
                    <a:pt x="2444" y="698"/>
                    <a:pt x="2456" y="705"/>
                    <a:pt x="2480" y="705"/>
                  </a:cubicBezTo>
                  <a:lnTo>
                    <a:pt x="2722" y="705"/>
                  </a:lnTo>
                  <a:cubicBezTo>
                    <a:pt x="2758" y="705"/>
                    <a:pt x="2784" y="701"/>
                    <a:pt x="2800" y="693"/>
                  </a:cubicBezTo>
                  <a:cubicBezTo>
                    <a:pt x="2815" y="685"/>
                    <a:pt x="2827" y="671"/>
                    <a:pt x="2835" y="650"/>
                  </a:cubicBezTo>
                  <a:cubicBezTo>
                    <a:pt x="2843" y="629"/>
                    <a:pt x="2849" y="591"/>
                    <a:pt x="2853" y="534"/>
                  </a:cubicBezTo>
                  <a:lnTo>
                    <a:pt x="2958" y="573"/>
                  </a:lnTo>
                  <a:cubicBezTo>
                    <a:pt x="2952" y="620"/>
                    <a:pt x="2943" y="661"/>
                    <a:pt x="2931" y="696"/>
                  </a:cubicBezTo>
                  <a:cubicBezTo>
                    <a:pt x="2919" y="731"/>
                    <a:pt x="2896" y="758"/>
                    <a:pt x="2863" y="777"/>
                  </a:cubicBezTo>
                  <a:cubicBezTo>
                    <a:pt x="2832" y="790"/>
                    <a:pt x="2791" y="796"/>
                    <a:pt x="2740" y="796"/>
                  </a:cubicBezTo>
                  <a:lnTo>
                    <a:pt x="2505" y="796"/>
                  </a:lnTo>
                  <a:cubicBezTo>
                    <a:pt x="2440" y="796"/>
                    <a:pt x="2393" y="788"/>
                    <a:pt x="2366" y="772"/>
                  </a:cubicBezTo>
                  <a:cubicBezTo>
                    <a:pt x="2339" y="756"/>
                    <a:pt x="2325" y="727"/>
                    <a:pt x="2325" y="685"/>
                  </a:cubicBezTo>
                  <a:cubicBezTo>
                    <a:pt x="2325" y="651"/>
                    <a:pt x="2358" y="614"/>
                    <a:pt x="2425" y="573"/>
                  </a:cubicBezTo>
                  <a:cubicBezTo>
                    <a:pt x="2492" y="532"/>
                    <a:pt x="2568" y="495"/>
                    <a:pt x="2653" y="460"/>
                  </a:cubicBezTo>
                  <a:lnTo>
                    <a:pt x="2333" y="460"/>
                  </a:lnTo>
                  <a:lnTo>
                    <a:pt x="2333" y="369"/>
                  </a:lnTo>
                  <a:close/>
                  <a:moveTo>
                    <a:pt x="3472" y="347"/>
                  </a:moveTo>
                  <a:lnTo>
                    <a:pt x="3740" y="347"/>
                  </a:lnTo>
                  <a:lnTo>
                    <a:pt x="3740" y="532"/>
                  </a:lnTo>
                  <a:cubicBezTo>
                    <a:pt x="3740" y="571"/>
                    <a:pt x="3733" y="596"/>
                    <a:pt x="3718" y="607"/>
                  </a:cubicBezTo>
                  <a:cubicBezTo>
                    <a:pt x="3748" y="617"/>
                    <a:pt x="3776" y="626"/>
                    <a:pt x="3801" y="633"/>
                  </a:cubicBezTo>
                  <a:cubicBezTo>
                    <a:pt x="3795" y="681"/>
                    <a:pt x="3788" y="715"/>
                    <a:pt x="3782" y="733"/>
                  </a:cubicBezTo>
                  <a:cubicBezTo>
                    <a:pt x="3772" y="777"/>
                    <a:pt x="3732" y="799"/>
                    <a:pt x="3661" y="799"/>
                  </a:cubicBezTo>
                  <a:lnTo>
                    <a:pt x="3567" y="799"/>
                  </a:lnTo>
                  <a:cubicBezTo>
                    <a:pt x="3504" y="799"/>
                    <a:pt x="3472" y="765"/>
                    <a:pt x="3472" y="697"/>
                  </a:cubicBezTo>
                  <a:lnTo>
                    <a:pt x="3472" y="347"/>
                  </a:lnTo>
                  <a:close/>
                  <a:moveTo>
                    <a:pt x="12711" y="338"/>
                  </a:moveTo>
                  <a:lnTo>
                    <a:pt x="12711" y="411"/>
                  </a:lnTo>
                  <a:lnTo>
                    <a:pt x="12583" y="411"/>
                  </a:lnTo>
                  <a:lnTo>
                    <a:pt x="12583" y="455"/>
                  </a:lnTo>
                  <a:lnTo>
                    <a:pt x="12608" y="415"/>
                  </a:lnTo>
                  <a:cubicBezTo>
                    <a:pt x="12644" y="431"/>
                    <a:pt x="12679" y="448"/>
                    <a:pt x="12713" y="465"/>
                  </a:cubicBezTo>
                  <a:cubicBezTo>
                    <a:pt x="12755" y="452"/>
                    <a:pt x="12792" y="436"/>
                    <a:pt x="12821" y="416"/>
                  </a:cubicBezTo>
                  <a:cubicBezTo>
                    <a:pt x="12804" y="396"/>
                    <a:pt x="12789" y="372"/>
                    <a:pt x="12775" y="345"/>
                  </a:cubicBezTo>
                  <a:cubicBezTo>
                    <a:pt x="12769" y="354"/>
                    <a:pt x="12763" y="363"/>
                    <a:pt x="12756" y="370"/>
                  </a:cubicBezTo>
                  <a:cubicBezTo>
                    <a:pt x="12747" y="363"/>
                    <a:pt x="12731" y="352"/>
                    <a:pt x="12711" y="338"/>
                  </a:cubicBezTo>
                  <a:moveTo>
                    <a:pt x="15832" y="453"/>
                  </a:moveTo>
                  <a:lnTo>
                    <a:pt x="15932" y="453"/>
                  </a:lnTo>
                  <a:lnTo>
                    <a:pt x="15932" y="333"/>
                  </a:lnTo>
                  <a:lnTo>
                    <a:pt x="15832" y="333"/>
                  </a:lnTo>
                  <a:lnTo>
                    <a:pt x="15832" y="453"/>
                  </a:lnTo>
                  <a:close/>
                  <a:moveTo>
                    <a:pt x="18650" y="328"/>
                  </a:moveTo>
                  <a:cubicBezTo>
                    <a:pt x="18647" y="337"/>
                    <a:pt x="18644" y="346"/>
                    <a:pt x="18640" y="355"/>
                  </a:cubicBezTo>
                  <a:cubicBezTo>
                    <a:pt x="18655" y="424"/>
                    <a:pt x="18679" y="485"/>
                    <a:pt x="18712" y="538"/>
                  </a:cubicBezTo>
                  <a:cubicBezTo>
                    <a:pt x="18743" y="483"/>
                    <a:pt x="18766" y="413"/>
                    <a:pt x="18779" y="328"/>
                  </a:cubicBezTo>
                  <a:lnTo>
                    <a:pt x="18650" y="328"/>
                  </a:lnTo>
                  <a:close/>
                  <a:moveTo>
                    <a:pt x="15142" y="326"/>
                  </a:moveTo>
                  <a:cubicBezTo>
                    <a:pt x="15113" y="346"/>
                    <a:pt x="15083" y="365"/>
                    <a:pt x="15053" y="382"/>
                  </a:cubicBezTo>
                  <a:cubicBezTo>
                    <a:pt x="15105" y="474"/>
                    <a:pt x="15130" y="571"/>
                    <a:pt x="15126" y="673"/>
                  </a:cubicBezTo>
                  <a:cubicBezTo>
                    <a:pt x="15125" y="693"/>
                    <a:pt x="15124" y="712"/>
                    <a:pt x="15122" y="727"/>
                  </a:cubicBezTo>
                  <a:cubicBezTo>
                    <a:pt x="15188" y="697"/>
                    <a:pt x="15221" y="639"/>
                    <a:pt x="15220" y="555"/>
                  </a:cubicBezTo>
                  <a:lnTo>
                    <a:pt x="15142" y="555"/>
                  </a:lnTo>
                  <a:lnTo>
                    <a:pt x="15142" y="326"/>
                  </a:lnTo>
                  <a:close/>
                  <a:moveTo>
                    <a:pt x="8505" y="363"/>
                  </a:moveTo>
                  <a:lnTo>
                    <a:pt x="8708" y="363"/>
                  </a:lnTo>
                  <a:lnTo>
                    <a:pt x="8708" y="326"/>
                  </a:lnTo>
                  <a:lnTo>
                    <a:pt x="8505" y="326"/>
                  </a:lnTo>
                  <a:lnTo>
                    <a:pt x="8505" y="363"/>
                  </a:lnTo>
                  <a:close/>
                  <a:moveTo>
                    <a:pt x="5177" y="321"/>
                  </a:moveTo>
                  <a:cubicBezTo>
                    <a:pt x="5177" y="369"/>
                    <a:pt x="5176" y="409"/>
                    <a:pt x="5175" y="442"/>
                  </a:cubicBezTo>
                  <a:lnTo>
                    <a:pt x="5282" y="442"/>
                  </a:lnTo>
                  <a:lnTo>
                    <a:pt x="5282" y="321"/>
                  </a:lnTo>
                  <a:lnTo>
                    <a:pt x="5177" y="321"/>
                  </a:lnTo>
                  <a:close/>
                  <a:moveTo>
                    <a:pt x="12583" y="356"/>
                  </a:moveTo>
                  <a:lnTo>
                    <a:pt x="12636" y="356"/>
                  </a:lnTo>
                  <a:lnTo>
                    <a:pt x="12636" y="314"/>
                  </a:lnTo>
                  <a:lnTo>
                    <a:pt x="12583" y="314"/>
                  </a:lnTo>
                  <a:lnTo>
                    <a:pt x="12583" y="356"/>
                  </a:lnTo>
                  <a:close/>
                  <a:moveTo>
                    <a:pt x="12451" y="356"/>
                  </a:moveTo>
                  <a:lnTo>
                    <a:pt x="12504" y="356"/>
                  </a:lnTo>
                  <a:lnTo>
                    <a:pt x="12504" y="314"/>
                  </a:lnTo>
                  <a:lnTo>
                    <a:pt x="12451" y="314"/>
                  </a:lnTo>
                  <a:lnTo>
                    <a:pt x="12451" y="356"/>
                  </a:lnTo>
                  <a:close/>
                  <a:moveTo>
                    <a:pt x="3221" y="308"/>
                  </a:moveTo>
                  <a:lnTo>
                    <a:pt x="3314" y="325"/>
                  </a:lnTo>
                  <a:cubicBezTo>
                    <a:pt x="3312" y="334"/>
                    <a:pt x="3309" y="342"/>
                    <a:pt x="3306" y="349"/>
                  </a:cubicBezTo>
                  <a:lnTo>
                    <a:pt x="3457" y="349"/>
                  </a:lnTo>
                  <a:cubicBezTo>
                    <a:pt x="3448" y="484"/>
                    <a:pt x="3426" y="583"/>
                    <a:pt x="3390" y="644"/>
                  </a:cubicBezTo>
                  <a:cubicBezTo>
                    <a:pt x="3348" y="713"/>
                    <a:pt x="3281" y="770"/>
                    <a:pt x="3187" y="816"/>
                  </a:cubicBezTo>
                  <a:cubicBezTo>
                    <a:pt x="3166" y="795"/>
                    <a:pt x="3140" y="771"/>
                    <a:pt x="3109" y="745"/>
                  </a:cubicBezTo>
                  <a:cubicBezTo>
                    <a:pt x="3184" y="710"/>
                    <a:pt x="3242" y="669"/>
                    <a:pt x="3282" y="622"/>
                  </a:cubicBezTo>
                  <a:cubicBezTo>
                    <a:pt x="3257" y="601"/>
                    <a:pt x="3235" y="585"/>
                    <a:pt x="3218" y="572"/>
                  </a:cubicBezTo>
                  <a:lnTo>
                    <a:pt x="3270" y="507"/>
                  </a:lnTo>
                  <a:cubicBezTo>
                    <a:pt x="3287" y="518"/>
                    <a:pt x="3307" y="531"/>
                    <a:pt x="3329" y="546"/>
                  </a:cubicBezTo>
                  <a:cubicBezTo>
                    <a:pt x="3342" y="513"/>
                    <a:pt x="3352" y="475"/>
                    <a:pt x="3357" y="432"/>
                  </a:cubicBezTo>
                  <a:lnTo>
                    <a:pt x="3277" y="432"/>
                  </a:lnTo>
                  <a:cubicBezTo>
                    <a:pt x="3253" y="490"/>
                    <a:pt x="3220" y="548"/>
                    <a:pt x="3176" y="605"/>
                  </a:cubicBezTo>
                  <a:cubicBezTo>
                    <a:pt x="3157" y="585"/>
                    <a:pt x="3136" y="565"/>
                    <a:pt x="3111" y="543"/>
                  </a:cubicBezTo>
                  <a:cubicBezTo>
                    <a:pt x="3159" y="474"/>
                    <a:pt x="3196" y="395"/>
                    <a:pt x="3221" y="308"/>
                  </a:cubicBezTo>
                  <a:moveTo>
                    <a:pt x="11034" y="307"/>
                  </a:moveTo>
                  <a:lnTo>
                    <a:pt x="11131" y="307"/>
                  </a:lnTo>
                  <a:cubicBezTo>
                    <a:pt x="11128" y="404"/>
                    <a:pt x="11122" y="482"/>
                    <a:pt x="11113" y="539"/>
                  </a:cubicBezTo>
                  <a:lnTo>
                    <a:pt x="11358" y="539"/>
                  </a:lnTo>
                  <a:lnTo>
                    <a:pt x="11358" y="626"/>
                  </a:lnTo>
                  <a:lnTo>
                    <a:pt x="11091" y="626"/>
                  </a:lnTo>
                  <a:cubicBezTo>
                    <a:pt x="11090" y="629"/>
                    <a:pt x="11088" y="633"/>
                    <a:pt x="11086" y="639"/>
                  </a:cubicBezTo>
                  <a:cubicBezTo>
                    <a:pt x="11176" y="669"/>
                    <a:pt x="11266" y="700"/>
                    <a:pt x="11355" y="733"/>
                  </a:cubicBezTo>
                  <a:lnTo>
                    <a:pt x="11318" y="820"/>
                  </a:lnTo>
                  <a:cubicBezTo>
                    <a:pt x="11224" y="781"/>
                    <a:pt x="11129" y="743"/>
                    <a:pt x="11036" y="708"/>
                  </a:cubicBezTo>
                  <a:cubicBezTo>
                    <a:pt x="10974" y="766"/>
                    <a:pt x="10880" y="806"/>
                    <a:pt x="10754" y="828"/>
                  </a:cubicBezTo>
                  <a:cubicBezTo>
                    <a:pt x="10731" y="788"/>
                    <a:pt x="10711" y="757"/>
                    <a:pt x="10694" y="734"/>
                  </a:cubicBezTo>
                  <a:cubicBezTo>
                    <a:pt x="10844" y="712"/>
                    <a:pt x="10940" y="677"/>
                    <a:pt x="10982" y="626"/>
                  </a:cubicBezTo>
                  <a:lnTo>
                    <a:pt x="10676" y="626"/>
                  </a:lnTo>
                  <a:lnTo>
                    <a:pt x="10676" y="539"/>
                  </a:lnTo>
                  <a:lnTo>
                    <a:pt x="10898" y="539"/>
                  </a:lnTo>
                  <a:cubicBezTo>
                    <a:pt x="10848" y="509"/>
                    <a:pt x="10803" y="484"/>
                    <a:pt x="10761" y="463"/>
                  </a:cubicBezTo>
                  <a:lnTo>
                    <a:pt x="10805" y="395"/>
                  </a:lnTo>
                  <a:cubicBezTo>
                    <a:pt x="10848" y="416"/>
                    <a:pt x="10898" y="442"/>
                    <a:pt x="10953" y="472"/>
                  </a:cubicBezTo>
                  <a:lnTo>
                    <a:pt x="10909" y="539"/>
                  </a:lnTo>
                  <a:lnTo>
                    <a:pt x="11014" y="539"/>
                  </a:lnTo>
                  <a:cubicBezTo>
                    <a:pt x="11026" y="479"/>
                    <a:pt x="11032" y="402"/>
                    <a:pt x="11034" y="307"/>
                  </a:cubicBezTo>
                  <a:moveTo>
                    <a:pt x="5815" y="307"/>
                  </a:moveTo>
                  <a:lnTo>
                    <a:pt x="5897" y="359"/>
                  </a:lnTo>
                  <a:cubicBezTo>
                    <a:pt x="5877" y="390"/>
                    <a:pt x="5854" y="419"/>
                    <a:pt x="5830" y="448"/>
                  </a:cubicBezTo>
                  <a:lnTo>
                    <a:pt x="5830" y="813"/>
                  </a:lnTo>
                  <a:lnTo>
                    <a:pt x="5732" y="813"/>
                  </a:lnTo>
                  <a:lnTo>
                    <a:pt x="5732" y="554"/>
                  </a:lnTo>
                  <a:cubicBezTo>
                    <a:pt x="5710" y="575"/>
                    <a:pt x="5688" y="595"/>
                    <a:pt x="5664" y="615"/>
                  </a:cubicBezTo>
                  <a:cubicBezTo>
                    <a:pt x="5655" y="589"/>
                    <a:pt x="5642" y="556"/>
                    <a:pt x="5626" y="517"/>
                  </a:cubicBezTo>
                  <a:cubicBezTo>
                    <a:pt x="5698" y="455"/>
                    <a:pt x="5761" y="385"/>
                    <a:pt x="5815" y="307"/>
                  </a:cubicBezTo>
                  <a:moveTo>
                    <a:pt x="10861" y="301"/>
                  </a:moveTo>
                  <a:cubicBezTo>
                    <a:pt x="10910" y="322"/>
                    <a:pt x="10960" y="346"/>
                    <a:pt x="11012" y="373"/>
                  </a:cubicBezTo>
                  <a:lnTo>
                    <a:pt x="10968" y="444"/>
                  </a:lnTo>
                  <a:cubicBezTo>
                    <a:pt x="10913" y="413"/>
                    <a:pt x="10863" y="388"/>
                    <a:pt x="10820" y="367"/>
                  </a:cubicBezTo>
                  <a:lnTo>
                    <a:pt x="10861" y="301"/>
                  </a:lnTo>
                  <a:close/>
                  <a:moveTo>
                    <a:pt x="19490" y="289"/>
                  </a:moveTo>
                  <a:lnTo>
                    <a:pt x="19585" y="289"/>
                  </a:lnTo>
                  <a:cubicBezTo>
                    <a:pt x="19586" y="389"/>
                    <a:pt x="19580" y="471"/>
                    <a:pt x="19566" y="537"/>
                  </a:cubicBezTo>
                  <a:lnTo>
                    <a:pt x="19614" y="537"/>
                  </a:lnTo>
                  <a:lnTo>
                    <a:pt x="19614" y="693"/>
                  </a:lnTo>
                  <a:cubicBezTo>
                    <a:pt x="19614" y="714"/>
                    <a:pt x="19624" y="724"/>
                    <a:pt x="19644" y="724"/>
                  </a:cubicBezTo>
                  <a:cubicBezTo>
                    <a:pt x="19657" y="724"/>
                    <a:pt x="19665" y="719"/>
                    <a:pt x="19670" y="710"/>
                  </a:cubicBezTo>
                  <a:cubicBezTo>
                    <a:pt x="19675" y="700"/>
                    <a:pt x="19679" y="668"/>
                    <a:pt x="19683" y="612"/>
                  </a:cubicBezTo>
                  <a:cubicBezTo>
                    <a:pt x="19714" y="627"/>
                    <a:pt x="19744" y="639"/>
                    <a:pt x="19772" y="650"/>
                  </a:cubicBezTo>
                  <a:cubicBezTo>
                    <a:pt x="19760" y="730"/>
                    <a:pt x="19745" y="776"/>
                    <a:pt x="19727" y="788"/>
                  </a:cubicBezTo>
                  <a:cubicBezTo>
                    <a:pt x="19708" y="800"/>
                    <a:pt x="19688" y="806"/>
                    <a:pt x="19666" y="806"/>
                  </a:cubicBezTo>
                  <a:lnTo>
                    <a:pt x="19614" y="806"/>
                  </a:lnTo>
                  <a:cubicBezTo>
                    <a:pt x="19557" y="806"/>
                    <a:pt x="19528" y="778"/>
                    <a:pt x="19528" y="721"/>
                  </a:cubicBezTo>
                  <a:lnTo>
                    <a:pt x="19528" y="649"/>
                  </a:lnTo>
                  <a:cubicBezTo>
                    <a:pt x="19492" y="720"/>
                    <a:pt x="19431" y="778"/>
                    <a:pt x="19344" y="824"/>
                  </a:cubicBezTo>
                  <a:cubicBezTo>
                    <a:pt x="19326" y="798"/>
                    <a:pt x="19304" y="770"/>
                    <a:pt x="19278" y="739"/>
                  </a:cubicBezTo>
                  <a:cubicBezTo>
                    <a:pt x="19369" y="698"/>
                    <a:pt x="19428" y="647"/>
                    <a:pt x="19455" y="586"/>
                  </a:cubicBezTo>
                  <a:cubicBezTo>
                    <a:pt x="19481" y="524"/>
                    <a:pt x="19493" y="425"/>
                    <a:pt x="19490" y="289"/>
                  </a:cubicBezTo>
                  <a:moveTo>
                    <a:pt x="11918" y="286"/>
                  </a:moveTo>
                  <a:lnTo>
                    <a:pt x="12013" y="286"/>
                  </a:lnTo>
                  <a:cubicBezTo>
                    <a:pt x="12012" y="388"/>
                    <a:pt x="12004" y="472"/>
                    <a:pt x="11989" y="537"/>
                  </a:cubicBezTo>
                  <a:lnTo>
                    <a:pt x="12044" y="537"/>
                  </a:lnTo>
                  <a:lnTo>
                    <a:pt x="12044" y="694"/>
                  </a:lnTo>
                  <a:cubicBezTo>
                    <a:pt x="12044" y="715"/>
                    <a:pt x="12054" y="725"/>
                    <a:pt x="12074" y="725"/>
                  </a:cubicBezTo>
                  <a:cubicBezTo>
                    <a:pt x="12089" y="725"/>
                    <a:pt x="12099" y="720"/>
                    <a:pt x="12104" y="709"/>
                  </a:cubicBezTo>
                  <a:cubicBezTo>
                    <a:pt x="12109" y="698"/>
                    <a:pt x="12113" y="666"/>
                    <a:pt x="12116" y="612"/>
                  </a:cubicBezTo>
                  <a:cubicBezTo>
                    <a:pt x="12152" y="630"/>
                    <a:pt x="12182" y="643"/>
                    <a:pt x="12206" y="651"/>
                  </a:cubicBezTo>
                  <a:cubicBezTo>
                    <a:pt x="12196" y="727"/>
                    <a:pt x="12183" y="772"/>
                    <a:pt x="12168" y="786"/>
                  </a:cubicBezTo>
                  <a:cubicBezTo>
                    <a:pt x="12152" y="800"/>
                    <a:pt x="12134" y="807"/>
                    <a:pt x="12113" y="807"/>
                  </a:cubicBezTo>
                  <a:lnTo>
                    <a:pt x="12039" y="807"/>
                  </a:lnTo>
                  <a:cubicBezTo>
                    <a:pt x="11983" y="807"/>
                    <a:pt x="11955" y="781"/>
                    <a:pt x="11955" y="728"/>
                  </a:cubicBezTo>
                  <a:lnTo>
                    <a:pt x="11955" y="635"/>
                  </a:lnTo>
                  <a:cubicBezTo>
                    <a:pt x="11918" y="709"/>
                    <a:pt x="11857" y="771"/>
                    <a:pt x="11774" y="822"/>
                  </a:cubicBezTo>
                  <a:cubicBezTo>
                    <a:pt x="11754" y="796"/>
                    <a:pt x="11731" y="768"/>
                    <a:pt x="11705" y="740"/>
                  </a:cubicBezTo>
                  <a:cubicBezTo>
                    <a:pt x="11789" y="698"/>
                    <a:pt x="11846" y="649"/>
                    <a:pt x="11875" y="594"/>
                  </a:cubicBezTo>
                  <a:cubicBezTo>
                    <a:pt x="11904" y="540"/>
                    <a:pt x="11918" y="437"/>
                    <a:pt x="11918" y="286"/>
                  </a:cubicBezTo>
                  <a:moveTo>
                    <a:pt x="15229" y="342"/>
                  </a:moveTo>
                  <a:lnTo>
                    <a:pt x="15425" y="342"/>
                  </a:lnTo>
                  <a:lnTo>
                    <a:pt x="15425" y="282"/>
                  </a:lnTo>
                  <a:lnTo>
                    <a:pt x="15229" y="282"/>
                  </a:lnTo>
                  <a:lnTo>
                    <a:pt x="15229" y="342"/>
                  </a:lnTo>
                  <a:close/>
                  <a:moveTo>
                    <a:pt x="14443" y="280"/>
                  </a:moveTo>
                  <a:lnTo>
                    <a:pt x="14526" y="327"/>
                  </a:lnTo>
                  <a:cubicBezTo>
                    <a:pt x="14496" y="389"/>
                    <a:pt x="14461" y="449"/>
                    <a:pt x="14422" y="507"/>
                  </a:cubicBezTo>
                  <a:cubicBezTo>
                    <a:pt x="14465" y="566"/>
                    <a:pt x="14503" y="622"/>
                    <a:pt x="14537" y="674"/>
                  </a:cubicBezTo>
                  <a:lnTo>
                    <a:pt x="14457" y="736"/>
                  </a:lnTo>
                  <a:cubicBezTo>
                    <a:pt x="14427" y="688"/>
                    <a:pt x="14395" y="639"/>
                    <a:pt x="14362" y="591"/>
                  </a:cubicBezTo>
                  <a:cubicBezTo>
                    <a:pt x="14324" y="640"/>
                    <a:pt x="14283" y="688"/>
                    <a:pt x="14238" y="735"/>
                  </a:cubicBezTo>
                  <a:cubicBezTo>
                    <a:pt x="14214" y="708"/>
                    <a:pt x="14191" y="683"/>
                    <a:pt x="14169" y="661"/>
                  </a:cubicBezTo>
                  <a:cubicBezTo>
                    <a:pt x="14219" y="611"/>
                    <a:pt x="14265" y="560"/>
                    <a:pt x="14305" y="508"/>
                  </a:cubicBezTo>
                  <a:cubicBezTo>
                    <a:pt x="14267" y="454"/>
                    <a:pt x="14228" y="400"/>
                    <a:pt x="14187" y="347"/>
                  </a:cubicBezTo>
                  <a:lnTo>
                    <a:pt x="14262" y="293"/>
                  </a:lnTo>
                  <a:cubicBezTo>
                    <a:pt x="14298" y="339"/>
                    <a:pt x="14332" y="384"/>
                    <a:pt x="14363" y="426"/>
                  </a:cubicBezTo>
                  <a:cubicBezTo>
                    <a:pt x="14394" y="378"/>
                    <a:pt x="14420" y="330"/>
                    <a:pt x="14443" y="280"/>
                  </a:cubicBezTo>
                  <a:moveTo>
                    <a:pt x="12823" y="264"/>
                  </a:moveTo>
                  <a:cubicBezTo>
                    <a:pt x="12837" y="302"/>
                    <a:pt x="12855" y="334"/>
                    <a:pt x="12879" y="361"/>
                  </a:cubicBezTo>
                  <a:cubicBezTo>
                    <a:pt x="12898" y="334"/>
                    <a:pt x="12913" y="302"/>
                    <a:pt x="12924" y="264"/>
                  </a:cubicBezTo>
                  <a:lnTo>
                    <a:pt x="12823" y="264"/>
                  </a:lnTo>
                  <a:close/>
                  <a:moveTo>
                    <a:pt x="8505" y="264"/>
                  </a:moveTo>
                  <a:lnTo>
                    <a:pt x="8708" y="264"/>
                  </a:lnTo>
                  <a:lnTo>
                    <a:pt x="8708" y="226"/>
                  </a:lnTo>
                  <a:lnTo>
                    <a:pt x="8505" y="226"/>
                  </a:lnTo>
                  <a:lnTo>
                    <a:pt x="8505" y="264"/>
                  </a:lnTo>
                  <a:close/>
                  <a:moveTo>
                    <a:pt x="19075" y="186"/>
                  </a:moveTo>
                  <a:lnTo>
                    <a:pt x="19325" y="186"/>
                  </a:lnTo>
                  <a:cubicBezTo>
                    <a:pt x="19321" y="307"/>
                    <a:pt x="19300" y="417"/>
                    <a:pt x="19261" y="517"/>
                  </a:cubicBezTo>
                  <a:lnTo>
                    <a:pt x="19341" y="667"/>
                  </a:lnTo>
                  <a:lnTo>
                    <a:pt x="19263" y="719"/>
                  </a:lnTo>
                  <a:cubicBezTo>
                    <a:pt x="19248" y="687"/>
                    <a:pt x="19232" y="653"/>
                    <a:pt x="19215" y="619"/>
                  </a:cubicBezTo>
                  <a:cubicBezTo>
                    <a:pt x="19186" y="672"/>
                    <a:pt x="19151" y="722"/>
                    <a:pt x="19111" y="768"/>
                  </a:cubicBezTo>
                  <a:cubicBezTo>
                    <a:pt x="19096" y="738"/>
                    <a:pt x="19078" y="707"/>
                    <a:pt x="19059" y="676"/>
                  </a:cubicBezTo>
                  <a:cubicBezTo>
                    <a:pt x="19103" y="627"/>
                    <a:pt x="19138" y="575"/>
                    <a:pt x="19166" y="521"/>
                  </a:cubicBezTo>
                  <a:cubicBezTo>
                    <a:pt x="19137" y="465"/>
                    <a:pt x="19106" y="406"/>
                    <a:pt x="19072" y="345"/>
                  </a:cubicBezTo>
                  <a:lnTo>
                    <a:pt x="19146" y="310"/>
                  </a:lnTo>
                  <a:lnTo>
                    <a:pt x="19207" y="419"/>
                  </a:lnTo>
                  <a:cubicBezTo>
                    <a:pt x="19221" y="372"/>
                    <a:pt x="19230" y="324"/>
                    <a:pt x="19233" y="274"/>
                  </a:cubicBezTo>
                  <a:lnTo>
                    <a:pt x="19075" y="274"/>
                  </a:lnTo>
                  <a:lnTo>
                    <a:pt x="19075" y="186"/>
                  </a:lnTo>
                  <a:close/>
                  <a:moveTo>
                    <a:pt x="5930" y="174"/>
                  </a:moveTo>
                  <a:lnTo>
                    <a:pt x="6296" y="174"/>
                  </a:lnTo>
                  <a:lnTo>
                    <a:pt x="6296" y="265"/>
                  </a:lnTo>
                  <a:lnTo>
                    <a:pt x="5930" y="265"/>
                  </a:lnTo>
                  <a:lnTo>
                    <a:pt x="5930" y="174"/>
                  </a:lnTo>
                  <a:close/>
                  <a:moveTo>
                    <a:pt x="20072" y="172"/>
                  </a:moveTo>
                  <a:cubicBezTo>
                    <a:pt x="20126" y="172"/>
                    <a:pt x="20168" y="185"/>
                    <a:pt x="20198" y="209"/>
                  </a:cubicBezTo>
                  <a:cubicBezTo>
                    <a:pt x="20227" y="234"/>
                    <a:pt x="20242" y="267"/>
                    <a:pt x="20242" y="309"/>
                  </a:cubicBezTo>
                  <a:cubicBezTo>
                    <a:pt x="20242" y="336"/>
                    <a:pt x="20236" y="361"/>
                    <a:pt x="20224" y="384"/>
                  </a:cubicBezTo>
                  <a:cubicBezTo>
                    <a:pt x="20212" y="406"/>
                    <a:pt x="20191" y="430"/>
                    <a:pt x="20161" y="454"/>
                  </a:cubicBezTo>
                  <a:cubicBezTo>
                    <a:pt x="20136" y="474"/>
                    <a:pt x="20120" y="489"/>
                    <a:pt x="20113" y="501"/>
                  </a:cubicBezTo>
                  <a:cubicBezTo>
                    <a:pt x="20106" y="512"/>
                    <a:pt x="20103" y="526"/>
                    <a:pt x="20103" y="542"/>
                  </a:cubicBezTo>
                  <a:lnTo>
                    <a:pt x="20103" y="566"/>
                  </a:lnTo>
                  <a:lnTo>
                    <a:pt x="20010" y="566"/>
                  </a:lnTo>
                  <a:lnTo>
                    <a:pt x="20010" y="533"/>
                  </a:lnTo>
                  <a:cubicBezTo>
                    <a:pt x="20010" y="508"/>
                    <a:pt x="20014" y="486"/>
                    <a:pt x="20024" y="469"/>
                  </a:cubicBezTo>
                  <a:cubicBezTo>
                    <a:pt x="20033" y="451"/>
                    <a:pt x="20048" y="433"/>
                    <a:pt x="20070" y="415"/>
                  </a:cubicBezTo>
                  <a:cubicBezTo>
                    <a:pt x="20094" y="395"/>
                    <a:pt x="20111" y="378"/>
                    <a:pt x="20119" y="365"/>
                  </a:cubicBezTo>
                  <a:cubicBezTo>
                    <a:pt x="20127" y="352"/>
                    <a:pt x="20131" y="338"/>
                    <a:pt x="20131" y="323"/>
                  </a:cubicBezTo>
                  <a:cubicBezTo>
                    <a:pt x="20131" y="306"/>
                    <a:pt x="20125" y="292"/>
                    <a:pt x="20113" y="282"/>
                  </a:cubicBezTo>
                  <a:cubicBezTo>
                    <a:pt x="20101" y="272"/>
                    <a:pt x="20084" y="266"/>
                    <a:pt x="20061" y="266"/>
                  </a:cubicBezTo>
                  <a:cubicBezTo>
                    <a:pt x="20017" y="266"/>
                    <a:pt x="19976" y="283"/>
                    <a:pt x="19938" y="316"/>
                  </a:cubicBezTo>
                  <a:lnTo>
                    <a:pt x="19938" y="207"/>
                  </a:lnTo>
                  <a:cubicBezTo>
                    <a:pt x="19980" y="184"/>
                    <a:pt x="20025" y="172"/>
                    <a:pt x="20072" y="172"/>
                  </a:cubicBezTo>
                  <a:moveTo>
                    <a:pt x="4175" y="172"/>
                  </a:moveTo>
                  <a:lnTo>
                    <a:pt x="4274" y="172"/>
                  </a:lnTo>
                  <a:lnTo>
                    <a:pt x="4204" y="340"/>
                  </a:lnTo>
                  <a:lnTo>
                    <a:pt x="4132" y="340"/>
                  </a:lnTo>
                  <a:lnTo>
                    <a:pt x="4175" y="172"/>
                  </a:lnTo>
                  <a:close/>
                  <a:moveTo>
                    <a:pt x="4023" y="172"/>
                  </a:moveTo>
                  <a:lnTo>
                    <a:pt x="4121" y="172"/>
                  </a:lnTo>
                  <a:lnTo>
                    <a:pt x="4050" y="340"/>
                  </a:lnTo>
                  <a:lnTo>
                    <a:pt x="3980" y="340"/>
                  </a:lnTo>
                  <a:lnTo>
                    <a:pt x="4023" y="172"/>
                  </a:lnTo>
                  <a:close/>
                  <a:moveTo>
                    <a:pt x="343" y="172"/>
                  </a:moveTo>
                  <a:lnTo>
                    <a:pt x="413" y="172"/>
                  </a:lnTo>
                  <a:lnTo>
                    <a:pt x="371" y="340"/>
                  </a:lnTo>
                  <a:lnTo>
                    <a:pt x="273" y="340"/>
                  </a:lnTo>
                  <a:lnTo>
                    <a:pt x="343" y="172"/>
                  </a:lnTo>
                  <a:close/>
                  <a:moveTo>
                    <a:pt x="189" y="172"/>
                  </a:moveTo>
                  <a:lnTo>
                    <a:pt x="260" y="172"/>
                  </a:lnTo>
                  <a:lnTo>
                    <a:pt x="219" y="340"/>
                  </a:lnTo>
                  <a:lnTo>
                    <a:pt x="120" y="340"/>
                  </a:lnTo>
                  <a:lnTo>
                    <a:pt x="189" y="172"/>
                  </a:lnTo>
                  <a:close/>
                  <a:moveTo>
                    <a:pt x="11515" y="161"/>
                  </a:moveTo>
                  <a:lnTo>
                    <a:pt x="11755" y="161"/>
                  </a:lnTo>
                  <a:lnTo>
                    <a:pt x="11755" y="254"/>
                  </a:lnTo>
                  <a:lnTo>
                    <a:pt x="11679" y="254"/>
                  </a:lnTo>
                  <a:lnTo>
                    <a:pt x="11679" y="390"/>
                  </a:lnTo>
                  <a:lnTo>
                    <a:pt x="11745" y="390"/>
                  </a:lnTo>
                  <a:lnTo>
                    <a:pt x="11745" y="483"/>
                  </a:lnTo>
                  <a:lnTo>
                    <a:pt x="11679" y="483"/>
                  </a:lnTo>
                  <a:lnTo>
                    <a:pt x="11679" y="620"/>
                  </a:lnTo>
                  <a:cubicBezTo>
                    <a:pt x="11707" y="609"/>
                    <a:pt x="11730" y="599"/>
                    <a:pt x="11748" y="590"/>
                  </a:cubicBezTo>
                  <a:cubicBezTo>
                    <a:pt x="11751" y="629"/>
                    <a:pt x="11754" y="662"/>
                    <a:pt x="11758" y="690"/>
                  </a:cubicBezTo>
                  <a:cubicBezTo>
                    <a:pt x="11679" y="723"/>
                    <a:pt x="11604" y="755"/>
                    <a:pt x="11535" y="787"/>
                  </a:cubicBezTo>
                  <a:lnTo>
                    <a:pt x="11505" y="685"/>
                  </a:lnTo>
                  <a:lnTo>
                    <a:pt x="11588" y="656"/>
                  </a:lnTo>
                  <a:lnTo>
                    <a:pt x="11588" y="483"/>
                  </a:lnTo>
                  <a:lnTo>
                    <a:pt x="11520" y="483"/>
                  </a:lnTo>
                  <a:lnTo>
                    <a:pt x="11520" y="390"/>
                  </a:lnTo>
                  <a:lnTo>
                    <a:pt x="11588" y="390"/>
                  </a:lnTo>
                  <a:lnTo>
                    <a:pt x="11588" y="254"/>
                  </a:lnTo>
                  <a:lnTo>
                    <a:pt x="11515" y="254"/>
                  </a:lnTo>
                  <a:lnTo>
                    <a:pt x="11515" y="161"/>
                  </a:lnTo>
                  <a:close/>
                  <a:moveTo>
                    <a:pt x="14090" y="158"/>
                  </a:moveTo>
                  <a:lnTo>
                    <a:pt x="14626" y="158"/>
                  </a:lnTo>
                  <a:lnTo>
                    <a:pt x="14626" y="458"/>
                  </a:lnTo>
                  <a:cubicBezTo>
                    <a:pt x="14626" y="560"/>
                    <a:pt x="14626" y="628"/>
                    <a:pt x="14628" y="661"/>
                  </a:cubicBezTo>
                  <a:cubicBezTo>
                    <a:pt x="14630" y="693"/>
                    <a:pt x="14636" y="710"/>
                    <a:pt x="14646" y="711"/>
                  </a:cubicBezTo>
                  <a:cubicBezTo>
                    <a:pt x="14650" y="711"/>
                    <a:pt x="14653" y="709"/>
                    <a:pt x="14655" y="707"/>
                  </a:cubicBezTo>
                  <a:cubicBezTo>
                    <a:pt x="14658" y="704"/>
                    <a:pt x="14660" y="692"/>
                    <a:pt x="14664" y="672"/>
                  </a:cubicBezTo>
                  <a:cubicBezTo>
                    <a:pt x="14667" y="652"/>
                    <a:pt x="14670" y="621"/>
                    <a:pt x="14673" y="578"/>
                  </a:cubicBezTo>
                  <a:cubicBezTo>
                    <a:pt x="14695" y="589"/>
                    <a:pt x="14715" y="599"/>
                    <a:pt x="14735" y="606"/>
                  </a:cubicBezTo>
                  <a:cubicBezTo>
                    <a:pt x="14727" y="699"/>
                    <a:pt x="14717" y="757"/>
                    <a:pt x="14702" y="782"/>
                  </a:cubicBezTo>
                  <a:cubicBezTo>
                    <a:pt x="14688" y="806"/>
                    <a:pt x="14668" y="818"/>
                    <a:pt x="14640" y="818"/>
                  </a:cubicBezTo>
                  <a:cubicBezTo>
                    <a:pt x="14604" y="818"/>
                    <a:pt x="14576" y="799"/>
                    <a:pt x="14557" y="760"/>
                  </a:cubicBezTo>
                  <a:cubicBezTo>
                    <a:pt x="14538" y="721"/>
                    <a:pt x="14529" y="617"/>
                    <a:pt x="14530" y="448"/>
                  </a:cubicBezTo>
                  <a:lnTo>
                    <a:pt x="14530" y="254"/>
                  </a:lnTo>
                  <a:lnTo>
                    <a:pt x="14185" y="254"/>
                  </a:lnTo>
                  <a:lnTo>
                    <a:pt x="14185" y="434"/>
                  </a:lnTo>
                  <a:cubicBezTo>
                    <a:pt x="14185" y="524"/>
                    <a:pt x="14179" y="598"/>
                    <a:pt x="14166" y="656"/>
                  </a:cubicBezTo>
                  <a:cubicBezTo>
                    <a:pt x="14154" y="714"/>
                    <a:pt x="14129" y="772"/>
                    <a:pt x="14091" y="830"/>
                  </a:cubicBezTo>
                  <a:cubicBezTo>
                    <a:pt x="14069" y="803"/>
                    <a:pt x="14045" y="775"/>
                    <a:pt x="14019" y="747"/>
                  </a:cubicBezTo>
                  <a:cubicBezTo>
                    <a:pt x="14049" y="704"/>
                    <a:pt x="14068" y="659"/>
                    <a:pt x="14077" y="613"/>
                  </a:cubicBezTo>
                  <a:cubicBezTo>
                    <a:pt x="14086" y="566"/>
                    <a:pt x="14090" y="493"/>
                    <a:pt x="14090" y="393"/>
                  </a:cubicBezTo>
                  <a:lnTo>
                    <a:pt x="14090" y="158"/>
                  </a:lnTo>
                  <a:close/>
                  <a:moveTo>
                    <a:pt x="19348" y="154"/>
                  </a:moveTo>
                  <a:lnTo>
                    <a:pt x="19727" y="154"/>
                  </a:lnTo>
                  <a:lnTo>
                    <a:pt x="19727" y="583"/>
                  </a:lnTo>
                  <a:lnTo>
                    <a:pt x="19633" y="583"/>
                  </a:lnTo>
                  <a:lnTo>
                    <a:pt x="19633" y="245"/>
                  </a:lnTo>
                  <a:lnTo>
                    <a:pt x="19442" y="245"/>
                  </a:lnTo>
                  <a:lnTo>
                    <a:pt x="19442" y="587"/>
                  </a:lnTo>
                  <a:lnTo>
                    <a:pt x="19348" y="587"/>
                  </a:lnTo>
                  <a:lnTo>
                    <a:pt x="19348" y="154"/>
                  </a:lnTo>
                  <a:close/>
                  <a:moveTo>
                    <a:pt x="1452" y="154"/>
                  </a:moveTo>
                  <a:lnTo>
                    <a:pt x="2103" y="154"/>
                  </a:lnTo>
                  <a:lnTo>
                    <a:pt x="2103" y="287"/>
                  </a:lnTo>
                  <a:lnTo>
                    <a:pt x="2004" y="287"/>
                  </a:lnTo>
                  <a:lnTo>
                    <a:pt x="2004" y="238"/>
                  </a:lnTo>
                  <a:lnTo>
                    <a:pt x="1718" y="238"/>
                  </a:lnTo>
                  <a:lnTo>
                    <a:pt x="1775" y="252"/>
                  </a:lnTo>
                  <a:cubicBezTo>
                    <a:pt x="1764" y="270"/>
                    <a:pt x="1752" y="290"/>
                    <a:pt x="1740" y="310"/>
                  </a:cubicBezTo>
                  <a:lnTo>
                    <a:pt x="2089" y="310"/>
                  </a:lnTo>
                  <a:lnTo>
                    <a:pt x="2089" y="394"/>
                  </a:lnTo>
                  <a:lnTo>
                    <a:pt x="1686" y="394"/>
                  </a:lnTo>
                  <a:lnTo>
                    <a:pt x="1621" y="493"/>
                  </a:lnTo>
                  <a:lnTo>
                    <a:pt x="1760" y="493"/>
                  </a:lnTo>
                  <a:lnTo>
                    <a:pt x="1760" y="410"/>
                  </a:lnTo>
                  <a:lnTo>
                    <a:pt x="1862" y="410"/>
                  </a:lnTo>
                  <a:lnTo>
                    <a:pt x="1862" y="493"/>
                  </a:lnTo>
                  <a:lnTo>
                    <a:pt x="2071" y="493"/>
                  </a:lnTo>
                  <a:lnTo>
                    <a:pt x="2071" y="576"/>
                  </a:lnTo>
                  <a:lnTo>
                    <a:pt x="1862" y="576"/>
                  </a:lnTo>
                  <a:lnTo>
                    <a:pt x="1862" y="640"/>
                  </a:lnTo>
                  <a:lnTo>
                    <a:pt x="2121" y="640"/>
                  </a:lnTo>
                  <a:lnTo>
                    <a:pt x="2121" y="725"/>
                  </a:lnTo>
                  <a:lnTo>
                    <a:pt x="1862" y="725"/>
                  </a:lnTo>
                  <a:lnTo>
                    <a:pt x="1862" y="818"/>
                  </a:lnTo>
                  <a:lnTo>
                    <a:pt x="1760" y="818"/>
                  </a:lnTo>
                  <a:lnTo>
                    <a:pt x="1760" y="725"/>
                  </a:lnTo>
                  <a:lnTo>
                    <a:pt x="1435" y="725"/>
                  </a:lnTo>
                  <a:lnTo>
                    <a:pt x="1435" y="640"/>
                  </a:lnTo>
                  <a:lnTo>
                    <a:pt x="1760" y="640"/>
                  </a:lnTo>
                  <a:lnTo>
                    <a:pt x="1760" y="576"/>
                  </a:lnTo>
                  <a:lnTo>
                    <a:pt x="1506" y="576"/>
                  </a:lnTo>
                  <a:lnTo>
                    <a:pt x="1506" y="498"/>
                  </a:lnTo>
                  <a:cubicBezTo>
                    <a:pt x="1530" y="463"/>
                    <a:pt x="1552" y="429"/>
                    <a:pt x="1573" y="394"/>
                  </a:cubicBezTo>
                  <a:lnTo>
                    <a:pt x="1470" y="394"/>
                  </a:lnTo>
                  <a:lnTo>
                    <a:pt x="1470" y="310"/>
                  </a:lnTo>
                  <a:lnTo>
                    <a:pt x="1625" y="310"/>
                  </a:lnTo>
                  <a:cubicBezTo>
                    <a:pt x="1639" y="286"/>
                    <a:pt x="1653" y="262"/>
                    <a:pt x="1666" y="238"/>
                  </a:cubicBezTo>
                  <a:lnTo>
                    <a:pt x="1550" y="238"/>
                  </a:lnTo>
                  <a:lnTo>
                    <a:pt x="1550" y="287"/>
                  </a:lnTo>
                  <a:lnTo>
                    <a:pt x="1452" y="287"/>
                  </a:lnTo>
                  <a:lnTo>
                    <a:pt x="1452" y="154"/>
                  </a:lnTo>
                  <a:close/>
                  <a:moveTo>
                    <a:pt x="11775" y="151"/>
                  </a:moveTo>
                  <a:lnTo>
                    <a:pt x="12160" y="151"/>
                  </a:lnTo>
                  <a:lnTo>
                    <a:pt x="12160" y="588"/>
                  </a:lnTo>
                  <a:lnTo>
                    <a:pt x="12068" y="588"/>
                  </a:lnTo>
                  <a:lnTo>
                    <a:pt x="12068" y="243"/>
                  </a:lnTo>
                  <a:lnTo>
                    <a:pt x="11868" y="243"/>
                  </a:lnTo>
                  <a:lnTo>
                    <a:pt x="11868" y="593"/>
                  </a:lnTo>
                  <a:lnTo>
                    <a:pt x="11775" y="593"/>
                  </a:lnTo>
                  <a:lnTo>
                    <a:pt x="11775" y="151"/>
                  </a:lnTo>
                  <a:close/>
                  <a:moveTo>
                    <a:pt x="7101" y="149"/>
                  </a:moveTo>
                  <a:cubicBezTo>
                    <a:pt x="7102" y="150"/>
                    <a:pt x="7106" y="172"/>
                    <a:pt x="7115" y="215"/>
                  </a:cubicBezTo>
                  <a:lnTo>
                    <a:pt x="6863" y="222"/>
                  </a:lnTo>
                  <a:lnTo>
                    <a:pt x="6863" y="259"/>
                  </a:lnTo>
                  <a:lnTo>
                    <a:pt x="7167" y="259"/>
                  </a:lnTo>
                  <a:lnTo>
                    <a:pt x="7167" y="323"/>
                  </a:lnTo>
                  <a:lnTo>
                    <a:pt x="6863" y="323"/>
                  </a:lnTo>
                  <a:lnTo>
                    <a:pt x="6863" y="357"/>
                  </a:lnTo>
                  <a:lnTo>
                    <a:pt x="7097" y="357"/>
                  </a:lnTo>
                  <a:lnTo>
                    <a:pt x="7097" y="605"/>
                  </a:lnTo>
                  <a:lnTo>
                    <a:pt x="6863" y="605"/>
                  </a:lnTo>
                  <a:lnTo>
                    <a:pt x="6863" y="639"/>
                  </a:lnTo>
                  <a:lnTo>
                    <a:pt x="7123" y="639"/>
                  </a:lnTo>
                  <a:lnTo>
                    <a:pt x="7123" y="698"/>
                  </a:lnTo>
                  <a:lnTo>
                    <a:pt x="6863" y="698"/>
                  </a:lnTo>
                  <a:lnTo>
                    <a:pt x="6863" y="734"/>
                  </a:lnTo>
                  <a:lnTo>
                    <a:pt x="7167" y="734"/>
                  </a:lnTo>
                  <a:lnTo>
                    <a:pt x="7167" y="797"/>
                  </a:lnTo>
                  <a:lnTo>
                    <a:pt x="6469" y="797"/>
                  </a:lnTo>
                  <a:lnTo>
                    <a:pt x="6469" y="734"/>
                  </a:lnTo>
                  <a:lnTo>
                    <a:pt x="6770" y="734"/>
                  </a:lnTo>
                  <a:lnTo>
                    <a:pt x="6770" y="698"/>
                  </a:lnTo>
                  <a:lnTo>
                    <a:pt x="6514" y="698"/>
                  </a:lnTo>
                  <a:lnTo>
                    <a:pt x="6514" y="639"/>
                  </a:lnTo>
                  <a:lnTo>
                    <a:pt x="6770" y="639"/>
                  </a:lnTo>
                  <a:lnTo>
                    <a:pt x="6770" y="605"/>
                  </a:lnTo>
                  <a:lnTo>
                    <a:pt x="6539" y="605"/>
                  </a:lnTo>
                  <a:lnTo>
                    <a:pt x="6539" y="357"/>
                  </a:lnTo>
                  <a:lnTo>
                    <a:pt x="6770" y="357"/>
                  </a:lnTo>
                  <a:lnTo>
                    <a:pt x="6770" y="323"/>
                  </a:lnTo>
                  <a:lnTo>
                    <a:pt x="6471" y="323"/>
                  </a:lnTo>
                  <a:lnTo>
                    <a:pt x="6471" y="259"/>
                  </a:lnTo>
                  <a:lnTo>
                    <a:pt x="6770" y="259"/>
                  </a:lnTo>
                  <a:lnTo>
                    <a:pt x="6770" y="224"/>
                  </a:lnTo>
                  <a:lnTo>
                    <a:pt x="6531" y="228"/>
                  </a:lnTo>
                  <a:cubicBezTo>
                    <a:pt x="6527" y="208"/>
                    <a:pt x="6523" y="187"/>
                    <a:pt x="6518" y="165"/>
                  </a:cubicBezTo>
                  <a:cubicBezTo>
                    <a:pt x="6717" y="163"/>
                    <a:pt x="6912" y="157"/>
                    <a:pt x="7101" y="149"/>
                  </a:cubicBezTo>
                  <a:moveTo>
                    <a:pt x="8415" y="148"/>
                  </a:moveTo>
                  <a:lnTo>
                    <a:pt x="8798" y="148"/>
                  </a:lnTo>
                  <a:lnTo>
                    <a:pt x="8798" y="442"/>
                  </a:lnTo>
                  <a:lnTo>
                    <a:pt x="8415" y="442"/>
                  </a:lnTo>
                  <a:lnTo>
                    <a:pt x="8415" y="148"/>
                  </a:lnTo>
                  <a:close/>
                  <a:moveTo>
                    <a:pt x="8218" y="134"/>
                  </a:moveTo>
                  <a:lnTo>
                    <a:pt x="8309" y="134"/>
                  </a:lnTo>
                  <a:lnTo>
                    <a:pt x="8309" y="258"/>
                  </a:lnTo>
                  <a:lnTo>
                    <a:pt x="8365" y="258"/>
                  </a:lnTo>
                  <a:lnTo>
                    <a:pt x="8365" y="345"/>
                  </a:lnTo>
                  <a:lnTo>
                    <a:pt x="8309" y="345"/>
                  </a:lnTo>
                  <a:lnTo>
                    <a:pt x="8309" y="447"/>
                  </a:lnTo>
                  <a:lnTo>
                    <a:pt x="8361" y="433"/>
                  </a:lnTo>
                  <a:cubicBezTo>
                    <a:pt x="8360" y="470"/>
                    <a:pt x="8361" y="502"/>
                    <a:pt x="8362" y="527"/>
                  </a:cubicBezTo>
                  <a:lnTo>
                    <a:pt x="8309" y="542"/>
                  </a:lnTo>
                  <a:lnTo>
                    <a:pt x="8309" y="725"/>
                  </a:lnTo>
                  <a:cubicBezTo>
                    <a:pt x="8309" y="762"/>
                    <a:pt x="8300" y="787"/>
                    <a:pt x="8283" y="799"/>
                  </a:cubicBezTo>
                  <a:cubicBezTo>
                    <a:pt x="8266" y="811"/>
                    <a:pt x="8227" y="817"/>
                    <a:pt x="8165" y="816"/>
                  </a:cubicBezTo>
                  <a:cubicBezTo>
                    <a:pt x="8161" y="789"/>
                    <a:pt x="8155" y="759"/>
                    <a:pt x="8147" y="725"/>
                  </a:cubicBezTo>
                  <a:lnTo>
                    <a:pt x="8199" y="725"/>
                  </a:lnTo>
                  <a:cubicBezTo>
                    <a:pt x="8212" y="725"/>
                    <a:pt x="8218" y="717"/>
                    <a:pt x="8218" y="700"/>
                  </a:cubicBezTo>
                  <a:lnTo>
                    <a:pt x="8218" y="568"/>
                  </a:lnTo>
                  <a:lnTo>
                    <a:pt x="8154" y="586"/>
                  </a:lnTo>
                  <a:lnTo>
                    <a:pt x="8146" y="482"/>
                  </a:lnTo>
                  <a:lnTo>
                    <a:pt x="8218" y="467"/>
                  </a:lnTo>
                  <a:lnTo>
                    <a:pt x="8218" y="345"/>
                  </a:lnTo>
                  <a:lnTo>
                    <a:pt x="8149" y="345"/>
                  </a:lnTo>
                  <a:lnTo>
                    <a:pt x="8149" y="258"/>
                  </a:lnTo>
                  <a:lnTo>
                    <a:pt x="8218" y="258"/>
                  </a:lnTo>
                  <a:lnTo>
                    <a:pt x="8218" y="134"/>
                  </a:lnTo>
                  <a:close/>
                  <a:moveTo>
                    <a:pt x="4888" y="134"/>
                  </a:moveTo>
                  <a:cubicBezTo>
                    <a:pt x="4923" y="180"/>
                    <a:pt x="4955" y="223"/>
                    <a:pt x="4983" y="264"/>
                  </a:cubicBezTo>
                  <a:lnTo>
                    <a:pt x="4900" y="319"/>
                  </a:lnTo>
                  <a:cubicBezTo>
                    <a:pt x="4872" y="270"/>
                    <a:pt x="4843" y="224"/>
                    <a:pt x="4813" y="181"/>
                  </a:cubicBezTo>
                  <a:lnTo>
                    <a:pt x="4888" y="134"/>
                  </a:lnTo>
                  <a:close/>
                  <a:moveTo>
                    <a:pt x="9444" y="130"/>
                  </a:moveTo>
                  <a:lnTo>
                    <a:pt x="9548" y="130"/>
                  </a:lnTo>
                  <a:lnTo>
                    <a:pt x="9548" y="411"/>
                  </a:lnTo>
                  <a:lnTo>
                    <a:pt x="9685" y="411"/>
                  </a:lnTo>
                  <a:lnTo>
                    <a:pt x="9685" y="503"/>
                  </a:lnTo>
                  <a:lnTo>
                    <a:pt x="9548" y="503"/>
                  </a:lnTo>
                  <a:lnTo>
                    <a:pt x="9548" y="813"/>
                  </a:lnTo>
                  <a:lnTo>
                    <a:pt x="9444" y="813"/>
                  </a:lnTo>
                  <a:lnTo>
                    <a:pt x="9444" y="503"/>
                  </a:lnTo>
                  <a:lnTo>
                    <a:pt x="9254" y="503"/>
                  </a:lnTo>
                  <a:cubicBezTo>
                    <a:pt x="9248" y="645"/>
                    <a:pt x="9190" y="753"/>
                    <a:pt x="9079" y="826"/>
                  </a:cubicBezTo>
                  <a:cubicBezTo>
                    <a:pt x="9052" y="797"/>
                    <a:pt x="9025" y="770"/>
                    <a:pt x="8997" y="745"/>
                  </a:cubicBezTo>
                  <a:cubicBezTo>
                    <a:pt x="9091" y="693"/>
                    <a:pt x="9142" y="612"/>
                    <a:pt x="9149" y="503"/>
                  </a:cubicBezTo>
                  <a:lnTo>
                    <a:pt x="8991" y="503"/>
                  </a:lnTo>
                  <a:lnTo>
                    <a:pt x="8991" y="411"/>
                  </a:lnTo>
                  <a:lnTo>
                    <a:pt x="9150" y="411"/>
                  </a:lnTo>
                  <a:lnTo>
                    <a:pt x="9150" y="267"/>
                  </a:lnTo>
                  <a:lnTo>
                    <a:pt x="9022" y="280"/>
                  </a:lnTo>
                  <a:cubicBezTo>
                    <a:pt x="9019" y="254"/>
                    <a:pt x="9014" y="223"/>
                    <a:pt x="9008" y="187"/>
                  </a:cubicBezTo>
                  <a:cubicBezTo>
                    <a:pt x="9137" y="177"/>
                    <a:pt x="9263" y="163"/>
                    <a:pt x="9384" y="146"/>
                  </a:cubicBezTo>
                  <a:lnTo>
                    <a:pt x="9408" y="237"/>
                  </a:lnTo>
                  <a:cubicBezTo>
                    <a:pt x="9361" y="243"/>
                    <a:pt x="9310" y="250"/>
                    <a:pt x="9254" y="256"/>
                  </a:cubicBezTo>
                  <a:lnTo>
                    <a:pt x="9254" y="411"/>
                  </a:lnTo>
                  <a:lnTo>
                    <a:pt x="9444" y="411"/>
                  </a:lnTo>
                  <a:lnTo>
                    <a:pt x="9444" y="130"/>
                  </a:lnTo>
                  <a:close/>
                  <a:moveTo>
                    <a:pt x="5083" y="130"/>
                  </a:moveTo>
                  <a:lnTo>
                    <a:pt x="5177" y="130"/>
                  </a:lnTo>
                  <a:lnTo>
                    <a:pt x="5177" y="237"/>
                  </a:lnTo>
                  <a:lnTo>
                    <a:pt x="5282" y="237"/>
                  </a:lnTo>
                  <a:lnTo>
                    <a:pt x="5282" y="130"/>
                  </a:lnTo>
                  <a:lnTo>
                    <a:pt x="5376" y="130"/>
                  </a:lnTo>
                  <a:lnTo>
                    <a:pt x="5376" y="237"/>
                  </a:lnTo>
                  <a:lnTo>
                    <a:pt x="5452" y="237"/>
                  </a:lnTo>
                  <a:lnTo>
                    <a:pt x="5452" y="321"/>
                  </a:lnTo>
                  <a:lnTo>
                    <a:pt x="5376" y="321"/>
                  </a:lnTo>
                  <a:lnTo>
                    <a:pt x="5376" y="442"/>
                  </a:lnTo>
                  <a:lnTo>
                    <a:pt x="5479" y="442"/>
                  </a:lnTo>
                  <a:lnTo>
                    <a:pt x="5479" y="527"/>
                  </a:lnTo>
                  <a:lnTo>
                    <a:pt x="5376" y="527"/>
                  </a:lnTo>
                  <a:lnTo>
                    <a:pt x="5376" y="693"/>
                  </a:lnTo>
                  <a:lnTo>
                    <a:pt x="5282" y="693"/>
                  </a:lnTo>
                  <a:lnTo>
                    <a:pt x="5282" y="527"/>
                  </a:lnTo>
                  <a:lnTo>
                    <a:pt x="5166" y="527"/>
                  </a:lnTo>
                  <a:cubicBezTo>
                    <a:pt x="5155" y="596"/>
                    <a:pt x="5134" y="655"/>
                    <a:pt x="5103" y="705"/>
                  </a:cubicBezTo>
                  <a:cubicBezTo>
                    <a:pt x="5074" y="680"/>
                    <a:pt x="5044" y="657"/>
                    <a:pt x="5011" y="635"/>
                  </a:cubicBezTo>
                  <a:cubicBezTo>
                    <a:pt x="5036" y="605"/>
                    <a:pt x="5054" y="569"/>
                    <a:pt x="5066" y="527"/>
                  </a:cubicBezTo>
                  <a:lnTo>
                    <a:pt x="4980" y="527"/>
                  </a:lnTo>
                  <a:lnTo>
                    <a:pt x="4980" y="442"/>
                  </a:lnTo>
                  <a:lnTo>
                    <a:pt x="5080" y="442"/>
                  </a:lnTo>
                  <a:cubicBezTo>
                    <a:pt x="5082" y="426"/>
                    <a:pt x="5083" y="386"/>
                    <a:pt x="5083" y="321"/>
                  </a:cubicBezTo>
                  <a:lnTo>
                    <a:pt x="5007" y="321"/>
                  </a:lnTo>
                  <a:lnTo>
                    <a:pt x="5007" y="237"/>
                  </a:lnTo>
                  <a:lnTo>
                    <a:pt x="5083" y="237"/>
                  </a:lnTo>
                  <a:lnTo>
                    <a:pt x="5083" y="130"/>
                  </a:lnTo>
                  <a:close/>
                  <a:moveTo>
                    <a:pt x="1026" y="129"/>
                  </a:moveTo>
                  <a:lnTo>
                    <a:pt x="1120" y="129"/>
                  </a:lnTo>
                  <a:cubicBezTo>
                    <a:pt x="1120" y="172"/>
                    <a:pt x="1120" y="214"/>
                    <a:pt x="1119" y="254"/>
                  </a:cubicBezTo>
                  <a:lnTo>
                    <a:pt x="1263" y="254"/>
                  </a:lnTo>
                  <a:lnTo>
                    <a:pt x="1263" y="340"/>
                  </a:lnTo>
                  <a:lnTo>
                    <a:pt x="1117" y="340"/>
                  </a:lnTo>
                  <a:lnTo>
                    <a:pt x="1113" y="442"/>
                  </a:lnTo>
                  <a:lnTo>
                    <a:pt x="1283" y="442"/>
                  </a:lnTo>
                  <a:lnTo>
                    <a:pt x="1283" y="528"/>
                  </a:lnTo>
                  <a:lnTo>
                    <a:pt x="1126" y="528"/>
                  </a:lnTo>
                  <a:cubicBezTo>
                    <a:pt x="1161" y="612"/>
                    <a:pt x="1215" y="678"/>
                    <a:pt x="1288" y="726"/>
                  </a:cubicBezTo>
                  <a:cubicBezTo>
                    <a:pt x="1268" y="754"/>
                    <a:pt x="1248" y="785"/>
                    <a:pt x="1228" y="819"/>
                  </a:cubicBezTo>
                  <a:cubicBezTo>
                    <a:pt x="1156" y="766"/>
                    <a:pt x="1103" y="694"/>
                    <a:pt x="1069" y="603"/>
                  </a:cubicBezTo>
                  <a:cubicBezTo>
                    <a:pt x="1040" y="688"/>
                    <a:pt x="984" y="762"/>
                    <a:pt x="902" y="824"/>
                  </a:cubicBezTo>
                  <a:cubicBezTo>
                    <a:pt x="872" y="795"/>
                    <a:pt x="845" y="770"/>
                    <a:pt x="819" y="750"/>
                  </a:cubicBezTo>
                  <a:cubicBezTo>
                    <a:pt x="915" y="685"/>
                    <a:pt x="974" y="611"/>
                    <a:pt x="996" y="528"/>
                  </a:cubicBezTo>
                  <a:lnTo>
                    <a:pt x="859" y="528"/>
                  </a:lnTo>
                  <a:lnTo>
                    <a:pt x="859" y="442"/>
                  </a:lnTo>
                  <a:lnTo>
                    <a:pt x="1014" y="442"/>
                  </a:lnTo>
                  <a:cubicBezTo>
                    <a:pt x="1017" y="424"/>
                    <a:pt x="1020" y="390"/>
                    <a:pt x="1022" y="340"/>
                  </a:cubicBezTo>
                  <a:lnTo>
                    <a:pt x="957" y="340"/>
                  </a:lnTo>
                  <a:cubicBezTo>
                    <a:pt x="947" y="368"/>
                    <a:pt x="937" y="396"/>
                    <a:pt x="926" y="424"/>
                  </a:cubicBezTo>
                  <a:lnTo>
                    <a:pt x="838" y="390"/>
                  </a:lnTo>
                  <a:cubicBezTo>
                    <a:pt x="872" y="313"/>
                    <a:pt x="897" y="237"/>
                    <a:pt x="913" y="162"/>
                  </a:cubicBezTo>
                  <a:lnTo>
                    <a:pt x="1001" y="183"/>
                  </a:lnTo>
                  <a:cubicBezTo>
                    <a:pt x="996" y="206"/>
                    <a:pt x="990" y="230"/>
                    <a:pt x="983" y="254"/>
                  </a:cubicBezTo>
                  <a:lnTo>
                    <a:pt x="1025" y="254"/>
                  </a:lnTo>
                  <a:cubicBezTo>
                    <a:pt x="1025" y="216"/>
                    <a:pt x="1026" y="174"/>
                    <a:pt x="1026" y="129"/>
                  </a:cubicBezTo>
                  <a:moveTo>
                    <a:pt x="17683" y="129"/>
                  </a:moveTo>
                  <a:lnTo>
                    <a:pt x="17789" y="129"/>
                  </a:lnTo>
                  <a:cubicBezTo>
                    <a:pt x="17788" y="198"/>
                    <a:pt x="17786" y="257"/>
                    <a:pt x="17784" y="306"/>
                  </a:cubicBezTo>
                  <a:lnTo>
                    <a:pt x="18074" y="306"/>
                  </a:lnTo>
                  <a:lnTo>
                    <a:pt x="18074" y="403"/>
                  </a:lnTo>
                  <a:lnTo>
                    <a:pt x="17792" y="403"/>
                  </a:lnTo>
                  <a:cubicBezTo>
                    <a:pt x="17832" y="559"/>
                    <a:pt x="17930" y="665"/>
                    <a:pt x="18084" y="719"/>
                  </a:cubicBezTo>
                  <a:cubicBezTo>
                    <a:pt x="18051" y="757"/>
                    <a:pt x="18024" y="789"/>
                    <a:pt x="18004" y="816"/>
                  </a:cubicBezTo>
                  <a:cubicBezTo>
                    <a:pt x="17876" y="756"/>
                    <a:pt x="17787" y="659"/>
                    <a:pt x="17737" y="526"/>
                  </a:cubicBezTo>
                  <a:cubicBezTo>
                    <a:pt x="17698" y="648"/>
                    <a:pt x="17608" y="746"/>
                    <a:pt x="17467" y="820"/>
                  </a:cubicBezTo>
                  <a:cubicBezTo>
                    <a:pt x="17449" y="797"/>
                    <a:pt x="17422" y="767"/>
                    <a:pt x="17388" y="730"/>
                  </a:cubicBezTo>
                  <a:cubicBezTo>
                    <a:pt x="17559" y="653"/>
                    <a:pt x="17652" y="544"/>
                    <a:pt x="17668" y="403"/>
                  </a:cubicBezTo>
                  <a:lnTo>
                    <a:pt x="17401" y="403"/>
                  </a:lnTo>
                  <a:lnTo>
                    <a:pt x="17401" y="306"/>
                  </a:lnTo>
                  <a:lnTo>
                    <a:pt x="17678" y="306"/>
                  </a:lnTo>
                  <a:cubicBezTo>
                    <a:pt x="17682" y="255"/>
                    <a:pt x="17683" y="196"/>
                    <a:pt x="17683" y="129"/>
                  </a:cubicBezTo>
                  <a:moveTo>
                    <a:pt x="3529" y="129"/>
                  </a:moveTo>
                  <a:lnTo>
                    <a:pt x="3626" y="129"/>
                  </a:lnTo>
                  <a:lnTo>
                    <a:pt x="3626" y="185"/>
                  </a:lnTo>
                  <a:lnTo>
                    <a:pt x="3800" y="185"/>
                  </a:lnTo>
                  <a:lnTo>
                    <a:pt x="3800" y="269"/>
                  </a:lnTo>
                  <a:lnTo>
                    <a:pt x="3626" y="269"/>
                  </a:lnTo>
                  <a:lnTo>
                    <a:pt x="3626" y="321"/>
                  </a:lnTo>
                  <a:lnTo>
                    <a:pt x="3529" y="321"/>
                  </a:lnTo>
                  <a:lnTo>
                    <a:pt x="3529" y="269"/>
                  </a:lnTo>
                  <a:lnTo>
                    <a:pt x="3395" y="269"/>
                  </a:lnTo>
                  <a:lnTo>
                    <a:pt x="3395" y="315"/>
                  </a:lnTo>
                  <a:lnTo>
                    <a:pt x="3298" y="315"/>
                  </a:lnTo>
                  <a:lnTo>
                    <a:pt x="3298" y="269"/>
                  </a:lnTo>
                  <a:lnTo>
                    <a:pt x="3116" y="269"/>
                  </a:lnTo>
                  <a:lnTo>
                    <a:pt x="3116" y="185"/>
                  </a:lnTo>
                  <a:lnTo>
                    <a:pt x="3298" y="185"/>
                  </a:lnTo>
                  <a:lnTo>
                    <a:pt x="3298" y="130"/>
                  </a:lnTo>
                  <a:lnTo>
                    <a:pt x="3395" y="130"/>
                  </a:lnTo>
                  <a:lnTo>
                    <a:pt x="3395" y="185"/>
                  </a:lnTo>
                  <a:lnTo>
                    <a:pt x="3529" y="185"/>
                  </a:lnTo>
                  <a:lnTo>
                    <a:pt x="3529" y="129"/>
                  </a:lnTo>
                  <a:close/>
                  <a:moveTo>
                    <a:pt x="13300" y="128"/>
                  </a:moveTo>
                  <a:lnTo>
                    <a:pt x="13391" y="151"/>
                  </a:lnTo>
                  <a:cubicBezTo>
                    <a:pt x="13375" y="211"/>
                    <a:pt x="13358" y="267"/>
                    <a:pt x="13340" y="319"/>
                  </a:cubicBezTo>
                  <a:lnTo>
                    <a:pt x="13340" y="605"/>
                  </a:lnTo>
                  <a:cubicBezTo>
                    <a:pt x="13415" y="526"/>
                    <a:pt x="13470" y="435"/>
                    <a:pt x="13507" y="330"/>
                  </a:cubicBezTo>
                  <a:lnTo>
                    <a:pt x="13380" y="330"/>
                  </a:lnTo>
                  <a:lnTo>
                    <a:pt x="13380" y="242"/>
                  </a:lnTo>
                  <a:lnTo>
                    <a:pt x="13563" y="242"/>
                  </a:lnTo>
                  <a:lnTo>
                    <a:pt x="13563" y="128"/>
                  </a:lnTo>
                  <a:lnTo>
                    <a:pt x="13656" y="128"/>
                  </a:lnTo>
                  <a:lnTo>
                    <a:pt x="13656" y="242"/>
                  </a:lnTo>
                  <a:lnTo>
                    <a:pt x="13859" y="242"/>
                  </a:lnTo>
                  <a:lnTo>
                    <a:pt x="13859" y="330"/>
                  </a:lnTo>
                  <a:lnTo>
                    <a:pt x="13707" y="330"/>
                  </a:lnTo>
                  <a:cubicBezTo>
                    <a:pt x="13743" y="429"/>
                    <a:pt x="13803" y="517"/>
                    <a:pt x="13887" y="594"/>
                  </a:cubicBezTo>
                  <a:cubicBezTo>
                    <a:pt x="13867" y="625"/>
                    <a:pt x="13846" y="658"/>
                    <a:pt x="13826" y="694"/>
                  </a:cubicBezTo>
                  <a:cubicBezTo>
                    <a:pt x="13807" y="675"/>
                    <a:pt x="13789" y="653"/>
                    <a:pt x="13773" y="629"/>
                  </a:cubicBezTo>
                  <a:lnTo>
                    <a:pt x="13773" y="702"/>
                  </a:lnTo>
                  <a:lnTo>
                    <a:pt x="13656" y="702"/>
                  </a:lnTo>
                  <a:lnTo>
                    <a:pt x="13656" y="820"/>
                  </a:lnTo>
                  <a:lnTo>
                    <a:pt x="13563" y="820"/>
                  </a:lnTo>
                  <a:lnTo>
                    <a:pt x="13563" y="702"/>
                  </a:lnTo>
                  <a:lnTo>
                    <a:pt x="13450" y="702"/>
                  </a:lnTo>
                  <a:lnTo>
                    <a:pt x="13450" y="626"/>
                  </a:lnTo>
                  <a:cubicBezTo>
                    <a:pt x="13432" y="653"/>
                    <a:pt x="13412" y="679"/>
                    <a:pt x="13391" y="704"/>
                  </a:cubicBezTo>
                  <a:cubicBezTo>
                    <a:pt x="13377" y="681"/>
                    <a:pt x="13360" y="655"/>
                    <a:pt x="13340" y="624"/>
                  </a:cubicBezTo>
                  <a:lnTo>
                    <a:pt x="13340" y="818"/>
                  </a:lnTo>
                  <a:lnTo>
                    <a:pt x="13255" y="818"/>
                  </a:lnTo>
                  <a:lnTo>
                    <a:pt x="13255" y="509"/>
                  </a:lnTo>
                  <a:cubicBezTo>
                    <a:pt x="13240" y="536"/>
                    <a:pt x="13225" y="561"/>
                    <a:pt x="13209" y="584"/>
                  </a:cubicBezTo>
                  <a:cubicBezTo>
                    <a:pt x="13203" y="542"/>
                    <a:pt x="13196" y="497"/>
                    <a:pt x="13186" y="451"/>
                  </a:cubicBezTo>
                  <a:cubicBezTo>
                    <a:pt x="13224" y="382"/>
                    <a:pt x="13261" y="274"/>
                    <a:pt x="13300" y="128"/>
                  </a:cubicBezTo>
                  <a:moveTo>
                    <a:pt x="2439" y="128"/>
                  </a:moveTo>
                  <a:lnTo>
                    <a:pt x="2544" y="128"/>
                  </a:lnTo>
                  <a:lnTo>
                    <a:pt x="2544" y="203"/>
                  </a:lnTo>
                  <a:lnTo>
                    <a:pt x="2690" y="203"/>
                  </a:lnTo>
                  <a:lnTo>
                    <a:pt x="2690" y="128"/>
                  </a:lnTo>
                  <a:lnTo>
                    <a:pt x="2794" y="128"/>
                  </a:lnTo>
                  <a:lnTo>
                    <a:pt x="2794" y="203"/>
                  </a:lnTo>
                  <a:lnTo>
                    <a:pt x="2961" y="203"/>
                  </a:lnTo>
                  <a:lnTo>
                    <a:pt x="2961" y="292"/>
                  </a:lnTo>
                  <a:lnTo>
                    <a:pt x="2794" y="292"/>
                  </a:lnTo>
                  <a:lnTo>
                    <a:pt x="2794" y="344"/>
                  </a:lnTo>
                  <a:lnTo>
                    <a:pt x="2690" y="344"/>
                  </a:lnTo>
                  <a:lnTo>
                    <a:pt x="2690" y="292"/>
                  </a:lnTo>
                  <a:lnTo>
                    <a:pt x="2544" y="292"/>
                  </a:lnTo>
                  <a:lnTo>
                    <a:pt x="2544" y="344"/>
                  </a:lnTo>
                  <a:lnTo>
                    <a:pt x="2439" y="344"/>
                  </a:lnTo>
                  <a:lnTo>
                    <a:pt x="2439" y="292"/>
                  </a:lnTo>
                  <a:lnTo>
                    <a:pt x="2272" y="292"/>
                  </a:lnTo>
                  <a:lnTo>
                    <a:pt x="2272" y="203"/>
                  </a:lnTo>
                  <a:lnTo>
                    <a:pt x="2439" y="203"/>
                  </a:lnTo>
                  <a:lnTo>
                    <a:pt x="2439" y="128"/>
                  </a:lnTo>
                  <a:close/>
                  <a:moveTo>
                    <a:pt x="16138" y="127"/>
                  </a:moveTo>
                  <a:lnTo>
                    <a:pt x="16235" y="153"/>
                  </a:lnTo>
                  <a:cubicBezTo>
                    <a:pt x="16225" y="184"/>
                    <a:pt x="16214" y="214"/>
                    <a:pt x="16202" y="244"/>
                  </a:cubicBezTo>
                  <a:lnTo>
                    <a:pt x="16384" y="244"/>
                  </a:lnTo>
                  <a:lnTo>
                    <a:pt x="16376" y="649"/>
                  </a:lnTo>
                  <a:cubicBezTo>
                    <a:pt x="16374" y="692"/>
                    <a:pt x="16371" y="723"/>
                    <a:pt x="16365" y="740"/>
                  </a:cubicBezTo>
                  <a:cubicBezTo>
                    <a:pt x="16359" y="758"/>
                    <a:pt x="16349" y="772"/>
                    <a:pt x="16336" y="783"/>
                  </a:cubicBezTo>
                  <a:cubicBezTo>
                    <a:pt x="16323" y="794"/>
                    <a:pt x="16305" y="801"/>
                    <a:pt x="16282" y="805"/>
                  </a:cubicBezTo>
                  <a:cubicBezTo>
                    <a:pt x="16259" y="809"/>
                    <a:pt x="16209" y="811"/>
                    <a:pt x="16131" y="811"/>
                  </a:cubicBezTo>
                  <a:cubicBezTo>
                    <a:pt x="16124" y="770"/>
                    <a:pt x="16115" y="735"/>
                    <a:pt x="16104" y="705"/>
                  </a:cubicBezTo>
                  <a:cubicBezTo>
                    <a:pt x="16139" y="708"/>
                    <a:pt x="16176" y="709"/>
                    <a:pt x="16215" y="709"/>
                  </a:cubicBezTo>
                  <a:cubicBezTo>
                    <a:pt x="16226" y="709"/>
                    <a:pt x="16236" y="708"/>
                    <a:pt x="16244" y="706"/>
                  </a:cubicBezTo>
                  <a:cubicBezTo>
                    <a:pt x="16253" y="703"/>
                    <a:pt x="16259" y="699"/>
                    <a:pt x="16265" y="694"/>
                  </a:cubicBezTo>
                  <a:cubicBezTo>
                    <a:pt x="16270" y="688"/>
                    <a:pt x="16273" y="683"/>
                    <a:pt x="16275" y="676"/>
                  </a:cubicBezTo>
                  <a:cubicBezTo>
                    <a:pt x="16277" y="669"/>
                    <a:pt x="16279" y="641"/>
                    <a:pt x="16280" y="590"/>
                  </a:cubicBezTo>
                  <a:lnTo>
                    <a:pt x="16283" y="446"/>
                  </a:lnTo>
                  <a:cubicBezTo>
                    <a:pt x="16284" y="401"/>
                    <a:pt x="16284" y="365"/>
                    <a:pt x="16284" y="337"/>
                  </a:cubicBezTo>
                  <a:lnTo>
                    <a:pt x="16162" y="337"/>
                  </a:lnTo>
                  <a:cubicBezTo>
                    <a:pt x="16147" y="370"/>
                    <a:pt x="16130" y="401"/>
                    <a:pt x="16113" y="432"/>
                  </a:cubicBezTo>
                  <a:cubicBezTo>
                    <a:pt x="16091" y="418"/>
                    <a:pt x="16063" y="403"/>
                    <a:pt x="16030" y="389"/>
                  </a:cubicBezTo>
                  <a:lnTo>
                    <a:pt x="16030" y="808"/>
                  </a:lnTo>
                  <a:lnTo>
                    <a:pt x="15932" y="808"/>
                  </a:lnTo>
                  <a:lnTo>
                    <a:pt x="15932" y="757"/>
                  </a:lnTo>
                  <a:lnTo>
                    <a:pt x="15832" y="757"/>
                  </a:lnTo>
                  <a:lnTo>
                    <a:pt x="15832" y="812"/>
                  </a:lnTo>
                  <a:lnTo>
                    <a:pt x="15735" y="812"/>
                  </a:lnTo>
                  <a:lnTo>
                    <a:pt x="15735" y="240"/>
                  </a:lnTo>
                  <a:lnTo>
                    <a:pt x="15809" y="240"/>
                  </a:lnTo>
                  <a:cubicBezTo>
                    <a:pt x="15822" y="195"/>
                    <a:pt x="15832" y="157"/>
                    <a:pt x="15837" y="129"/>
                  </a:cubicBezTo>
                  <a:lnTo>
                    <a:pt x="15942" y="145"/>
                  </a:lnTo>
                  <a:lnTo>
                    <a:pt x="15910" y="240"/>
                  </a:lnTo>
                  <a:lnTo>
                    <a:pt x="16030" y="240"/>
                  </a:lnTo>
                  <a:lnTo>
                    <a:pt x="16030" y="378"/>
                  </a:lnTo>
                  <a:cubicBezTo>
                    <a:pt x="16068" y="314"/>
                    <a:pt x="16104" y="231"/>
                    <a:pt x="16138" y="127"/>
                  </a:cubicBezTo>
                  <a:moveTo>
                    <a:pt x="7598" y="127"/>
                  </a:moveTo>
                  <a:lnTo>
                    <a:pt x="7697" y="127"/>
                  </a:lnTo>
                  <a:lnTo>
                    <a:pt x="7697" y="186"/>
                  </a:lnTo>
                  <a:lnTo>
                    <a:pt x="7992" y="186"/>
                  </a:lnTo>
                  <a:lnTo>
                    <a:pt x="7992" y="275"/>
                  </a:lnTo>
                  <a:lnTo>
                    <a:pt x="7697" y="275"/>
                  </a:lnTo>
                  <a:lnTo>
                    <a:pt x="7697" y="331"/>
                  </a:lnTo>
                  <a:lnTo>
                    <a:pt x="7935" y="331"/>
                  </a:lnTo>
                  <a:lnTo>
                    <a:pt x="7935" y="598"/>
                  </a:lnTo>
                  <a:lnTo>
                    <a:pt x="7389" y="598"/>
                  </a:lnTo>
                  <a:lnTo>
                    <a:pt x="7389" y="331"/>
                  </a:lnTo>
                  <a:lnTo>
                    <a:pt x="7598" y="331"/>
                  </a:lnTo>
                  <a:lnTo>
                    <a:pt x="7598" y="127"/>
                  </a:lnTo>
                  <a:close/>
                  <a:moveTo>
                    <a:pt x="11070" y="124"/>
                  </a:moveTo>
                  <a:cubicBezTo>
                    <a:pt x="11077" y="144"/>
                    <a:pt x="11085" y="168"/>
                    <a:pt x="11094" y="196"/>
                  </a:cubicBezTo>
                  <a:lnTo>
                    <a:pt x="11342" y="196"/>
                  </a:lnTo>
                  <a:lnTo>
                    <a:pt x="11342" y="379"/>
                  </a:lnTo>
                  <a:lnTo>
                    <a:pt x="11244" y="379"/>
                  </a:lnTo>
                  <a:lnTo>
                    <a:pt x="11244" y="280"/>
                  </a:lnTo>
                  <a:lnTo>
                    <a:pt x="10788" y="280"/>
                  </a:lnTo>
                  <a:lnTo>
                    <a:pt x="10788" y="379"/>
                  </a:lnTo>
                  <a:lnTo>
                    <a:pt x="10690" y="379"/>
                  </a:lnTo>
                  <a:lnTo>
                    <a:pt x="10690" y="196"/>
                  </a:lnTo>
                  <a:lnTo>
                    <a:pt x="10974" y="196"/>
                  </a:lnTo>
                  <a:cubicBezTo>
                    <a:pt x="10965" y="173"/>
                    <a:pt x="10957" y="153"/>
                    <a:pt x="10950" y="137"/>
                  </a:cubicBezTo>
                  <a:lnTo>
                    <a:pt x="11070" y="124"/>
                  </a:lnTo>
                  <a:close/>
                  <a:moveTo>
                    <a:pt x="670" y="124"/>
                  </a:moveTo>
                  <a:lnTo>
                    <a:pt x="759" y="143"/>
                  </a:lnTo>
                  <a:cubicBezTo>
                    <a:pt x="752" y="166"/>
                    <a:pt x="745" y="189"/>
                    <a:pt x="737" y="212"/>
                  </a:cubicBezTo>
                  <a:lnTo>
                    <a:pt x="848" y="212"/>
                  </a:lnTo>
                  <a:lnTo>
                    <a:pt x="848" y="290"/>
                  </a:lnTo>
                  <a:lnTo>
                    <a:pt x="708" y="290"/>
                  </a:lnTo>
                  <a:cubicBezTo>
                    <a:pt x="701" y="308"/>
                    <a:pt x="693" y="325"/>
                    <a:pt x="685" y="342"/>
                  </a:cubicBezTo>
                  <a:lnTo>
                    <a:pt x="831" y="342"/>
                  </a:lnTo>
                  <a:lnTo>
                    <a:pt x="831" y="421"/>
                  </a:lnTo>
                  <a:lnTo>
                    <a:pt x="764" y="421"/>
                  </a:lnTo>
                  <a:lnTo>
                    <a:pt x="764" y="492"/>
                  </a:lnTo>
                  <a:lnTo>
                    <a:pt x="845" y="492"/>
                  </a:lnTo>
                  <a:lnTo>
                    <a:pt x="845" y="572"/>
                  </a:lnTo>
                  <a:lnTo>
                    <a:pt x="764" y="572"/>
                  </a:lnTo>
                  <a:lnTo>
                    <a:pt x="764" y="658"/>
                  </a:lnTo>
                  <a:cubicBezTo>
                    <a:pt x="788" y="643"/>
                    <a:pt x="814" y="626"/>
                    <a:pt x="842" y="608"/>
                  </a:cubicBezTo>
                  <a:cubicBezTo>
                    <a:pt x="843" y="638"/>
                    <a:pt x="846" y="669"/>
                    <a:pt x="850" y="701"/>
                  </a:cubicBezTo>
                  <a:cubicBezTo>
                    <a:pt x="778" y="749"/>
                    <a:pt x="728" y="787"/>
                    <a:pt x="702" y="815"/>
                  </a:cubicBezTo>
                  <a:lnTo>
                    <a:pt x="651" y="745"/>
                  </a:lnTo>
                  <a:cubicBezTo>
                    <a:pt x="665" y="727"/>
                    <a:pt x="672" y="706"/>
                    <a:pt x="672" y="681"/>
                  </a:cubicBezTo>
                  <a:lnTo>
                    <a:pt x="672" y="572"/>
                  </a:lnTo>
                  <a:lnTo>
                    <a:pt x="591" y="572"/>
                  </a:lnTo>
                  <a:lnTo>
                    <a:pt x="591" y="492"/>
                  </a:lnTo>
                  <a:lnTo>
                    <a:pt x="672" y="492"/>
                  </a:lnTo>
                  <a:lnTo>
                    <a:pt x="672" y="421"/>
                  </a:lnTo>
                  <a:lnTo>
                    <a:pt x="642" y="421"/>
                  </a:lnTo>
                  <a:cubicBezTo>
                    <a:pt x="632" y="437"/>
                    <a:pt x="622" y="452"/>
                    <a:pt x="612" y="466"/>
                  </a:cubicBezTo>
                  <a:cubicBezTo>
                    <a:pt x="603" y="424"/>
                    <a:pt x="595" y="387"/>
                    <a:pt x="586" y="354"/>
                  </a:cubicBezTo>
                  <a:cubicBezTo>
                    <a:pt x="624" y="283"/>
                    <a:pt x="652" y="206"/>
                    <a:pt x="670" y="124"/>
                  </a:cubicBezTo>
                  <a:moveTo>
                    <a:pt x="18608" y="124"/>
                  </a:moveTo>
                  <a:lnTo>
                    <a:pt x="18700" y="142"/>
                  </a:lnTo>
                  <a:cubicBezTo>
                    <a:pt x="18693" y="174"/>
                    <a:pt x="18686" y="205"/>
                    <a:pt x="18679" y="234"/>
                  </a:cubicBezTo>
                  <a:lnTo>
                    <a:pt x="18920" y="234"/>
                  </a:lnTo>
                  <a:lnTo>
                    <a:pt x="18920" y="328"/>
                  </a:lnTo>
                  <a:lnTo>
                    <a:pt x="18872" y="328"/>
                  </a:lnTo>
                  <a:cubicBezTo>
                    <a:pt x="18859" y="446"/>
                    <a:pt x="18827" y="544"/>
                    <a:pt x="18775" y="619"/>
                  </a:cubicBezTo>
                  <a:cubicBezTo>
                    <a:pt x="18817" y="663"/>
                    <a:pt x="18868" y="700"/>
                    <a:pt x="18928" y="729"/>
                  </a:cubicBezTo>
                  <a:lnTo>
                    <a:pt x="18866" y="820"/>
                  </a:lnTo>
                  <a:cubicBezTo>
                    <a:pt x="18806" y="784"/>
                    <a:pt x="18754" y="742"/>
                    <a:pt x="18712" y="696"/>
                  </a:cubicBezTo>
                  <a:cubicBezTo>
                    <a:pt x="18665" y="744"/>
                    <a:pt x="18609" y="785"/>
                    <a:pt x="18546" y="820"/>
                  </a:cubicBezTo>
                  <a:cubicBezTo>
                    <a:pt x="18534" y="799"/>
                    <a:pt x="18515" y="769"/>
                    <a:pt x="18489" y="730"/>
                  </a:cubicBezTo>
                  <a:cubicBezTo>
                    <a:pt x="18552" y="699"/>
                    <a:pt x="18606" y="661"/>
                    <a:pt x="18650" y="616"/>
                  </a:cubicBezTo>
                  <a:cubicBezTo>
                    <a:pt x="18622" y="572"/>
                    <a:pt x="18600" y="523"/>
                    <a:pt x="18584" y="471"/>
                  </a:cubicBezTo>
                  <a:cubicBezTo>
                    <a:pt x="18577" y="483"/>
                    <a:pt x="18569" y="494"/>
                    <a:pt x="18561" y="504"/>
                  </a:cubicBezTo>
                  <a:cubicBezTo>
                    <a:pt x="18544" y="477"/>
                    <a:pt x="18529" y="455"/>
                    <a:pt x="18515" y="437"/>
                  </a:cubicBezTo>
                  <a:lnTo>
                    <a:pt x="18515" y="491"/>
                  </a:lnTo>
                  <a:lnTo>
                    <a:pt x="18354" y="491"/>
                  </a:lnTo>
                  <a:lnTo>
                    <a:pt x="18354" y="670"/>
                  </a:lnTo>
                  <a:cubicBezTo>
                    <a:pt x="18396" y="648"/>
                    <a:pt x="18446" y="622"/>
                    <a:pt x="18504" y="593"/>
                  </a:cubicBezTo>
                  <a:cubicBezTo>
                    <a:pt x="18505" y="614"/>
                    <a:pt x="18509" y="646"/>
                    <a:pt x="18515" y="689"/>
                  </a:cubicBezTo>
                  <a:cubicBezTo>
                    <a:pt x="18396" y="749"/>
                    <a:pt x="18323" y="791"/>
                    <a:pt x="18295" y="818"/>
                  </a:cubicBezTo>
                  <a:lnTo>
                    <a:pt x="18243" y="749"/>
                  </a:lnTo>
                  <a:cubicBezTo>
                    <a:pt x="18256" y="733"/>
                    <a:pt x="18262" y="714"/>
                    <a:pt x="18262" y="690"/>
                  </a:cubicBezTo>
                  <a:lnTo>
                    <a:pt x="18262" y="401"/>
                  </a:lnTo>
                  <a:lnTo>
                    <a:pt x="18422" y="401"/>
                  </a:lnTo>
                  <a:lnTo>
                    <a:pt x="18422" y="265"/>
                  </a:lnTo>
                  <a:lnTo>
                    <a:pt x="18245" y="265"/>
                  </a:lnTo>
                  <a:lnTo>
                    <a:pt x="18245" y="175"/>
                  </a:lnTo>
                  <a:lnTo>
                    <a:pt x="18515" y="175"/>
                  </a:lnTo>
                  <a:lnTo>
                    <a:pt x="18515" y="399"/>
                  </a:lnTo>
                  <a:cubicBezTo>
                    <a:pt x="18559" y="324"/>
                    <a:pt x="18590" y="232"/>
                    <a:pt x="18608" y="124"/>
                  </a:cubicBezTo>
                  <a:moveTo>
                    <a:pt x="12787" y="124"/>
                  </a:moveTo>
                  <a:lnTo>
                    <a:pt x="12870" y="139"/>
                  </a:lnTo>
                  <a:cubicBezTo>
                    <a:pt x="12864" y="157"/>
                    <a:pt x="12858" y="174"/>
                    <a:pt x="12852" y="190"/>
                  </a:cubicBezTo>
                  <a:lnTo>
                    <a:pt x="13041" y="190"/>
                  </a:lnTo>
                  <a:lnTo>
                    <a:pt x="13041" y="264"/>
                  </a:lnTo>
                  <a:lnTo>
                    <a:pt x="13007" y="264"/>
                  </a:lnTo>
                  <a:cubicBezTo>
                    <a:pt x="12991" y="324"/>
                    <a:pt x="12968" y="374"/>
                    <a:pt x="12939" y="412"/>
                  </a:cubicBezTo>
                  <a:cubicBezTo>
                    <a:pt x="12972" y="432"/>
                    <a:pt x="13010" y="446"/>
                    <a:pt x="13053" y="453"/>
                  </a:cubicBezTo>
                  <a:cubicBezTo>
                    <a:pt x="13040" y="473"/>
                    <a:pt x="13024" y="499"/>
                    <a:pt x="13007" y="532"/>
                  </a:cubicBezTo>
                  <a:cubicBezTo>
                    <a:pt x="12957" y="517"/>
                    <a:pt x="12915" y="496"/>
                    <a:pt x="12879" y="471"/>
                  </a:cubicBezTo>
                  <a:cubicBezTo>
                    <a:pt x="12849" y="495"/>
                    <a:pt x="12808" y="517"/>
                    <a:pt x="12758" y="538"/>
                  </a:cubicBezTo>
                  <a:cubicBezTo>
                    <a:pt x="12749" y="526"/>
                    <a:pt x="12734" y="505"/>
                    <a:pt x="12712" y="476"/>
                  </a:cubicBezTo>
                  <a:lnTo>
                    <a:pt x="12679" y="532"/>
                  </a:lnTo>
                  <a:cubicBezTo>
                    <a:pt x="12646" y="510"/>
                    <a:pt x="12614" y="492"/>
                    <a:pt x="12583" y="479"/>
                  </a:cubicBezTo>
                  <a:lnTo>
                    <a:pt x="12583" y="525"/>
                  </a:lnTo>
                  <a:lnTo>
                    <a:pt x="12504" y="525"/>
                  </a:lnTo>
                  <a:lnTo>
                    <a:pt x="12504" y="458"/>
                  </a:lnTo>
                  <a:cubicBezTo>
                    <a:pt x="12474" y="490"/>
                    <a:pt x="12443" y="517"/>
                    <a:pt x="12408" y="539"/>
                  </a:cubicBezTo>
                  <a:lnTo>
                    <a:pt x="13000" y="539"/>
                  </a:lnTo>
                  <a:lnTo>
                    <a:pt x="13000" y="603"/>
                  </a:lnTo>
                  <a:lnTo>
                    <a:pt x="12751" y="603"/>
                  </a:lnTo>
                  <a:lnTo>
                    <a:pt x="12751" y="638"/>
                  </a:lnTo>
                  <a:lnTo>
                    <a:pt x="12959" y="638"/>
                  </a:lnTo>
                  <a:lnTo>
                    <a:pt x="12959" y="697"/>
                  </a:lnTo>
                  <a:lnTo>
                    <a:pt x="12751" y="697"/>
                  </a:lnTo>
                  <a:lnTo>
                    <a:pt x="12751" y="733"/>
                  </a:lnTo>
                  <a:lnTo>
                    <a:pt x="13041" y="733"/>
                  </a:lnTo>
                  <a:lnTo>
                    <a:pt x="13041" y="802"/>
                  </a:lnTo>
                  <a:lnTo>
                    <a:pt x="12354" y="802"/>
                  </a:lnTo>
                  <a:lnTo>
                    <a:pt x="12354" y="733"/>
                  </a:lnTo>
                  <a:lnTo>
                    <a:pt x="12461" y="733"/>
                  </a:lnTo>
                  <a:lnTo>
                    <a:pt x="12461" y="624"/>
                  </a:lnTo>
                  <a:lnTo>
                    <a:pt x="12555" y="624"/>
                  </a:lnTo>
                  <a:lnTo>
                    <a:pt x="12555" y="733"/>
                  </a:lnTo>
                  <a:lnTo>
                    <a:pt x="12657" y="733"/>
                  </a:lnTo>
                  <a:lnTo>
                    <a:pt x="12657" y="603"/>
                  </a:lnTo>
                  <a:lnTo>
                    <a:pt x="12394" y="603"/>
                  </a:lnTo>
                  <a:lnTo>
                    <a:pt x="12394" y="548"/>
                  </a:lnTo>
                  <a:lnTo>
                    <a:pt x="12387" y="553"/>
                  </a:lnTo>
                  <a:cubicBezTo>
                    <a:pt x="12373" y="532"/>
                    <a:pt x="12358" y="510"/>
                    <a:pt x="12342" y="486"/>
                  </a:cubicBezTo>
                  <a:cubicBezTo>
                    <a:pt x="12388" y="468"/>
                    <a:pt x="12430" y="443"/>
                    <a:pt x="12467" y="411"/>
                  </a:cubicBezTo>
                  <a:lnTo>
                    <a:pt x="12377" y="411"/>
                  </a:lnTo>
                  <a:lnTo>
                    <a:pt x="12377" y="259"/>
                  </a:lnTo>
                  <a:lnTo>
                    <a:pt x="12504" y="259"/>
                  </a:lnTo>
                  <a:lnTo>
                    <a:pt x="12504" y="231"/>
                  </a:lnTo>
                  <a:lnTo>
                    <a:pt x="12361" y="231"/>
                  </a:lnTo>
                  <a:lnTo>
                    <a:pt x="12361" y="167"/>
                  </a:lnTo>
                  <a:lnTo>
                    <a:pt x="12504" y="167"/>
                  </a:lnTo>
                  <a:lnTo>
                    <a:pt x="12504" y="128"/>
                  </a:lnTo>
                  <a:lnTo>
                    <a:pt x="12583" y="128"/>
                  </a:lnTo>
                  <a:lnTo>
                    <a:pt x="12583" y="167"/>
                  </a:lnTo>
                  <a:lnTo>
                    <a:pt x="12722" y="167"/>
                  </a:lnTo>
                  <a:lnTo>
                    <a:pt x="12722" y="231"/>
                  </a:lnTo>
                  <a:lnTo>
                    <a:pt x="12583" y="231"/>
                  </a:lnTo>
                  <a:lnTo>
                    <a:pt x="12583" y="259"/>
                  </a:lnTo>
                  <a:lnTo>
                    <a:pt x="12711" y="259"/>
                  </a:lnTo>
                  <a:lnTo>
                    <a:pt x="12711" y="297"/>
                  </a:lnTo>
                  <a:cubicBezTo>
                    <a:pt x="12745" y="244"/>
                    <a:pt x="12770" y="187"/>
                    <a:pt x="12787" y="124"/>
                  </a:cubicBezTo>
                  <a:moveTo>
                    <a:pt x="5804" y="124"/>
                  </a:moveTo>
                  <a:cubicBezTo>
                    <a:pt x="5834" y="144"/>
                    <a:pt x="5862" y="165"/>
                    <a:pt x="5888" y="184"/>
                  </a:cubicBezTo>
                  <a:cubicBezTo>
                    <a:pt x="5839" y="241"/>
                    <a:pt x="5773" y="303"/>
                    <a:pt x="5692" y="368"/>
                  </a:cubicBezTo>
                  <a:cubicBezTo>
                    <a:pt x="5675" y="341"/>
                    <a:pt x="5654" y="314"/>
                    <a:pt x="5629" y="285"/>
                  </a:cubicBezTo>
                  <a:cubicBezTo>
                    <a:pt x="5708" y="225"/>
                    <a:pt x="5766" y="171"/>
                    <a:pt x="5804" y="124"/>
                  </a:cubicBezTo>
                  <a:moveTo>
                    <a:pt x="17039" y="123"/>
                  </a:moveTo>
                  <a:cubicBezTo>
                    <a:pt x="17058" y="153"/>
                    <a:pt x="17073" y="180"/>
                    <a:pt x="17084" y="204"/>
                  </a:cubicBezTo>
                  <a:lnTo>
                    <a:pt x="17032" y="221"/>
                  </a:lnTo>
                  <a:lnTo>
                    <a:pt x="17235" y="221"/>
                  </a:lnTo>
                  <a:lnTo>
                    <a:pt x="17235" y="307"/>
                  </a:lnTo>
                  <a:lnTo>
                    <a:pt x="17116" y="307"/>
                  </a:lnTo>
                  <a:cubicBezTo>
                    <a:pt x="17163" y="350"/>
                    <a:pt x="17207" y="393"/>
                    <a:pt x="17248" y="438"/>
                  </a:cubicBezTo>
                  <a:lnTo>
                    <a:pt x="17181" y="500"/>
                  </a:lnTo>
                  <a:cubicBezTo>
                    <a:pt x="17151" y="463"/>
                    <a:pt x="17107" y="415"/>
                    <a:pt x="17050" y="355"/>
                  </a:cubicBezTo>
                  <a:lnTo>
                    <a:pt x="17109" y="307"/>
                  </a:lnTo>
                  <a:lnTo>
                    <a:pt x="16940" y="307"/>
                  </a:lnTo>
                  <a:lnTo>
                    <a:pt x="17011" y="352"/>
                  </a:lnTo>
                  <a:cubicBezTo>
                    <a:pt x="16970" y="409"/>
                    <a:pt x="16923" y="463"/>
                    <a:pt x="16870" y="513"/>
                  </a:cubicBezTo>
                  <a:cubicBezTo>
                    <a:pt x="16862" y="503"/>
                    <a:pt x="16846" y="485"/>
                    <a:pt x="16820" y="459"/>
                  </a:cubicBezTo>
                  <a:lnTo>
                    <a:pt x="16820" y="536"/>
                  </a:lnTo>
                  <a:lnTo>
                    <a:pt x="16769" y="536"/>
                  </a:lnTo>
                  <a:lnTo>
                    <a:pt x="16769" y="596"/>
                  </a:lnTo>
                  <a:lnTo>
                    <a:pt x="16852" y="586"/>
                  </a:lnTo>
                  <a:cubicBezTo>
                    <a:pt x="16848" y="604"/>
                    <a:pt x="16846" y="633"/>
                    <a:pt x="16847" y="673"/>
                  </a:cubicBezTo>
                  <a:lnTo>
                    <a:pt x="16769" y="681"/>
                  </a:lnTo>
                  <a:lnTo>
                    <a:pt x="16769" y="822"/>
                  </a:lnTo>
                  <a:lnTo>
                    <a:pt x="16684" y="822"/>
                  </a:lnTo>
                  <a:lnTo>
                    <a:pt x="16684" y="690"/>
                  </a:lnTo>
                  <a:cubicBezTo>
                    <a:pt x="16635" y="696"/>
                    <a:pt x="16591" y="701"/>
                    <a:pt x="16555" y="707"/>
                  </a:cubicBezTo>
                  <a:lnTo>
                    <a:pt x="16546" y="618"/>
                  </a:lnTo>
                  <a:lnTo>
                    <a:pt x="16684" y="605"/>
                  </a:lnTo>
                  <a:lnTo>
                    <a:pt x="16684" y="536"/>
                  </a:lnTo>
                  <a:lnTo>
                    <a:pt x="16558" y="536"/>
                  </a:lnTo>
                  <a:lnTo>
                    <a:pt x="16558" y="455"/>
                  </a:lnTo>
                  <a:cubicBezTo>
                    <a:pt x="16572" y="405"/>
                    <a:pt x="16585" y="354"/>
                    <a:pt x="16597" y="303"/>
                  </a:cubicBezTo>
                  <a:lnTo>
                    <a:pt x="16549" y="303"/>
                  </a:lnTo>
                  <a:lnTo>
                    <a:pt x="16549" y="220"/>
                  </a:lnTo>
                  <a:lnTo>
                    <a:pt x="16616" y="220"/>
                  </a:lnTo>
                  <a:lnTo>
                    <a:pt x="16636" y="125"/>
                  </a:lnTo>
                  <a:lnTo>
                    <a:pt x="16723" y="137"/>
                  </a:lnTo>
                  <a:lnTo>
                    <a:pt x="16704" y="220"/>
                  </a:lnTo>
                  <a:lnTo>
                    <a:pt x="16817" y="220"/>
                  </a:lnTo>
                  <a:lnTo>
                    <a:pt x="16817" y="303"/>
                  </a:lnTo>
                  <a:lnTo>
                    <a:pt x="16683" y="303"/>
                  </a:lnTo>
                  <a:cubicBezTo>
                    <a:pt x="16671" y="352"/>
                    <a:pt x="16657" y="402"/>
                    <a:pt x="16643" y="453"/>
                  </a:cubicBezTo>
                  <a:lnTo>
                    <a:pt x="16684" y="453"/>
                  </a:lnTo>
                  <a:lnTo>
                    <a:pt x="16684" y="340"/>
                  </a:lnTo>
                  <a:lnTo>
                    <a:pt x="16769" y="340"/>
                  </a:lnTo>
                  <a:lnTo>
                    <a:pt x="16769" y="453"/>
                  </a:lnTo>
                  <a:lnTo>
                    <a:pt x="16812" y="453"/>
                  </a:lnTo>
                  <a:cubicBezTo>
                    <a:pt x="16852" y="415"/>
                    <a:pt x="16892" y="366"/>
                    <a:pt x="16933" y="307"/>
                  </a:cubicBezTo>
                  <a:lnTo>
                    <a:pt x="16846" y="307"/>
                  </a:lnTo>
                  <a:lnTo>
                    <a:pt x="16846" y="221"/>
                  </a:lnTo>
                  <a:lnTo>
                    <a:pt x="16986" y="221"/>
                  </a:lnTo>
                  <a:cubicBezTo>
                    <a:pt x="16975" y="196"/>
                    <a:pt x="16963" y="173"/>
                    <a:pt x="16951" y="150"/>
                  </a:cubicBezTo>
                  <a:lnTo>
                    <a:pt x="17039" y="123"/>
                  </a:lnTo>
                  <a:close/>
                  <a:moveTo>
                    <a:pt x="15268" y="122"/>
                  </a:moveTo>
                  <a:lnTo>
                    <a:pt x="15367" y="141"/>
                  </a:lnTo>
                  <a:cubicBezTo>
                    <a:pt x="15359" y="161"/>
                    <a:pt x="15350" y="181"/>
                    <a:pt x="15343" y="200"/>
                  </a:cubicBezTo>
                  <a:lnTo>
                    <a:pt x="15512" y="200"/>
                  </a:lnTo>
                  <a:lnTo>
                    <a:pt x="15512" y="555"/>
                  </a:lnTo>
                  <a:lnTo>
                    <a:pt x="15428" y="555"/>
                  </a:lnTo>
                  <a:lnTo>
                    <a:pt x="15428" y="702"/>
                  </a:lnTo>
                  <a:cubicBezTo>
                    <a:pt x="15428" y="720"/>
                    <a:pt x="15435" y="729"/>
                    <a:pt x="15449" y="729"/>
                  </a:cubicBezTo>
                  <a:lnTo>
                    <a:pt x="15462" y="729"/>
                  </a:lnTo>
                  <a:cubicBezTo>
                    <a:pt x="15473" y="729"/>
                    <a:pt x="15480" y="720"/>
                    <a:pt x="15482" y="703"/>
                  </a:cubicBezTo>
                  <a:cubicBezTo>
                    <a:pt x="15485" y="689"/>
                    <a:pt x="15487" y="660"/>
                    <a:pt x="15488" y="616"/>
                  </a:cubicBezTo>
                  <a:cubicBezTo>
                    <a:pt x="15515" y="626"/>
                    <a:pt x="15541" y="635"/>
                    <a:pt x="15566" y="643"/>
                  </a:cubicBezTo>
                  <a:cubicBezTo>
                    <a:pt x="15563" y="679"/>
                    <a:pt x="15559" y="712"/>
                    <a:pt x="15553" y="741"/>
                  </a:cubicBezTo>
                  <a:cubicBezTo>
                    <a:pt x="15545" y="787"/>
                    <a:pt x="15513" y="811"/>
                    <a:pt x="15456" y="811"/>
                  </a:cubicBezTo>
                  <a:lnTo>
                    <a:pt x="15423" y="811"/>
                  </a:lnTo>
                  <a:cubicBezTo>
                    <a:pt x="15369" y="811"/>
                    <a:pt x="15343" y="783"/>
                    <a:pt x="15343" y="729"/>
                  </a:cubicBezTo>
                  <a:lnTo>
                    <a:pt x="15343" y="555"/>
                  </a:lnTo>
                  <a:lnTo>
                    <a:pt x="15303" y="555"/>
                  </a:lnTo>
                  <a:cubicBezTo>
                    <a:pt x="15302" y="625"/>
                    <a:pt x="15292" y="677"/>
                    <a:pt x="15274" y="709"/>
                  </a:cubicBezTo>
                  <a:cubicBezTo>
                    <a:pt x="15256" y="747"/>
                    <a:pt x="15215" y="784"/>
                    <a:pt x="15153" y="820"/>
                  </a:cubicBezTo>
                  <a:cubicBezTo>
                    <a:pt x="15140" y="797"/>
                    <a:pt x="15128" y="775"/>
                    <a:pt x="15114" y="754"/>
                  </a:cubicBezTo>
                  <a:cubicBezTo>
                    <a:pt x="15098" y="795"/>
                    <a:pt x="15060" y="816"/>
                    <a:pt x="14999" y="817"/>
                  </a:cubicBezTo>
                  <a:cubicBezTo>
                    <a:pt x="14974" y="817"/>
                    <a:pt x="14950" y="818"/>
                    <a:pt x="14927" y="818"/>
                  </a:cubicBezTo>
                  <a:cubicBezTo>
                    <a:pt x="14925" y="795"/>
                    <a:pt x="14919" y="768"/>
                    <a:pt x="14911" y="736"/>
                  </a:cubicBezTo>
                  <a:cubicBezTo>
                    <a:pt x="14946" y="738"/>
                    <a:pt x="14972" y="739"/>
                    <a:pt x="14989" y="739"/>
                  </a:cubicBezTo>
                  <a:cubicBezTo>
                    <a:pt x="15023" y="740"/>
                    <a:pt x="15040" y="723"/>
                    <a:pt x="15041" y="688"/>
                  </a:cubicBezTo>
                  <a:cubicBezTo>
                    <a:pt x="15040" y="666"/>
                    <a:pt x="15039" y="646"/>
                    <a:pt x="15038" y="627"/>
                  </a:cubicBezTo>
                  <a:cubicBezTo>
                    <a:pt x="15000" y="662"/>
                    <a:pt x="14956" y="693"/>
                    <a:pt x="14908" y="722"/>
                  </a:cubicBezTo>
                  <a:cubicBezTo>
                    <a:pt x="14897" y="703"/>
                    <a:pt x="14881" y="681"/>
                    <a:pt x="14861" y="656"/>
                  </a:cubicBezTo>
                  <a:cubicBezTo>
                    <a:pt x="14923" y="627"/>
                    <a:pt x="14978" y="592"/>
                    <a:pt x="15026" y="550"/>
                  </a:cubicBezTo>
                  <a:cubicBezTo>
                    <a:pt x="15023" y="536"/>
                    <a:pt x="15019" y="522"/>
                    <a:pt x="15015" y="508"/>
                  </a:cubicBezTo>
                  <a:cubicBezTo>
                    <a:pt x="14983" y="536"/>
                    <a:pt x="14945" y="562"/>
                    <a:pt x="14904" y="588"/>
                  </a:cubicBezTo>
                  <a:cubicBezTo>
                    <a:pt x="14893" y="569"/>
                    <a:pt x="14878" y="548"/>
                    <a:pt x="14860" y="526"/>
                  </a:cubicBezTo>
                  <a:cubicBezTo>
                    <a:pt x="14908" y="503"/>
                    <a:pt x="14951" y="477"/>
                    <a:pt x="14990" y="447"/>
                  </a:cubicBezTo>
                  <a:cubicBezTo>
                    <a:pt x="14986" y="439"/>
                    <a:pt x="14983" y="430"/>
                    <a:pt x="14978" y="423"/>
                  </a:cubicBezTo>
                  <a:cubicBezTo>
                    <a:pt x="14952" y="436"/>
                    <a:pt x="14925" y="448"/>
                    <a:pt x="14897" y="459"/>
                  </a:cubicBezTo>
                  <a:lnTo>
                    <a:pt x="14858" y="386"/>
                  </a:lnTo>
                  <a:cubicBezTo>
                    <a:pt x="14880" y="378"/>
                    <a:pt x="14901" y="370"/>
                    <a:pt x="14921" y="361"/>
                  </a:cubicBezTo>
                  <a:cubicBezTo>
                    <a:pt x="14911" y="346"/>
                    <a:pt x="14901" y="330"/>
                    <a:pt x="14890" y="313"/>
                  </a:cubicBezTo>
                  <a:lnTo>
                    <a:pt x="14952" y="280"/>
                  </a:lnTo>
                  <a:cubicBezTo>
                    <a:pt x="14961" y="295"/>
                    <a:pt x="14973" y="312"/>
                    <a:pt x="14985" y="331"/>
                  </a:cubicBezTo>
                  <a:cubicBezTo>
                    <a:pt x="14997" y="325"/>
                    <a:pt x="15007" y="319"/>
                    <a:pt x="15018" y="313"/>
                  </a:cubicBezTo>
                  <a:cubicBezTo>
                    <a:pt x="15005" y="294"/>
                    <a:pt x="14994" y="278"/>
                    <a:pt x="14985" y="266"/>
                  </a:cubicBezTo>
                  <a:lnTo>
                    <a:pt x="15043" y="231"/>
                  </a:lnTo>
                  <a:cubicBezTo>
                    <a:pt x="15054" y="248"/>
                    <a:pt x="15065" y="263"/>
                    <a:pt x="15074" y="276"/>
                  </a:cubicBezTo>
                  <a:cubicBezTo>
                    <a:pt x="15086" y="268"/>
                    <a:pt x="15097" y="259"/>
                    <a:pt x="15107" y="250"/>
                  </a:cubicBezTo>
                  <a:lnTo>
                    <a:pt x="15142" y="292"/>
                  </a:lnTo>
                  <a:lnTo>
                    <a:pt x="15142" y="200"/>
                  </a:lnTo>
                  <a:lnTo>
                    <a:pt x="15251" y="200"/>
                  </a:lnTo>
                  <a:cubicBezTo>
                    <a:pt x="15258" y="168"/>
                    <a:pt x="15264" y="142"/>
                    <a:pt x="15268" y="122"/>
                  </a:cubicBezTo>
                  <a:moveTo>
                    <a:pt x="15057" y="120"/>
                  </a:moveTo>
                  <a:lnTo>
                    <a:pt x="15111" y="179"/>
                  </a:lnTo>
                  <a:cubicBezTo>
                    <a:pt x="15031" y="227"/>
                    <a:pt x="14957" y="264"/>
                    <a:pt x="14887" y="292"/>
                  </a:cubicBezTo>
                  <a:lnTo>
                    <a:pt x="14859" y="217"/>
                  </a:lnTo>
                  <a:cubicBezTo>
                    <a:pt x="14927" y="193"/>
                    <a:pt x="14993" y="160"/>
                    <a:pt x="15057" y="120"/>
                  </a:cubicBezTo>
                </a:path>
              </a:pathLst>
            </a:custGeom>
            <a:noFill/>
            <a:ln w="152400" cap="flat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88" name="table 288"/>
          <p:cNvGraphicFramePr>
            <a:graphicFrameLocks noGrp="1"/>
          </p:cNvGraphicFramePr>
          <p:nvPr/>
        </p:nvGraphicFramePr>
        <p:xfrm>
          <a:off x="363472" y="4267581"/>
          <a:ext cx="14061439" cy="2205990"/>
        </p:xfrm>
        <a:graphic>
          <a:graphicData uri="http://schemas.openxmlformats.org/drawingml/2006/table">
            <a:tbl>
              <a:tblPr/>
              <a:tblGrid>
                <a:gridCol w="14061439"/>
              </a:tblGrid>
              <a:tr h="5461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9816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500" dirty="0"/>
                    </a:p>
                    <a:p>
                      <a:pPr marL="454025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</a:pPr>
                      <a:r>
                        <a:rPr sz="3600" b="1" kern="0" spc="580" dirty="0">
                          <a:solidFill>
                            <a:srgbClr val="FF66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现状红色历史文化元素丰富</a:t>
                      </a:r>
                      <a:r>
                        <a:rPr sz="3600" b="1" kern="0" spc="570" dirty="0">
                          <a:solidFill>
                            <a:srgbClr val="FF66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，如何在资金有限的情况下对</a:t>
                      </a:r>
                      <a:endParaRPr lang="en-US" altLang="en-US" sz="36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</a:pPr>
                      <a:endParaRPr lang="en-US" altLang="en-US" sz="500" dirty="0"/>
                    </a:p>
                    <a:p>
                      <a:pPr marL="691515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</a:pPr>
                      <a:r>
                        <a:rPr sz="3600" b="1" kern="0" spc="430" dirty="0">
                          <a:solidFill>
                            <a:srgbClr val="FF66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“铁军艺苑”进行重点提升，</a:t>
                      </a:r>
                      <a:r>
                        <a:rPr sz="3600" b="1" kern="0" spc="420" dirty="0">
                          <a:solidFill>
                            <a:srgbClr val="FF660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实现整体风貌的较大改观？</a:t>
                      </a:r>
                      <a:endParaRPr lang="en-US" altLang="en-US" sz="36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0" name="textbox 290"/>
          <p:cNvSpPr/>
          <p:nvPr/>
        </p:nvSpPr>
        <p:spPr>
          <a:xfrm>
            <a:off x="6372181" y="4054509"/>
            <a:ext cx="2462529" cy="4686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3200" b="1" kern="0" spc="-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核心问题研判</a:t>
            </a:r>
            <a:endParaRPr lang="en-US" altLang="en-US" sz="3200" dirty="0"/>
          </a:p>
        </p:txBody>
      </p:sp>
      <p:sp>
        <p:nvSpPr>
          <p:cNvPr id="292" name="textbox 292"/>
          <p:cNvSpPr/>
          <p:nvPr/>
        </p:nvSpPr>
        <p:spPr>
          <a:xfrm>
            <a:off x="697227" y="1423289"/>
            <a:ext cx="2724785" cy="3937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900"/>
              </a:lnSpc>
            </a:pPr>
            <a:r>
              <a:rPr sz="2400" kern="0" spc="-2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Wingdings" panose="05000000000000000000"/>
                <a:ea typeface="Wingdings" panose="05000000000000000000"/>
                <a:cs typeface="Wingdings" panose="05000000000000000000"/>
              </a:rPr>
              <a:t></a:t>
            </a:r>
            <a:r>
              <a:rPr sz="2400" b="1" kern="0" spc="-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现状核心问题研判</a:t>
            </a:r>
            <a:endParaRPr lang="en-US" altLang="en-US" sz="2400" dirty="0"/>
          </a:p>
        </p:txBody>
      </p:sp>
      <p:sp>
        <p:nvSpPr>
          <p:cNvPr id="294" name="textbox 294"/>
          <p:cNvSpPr/>
          <p:nvPr/>
        </p:nvSpPr>
        <p:spPr>
          <a:xfrm>
            <a:off x="674884" y="321642"/>
            <a:ext cx="1350644" cy="5156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0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基地分析</a:t>
            </a:r>
            <a:endParaRPr lang="en-US" altLang="en-US" sz="2000" dirty="0"/>
          </a:p>
          <a:p>
            <a:pPr marL="26670" algn="l" rtl="0" eaLnBrk="0">
              <a:lnSpc>
                <a:spcPct val="84000"/>
              </a:lnSpc>
              <a:spcBef>
                <a:spcPts val="270"/>
              </a:spcBef>
            </a:pPr>
            <a:r>
              <a:rPr sz="14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BASE ANALY</a:t>
            </a:r>
            <a:r>
              <a:rPr sz="14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SIS</a:t>
            </a:r>
            <a:endParaRPr lang="en-US" altLang="en-US" sz="1400" dirty="0"/>
          </a:p>
        </p:txBody>
      </p:sp>
      <p:sp>
        <p:nvSpPr>
          <p:cNvPr id="296" name="rect"/>
          <p:cNvSpPr/>
          <p:nvPr/>
        </p:nvSpPr>
        <p:spPr>
          <a:xfrm>
            <a:off x="0" y="164592"/>
            <a:ext cx="362711" cy="711707"/>
          </a:xfrm>
          <a:prstGeom prst="rect">
            <a:avLst/>
          </a:prstGeom>
          <a:solidFill>
            <a:srgbClr val="F24C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WI3ZDc2YjE0MjU5MzkwNzg0N2NlNzdjZDY1MGI2Mzc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4483</Words>
  <Application>WPS 演示</Application>
  <PresentationFormat/>
  <Paragraphs>1002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等线</vt:lpstr>
      <vt:lpstr>Tahoma</vt:lpstr>
      <vt:lpstr>Wingdings</vt:lpstr>
      <vt:lpstr>Calibri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仇添一</dc:creator>
  <cp:lastModifiedBy>旭日东升</cp:lastModifiedBy>
  <cp:revision>2</cp:revision>
  <dcterms:created xsi:type="dcterms:W3CDTF">2024-07-18T03:22:00Z</dcterms:created>
  <dcterms:modified xsi:type="dcterms:W3CDTF">2024-08-01T01:25:47Z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wqlLaW5nc29mdCBQREYgdG8gV1BTIDkw</vt:lpwstr>
  </property>
  <property fmtid="{D5CDD505-2E9C-101B-9397-08002B2CF9AE}" pid="3" name="Created">
    <vt:filetime>2024-07-18T18:11:16Z</vt:filetime>
  </property>
  <property fmtid="{D5CDD505-2E9C-101B-9397-08002B2CF9AE}" pid="4" name="ICV">
    <vt:lpwstr>9F8E95CDC96447039B104ADF96266E06_12</vt:lpwstr>
  </property>
  <property fmtid="{D5CDD505-2E9C-101B-9397-08002B2CF9AE}" pid="5" name="KSOProductBuildVer">
    <vt:lpwstr>2052-12.1.0.15946</vt:lpwstr>
  </property>
</Properties>
</file>